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8" r:id="rId3"/>
    <p:sldId id="260" r:id="rId4"/>
    <p:sldId id="261" r:id="rId5"/>
    <p:sldId id="308" r:id="rId6"/>
    <p:sldId id="262" r:id="rId7"/>
    <p:sldId id="263" r:id="rId8"/>
    <p:sldId id="264" r:id="rId9"/>
    <p:sldId id="287" r:id="rId10"/>
    <p:sldId id="267" r:id="rId11"/>
    <p:sldId id="268" r:id="rId12"/>
    <p:sldId id="311" r:id="rId13"/>
    <p:sldId id="434" r:id="rId14"/>
    <p:sldId id="436" r:id="rId15"/>
    <p:sldId id="43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=""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139475" y="-382627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=""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881543" y="137417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latin typeface=".VnAvant" panose="020B7200000000000000" pitchFamily="34" charset="0"/>
              </a:rPr>
              <a:t>Bµi</a:t>
            </a:r>
            <a:r>
              <a:rPr lang="en-US" sz="4800" b="1" dirty="0">
                <a:latin typeface=".VnAvant" panose="020B7200000000000000" pitchFamily="34" charset="0"/>
              </a:rPr>
              <a:t> 46 :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ac    ¨c     ©c</a:t>
            </a: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645" y="-216974"/>
            <a:ext cx="11689208" cy="4344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¸c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sÜ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¾c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 ¸o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9600" b="1" dirty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9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Êc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93249" y="2228045"/>
            <a:ext cx="296214" cy="21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034619" y="385064"/>
            <a:ext cx="692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ac     ¨c     ©c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="" xmlns:a16="http://schemas.microsoft.com/office/drawing/2014/main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0328"/>
              </p:ext>
            </p:extLst>
          </p:nvPr>
        </p:nvGraphicFramePr>
        <p:xfrm>
          <a:off x="4347650" y="1648654"/>
          <a:ext cx="285906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th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BEDF17-6D76-44BA-A89E-A736E9AC7E35}"/>
              </a:ext>
            </a:extLst>
          </p:cNvPr>
          <p:cNvSpPr/>
          <p:nvPr/>
        </p:nvSpPr>
        <p:spPr>
          <a:xfrm>
            <a:off x="4347650" y="2417434"/>
            <a:ext cx="2859062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¸c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015719" y="3110830"/>
            <a:ext cx="11236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l¹c    nh¹c   </a:t>
            </a:r>
            <a:r>
              <a:rPr lang="en-US" sz="4400" b="1" dirty="0" err="1">
                <a:latin typeface=".VnAvant" panose="020B7200000000000000" pitchFamily="34" charset="0"/>
              </a:rPr>
              <a:t>mÆc</a:t>
            </a:r>
            <a:r>
              <a:rPr lang="en-US" sz="4400" b="1" dirty="0">
                <a:latin typeface=".VnAvant" panose="020B7200000000000000" pitchFamily="34" charset="0"/>
              </a:rPr>
              <a:t>    nh¾c    </a:t>
            </a:r>
            <a:r>
              <a:rPr lang="en-US" sz="4400" b="1" dirty="0" err="1">
                <a:latin typeface=".VnAvant" panose="020B7200000000000000" pitchFamily="34" charset="0"/>
              </a:rPr>
              <a:t>gÊc</a:t>
            </a: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latin typeface=".VnAvant" panose="020B7200000000000000" pitchFamily="34" charset="0"/>
              </a:rPr>
              <a:t>giÊc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E969F5D-705B-4D09-9EB4-FF4005943ECD}"/>
              </a:ext>
            </a:extLst>
          </p:cNvPr>
          <p:cNvSpPr txBox="1"/>
          <p:nvPr/>
        </p:nvSpPr>
        <p:spPr>
          <a:xfrm>
            <a:off x="837685" y="5884601"/>
            <a:ext cx="12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  </a:t>
            </a:r>
            <a:r>
              <a:rPr lang="en-US" sz="4400" b="1" dirty="0" err="1">
                <a:latin typeface=".VnAvant" panose="020B7200000000000000" pitchFamily="34" charset="0"/>
              </a:rPr>
              <a:t>b¸c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sÜ</a:t>
            </a:r>
            <a:r>
              <a:rPr lang="en-US" sz="4400" b="1" dirty="0">
                <a:latin typeface=".VnAvant" panose="020B7200000000000000" pitchFamily="34" charset="0"/>
              </a:rPr>
              <a:t>          m¾c ¸o           </a:t>
            </a:r>
            <a:r>
              <a:rPr lang="en-US" sz="4400" b="1" dirty="0" err="1">
                <a:latin typeface=".VnAvant" panose="020B7200000000000000" pitchFamily="34" charset="0"/>
              </a:rPr>
              <a:t>qu</a:t>
            </a:r>
            <a:r>
              <a:rPr lang="en-US" sz="4400" b="1" dirty="0">
                <a:latin typeface=".VnAvant" panose="020B7200000000000000" pitchFamily="34" charset="0"/>
              </a:rPr>
              <a:t>¶ </a:t>
            </a:r>
            <a:r>
              <a:rPr lang="en-US" sz="4400" b="1" dirty="0" err="1">
                <a:latin typeface=".VnAvant" panose="020B7200000000000000" pitchFamily="34" charset="0"/>
              </a:rPr>
              <a:t>gÊc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0805" y="1120462"/>
            <a:ext cx="283335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00822" y="6568225"/>
            <a:ext cx="244699" cy="16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34187" y="1120462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83899" y="1722553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46584" y="2925752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60857" y="3771174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52" y="3968544"/>
            <a:ext cx="2101269" cy="18052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470" y="4132160"/>
            <a:ext cx="2520217" cy="16785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98" y="3980007"/>
            <a:ext cx="3206839" cy="188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262" y="1286999"/>
            <a:ext cx="11113476" cy="4644682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8C00C8DD-D8F3-4B46-9404-B19546923E7B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17FE8C71-3F1D-43FE-A962-1DFBF43F144B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w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927" y="1266641"/>
            <a:ext cx="10404146" cy="5245333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="" xmlns:a16="http://schemas.microsoft.com/office/drawing/2014/main" id="{0ABCC3E6-2DA8-47D1-B998-3EDF9A331F7D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701CFB2-F7CF-452C-80D3-F82FB4F5FB93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a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7434" y="1614266"/>
            <a:ext cx="10269415" cy="4716195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="" xmlns:a16="http://schemas.microsoft.com/office/drawing/2014/main" id="{BDBC8BED-AFC3-4F3E-BE1F-A9B972EFD132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3052AAE-F57C-4B91-8E8B-5BDB17FDCF51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3C2C170-E2C0-4ACD-BB94-60096273C4B8}"/>
              </a:ext>
            </a:extLst>
          </p:cNvPr>
          <p:cNvSpPr txBox="1"/>
          <p:nvPr/>
        </p:nvSpPr>
        <p:spPr>
          <a:xfrm>
            <a:off x="736956" y="1298781"/>
            <a:ext cx="12063211" cy="1824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kh©u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v¸ 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göi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µ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ng«i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sao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vui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vÎ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c©y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cau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kÐo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co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chÞu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khã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kªu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gäi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876541" y="352186"/>
            <a:ext cx="5176322" cy="568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36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54186" y="3287233"/>
            <a:ext cx="296214" cy="19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1217" y="3696236"/>
            <a:ext cx="265324" cy="14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A22D03C-45FE-4C93-A8B5-8CE6CC2B7C82}"/>
              </a:ext>
            </a:extLst>
          </p:cNvPr>
          <p:cNvGrpSpPr/>
          <p:nvPr/>
        </p:nvGrpSpPr>
        <p:grpSpPr>
          <a:xfrm>
            <a:off x="511795" y="3666726"/>
            <a:ext cx="11964853" cy="2554545"/>
            <a:chOff x="105395" y="3037769"/>
            <a:chExt cx="11964853" cy="255454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47A62D4-A4D4-4F25-B1F5-0092D6BC86CE}"/>
                </a:ext>
              </a:extLst>
            </p:cNvPr>
            <p:cNvSpPr txBox="1"/>
            <p:nvPr/>
          </p:nvSpPr>
          <p:spPr>
            <a:xfrm>
              <a:off x="105395" y="3037769"/>
              <a:ext cx="1196485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  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NghØ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hÌ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,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nh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µ Hµ ®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i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Tam §¶o.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Khi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t¸n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c©y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,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ngän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cá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cßn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thiu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thiu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ngñ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, Hµ ®·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dËy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ng¾m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m©y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mï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. §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Õn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trùa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, </a:t>
              </a:r>
              <a:r>
                <a:rPr lang="en-US" sz="4000" err="1">
                  <a:solidFill>
                    <a:srgbClr val="C00000"/>
                  </a:solidFill>
                  <a:latin typeface=".VnAvant" panose="020B7200000000000000" pitchFamily="34" charset="0"/>
                </a:rPr>
                <a:t>trêi</a:t>
              </a:r>
              <a:r>
                <a:rPr lang="en-US" sz="400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smtClean="0">
                  <a:solidFill>
                    <a:srgbClr val="C00000"/>
                  </a:solidFill>
                  <a:latin typeface=".VnAvant" panose="020B7200000000000000" pitchFamily="34" charset="0"/>
                </a:rPr>
                <a:t>nhù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vµo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thu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.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Mïa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hÌ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Tam §¶o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qu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¶ lµ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dÔ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solidFill>
                    <a:srgbClr val="C00000"/>
                  </a:solidFill>
                  <a:latin typeface=".VnAvant" panose="020B7200000000000000" pitchFamily="34" charset="0"/>
                </a:rPr>
                <a:t>chÞu</a:t>
              </a:r>
              <a:r>
                <a:rPr lang="en-US" sz="4000" dirty="0">
                  <a:solidFill>
                    <a:srgbClr val="C00000"/>
                  </a:solidFill>
                  <a:latin typeface=".VnAvant" panose="020B7200000000000000" pitchFamily="34" charset="0"/>
                </a:rPr>
                <a:t>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33374" y="5022761"/>
              <a:ext cx="257577" cy="193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25059" y="4997003"/>
              <a:ext cx="218941" cy="193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7061F99-26C4-43D2-B56C-54A9BFB9917B}"/>
              </a:ext>
            </a:extLst>
          </p:cNvPr>
          <p:cNvSpPr/>
          <p:nvPr/>
        </p:nvSpPr>
        <p:spPr>
          <a:xfrm>
            <a:off x="6897351" y="5457371"/>
            <a:ext cx="257577" cy="19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6B42358-E23D-4812-939F-B770F3418BA6}"/>
              </a:ext>
            </a:extLst>
          </p:cNvPr>
          <p:cNvSpPr/>
          <p:nvPr/>
        </p:nvSpPr>
        <p:spPr>
          <a:xfrm>
            <a:off x="4413158" y="5457371"/>
            <a:ext cx="257577" cy="19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BE0E73-4089-4B9D-A1BB-2C6CBE0B8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" y="96508"/>
            <a:ext cx="12166600" cy="557080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602828" y="1298569"/>
            <a:ext cx="2547153" cy="980174"/>
          </a:xfrm>
          <a:prstGeom prst="roundRect">
            <a:avLst/>
          </a:prstGeom>
          <a:solidFill>
            <a:srgbClr val="BA2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1135526" y="1298569"/>
            <a:ext cx="934603" cy="9593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563320" y="5919989"/>
            <a:ext cx="1147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T©y</a:t>
            </a:r>
            <a:r>
              <a:rPr lang="en-US" sz="4000" b="1" dirty="0">
                <a:latin typeface=".VnAvant" panose="020B7200000000000000" pitchFamily="34" charset="0"/>
              </a:rPr>
              <a:t> B¾c </a:t>
            </a:r>
            <a:r>
              <a:rPr lang="en-US" sz="4000" b="1" dirty="0" err="1">
                <a:latin typeface=".VnAvant" panose="020B7200000000000000" pitchFamily="34" charset="0"/>
              </a:rPr>
              <a:t>cã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ruéng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bËc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thang</a:t>
            </a:r>
            <a:r>
              <a:rPr lang="en-US" sz="4000" b="1" dirty="0"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latin typeface=".VnAvant" panose="020B7200000000000000" pitchFamily="34" charset="0"/>
              </a:rPr>
              <a:t>cã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th¸c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nùíc</a:t>
            </a:r>
            <a:r>
              <a:rPr lang="en-US" sz="40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1846944" y="5925559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¨c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EBD4BA-3210-4D8C-BC6D-EBA15662393B}"/>
              </a:ext>
            </a:extLst>
          </p:cNvPr>
          <p:cNvSpPr/>
          <p:nvPr/>
        </p:nvSpPr>
        <p:spPr>
          <a:xfrm>
            <a:off x="4424857" y="6693139"/>
            <a:ext cx="174172" cy="243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5353408" y="5925228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©c</a:t>
            </a:r>
          </a:p>
        </p:txBody>
      </p:sp>
      <p:sp>
        <p:nvSpPr>
          <p:cNvPr id="6" name="Oval 5"/>
          <p:cNvSpPr/>
          <p:nvPr/>
        </p:nvSpPr>
        <p:spPr>
          <a:xfrm>
            <a:off x="5177307" y="7002071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331603" y="6489982"/>
            <a:ext cx="280590" cy="228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9121836" y="5912784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BA2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40A979-90FF-4CD2-A5D1-DB79442D639E}"/>
              </a:ext>
            </a:extLst>
          </p:cNvPr>
          <p:cNvSpPr txBox="1"/>
          <p:nvPr/>
        </p:nvSpPr>
        <p:spPr>
          <a:xfrm>
            <a:off x="1003493" y="1611996"/>
            <a:ext cx="10455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ac        ¨c      ©c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FF2316-BB7A-4605-9E6D-1F5C9D5A634B}"/>
              </a:ext>
            </a:extLst>
          </p:cNvPr>
          <p:cNvSpPr txBox="1"/>
          <p:nvPr/>
        </p:nvSpPr>
        <p:spPr>
          <a:xfrm>
            <a:off x="2688309" y="1611996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2ED4293-9247-47EC-8D96-7C8FFABD575B}"/>
              </a:ext>
            </a:extLst>
          </p:cNvPr>
          <p:cNvSpPr txBox="1"/>
          <p:nvPr/>
        </p:nvSpPr>
        <p:spPr>
          <a:xfrm>
            <a:off x="6634777" y="1611996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CA5EDC8-7DF9-4EBB-BC37-11AEE8B6C20B}"/>
              </a:ext>
            </a:extLst>
          </p:cNvPr>
          <p:cNvSpPr txBox="1"/>
          <p:nvPr/>
        </p:nvSpPr>
        <p:spPr>
          <a:xfrm>
            <a:off x="9963530" y="1605028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75BC00-3919-4041-98AC-7AA7A2A9F70D}"/>
              </a:ext>
            </a:extLst>
          </p:cNvPr>
          <p:cNvSpPr txBox="1"/>
          <p:nvPr/>
        </p:nvSpPr>
        <p:spPr>
          <a:xfrm>
            <a:off x="1942052" y="1611996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1AEB533-16EF-4B1A-AD30-63FA3262B49C}"/>
              </a:ext>
            </a:extLst>
          </p:cNvPr>
          <p:cNvSpPr txBox="1"/>
          <p:nvPr/>
        </p:nvSpPr>
        <p:spPr>
          <a:xfrm>
            <a:off x="5905280" y="161916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820D026-9648-4EE0-B85A-E5703D1E9955}"/>
              </a:ext>
            </a:extLst>
          </p:cNvPr>
          <p:cNvSpPr txBox="1"/>
          <p:nvPr/>
        </p:nvSpPr>
        <p:spPr>
          <a:xfrm>
            <a:off x="9219196" y="1621334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.VnAvant" panose="020B7200000000000000" pitchFamily="34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0462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7" grpId="0"/>
      <p:bldP spid="16" grpId="0"/>
      <p:bldP spid="17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362098" y="785096"/>
            <a:ext cx="731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ac        ¨c      ©c        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BA2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01255"/>
              </p:ext>
            </p:extLst>
          </p:nvPr>
        </p:nvGraphicFramePr>
        <p:xfrm>
          <a:off x="4398808" y="199201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th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398808" y="2842414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¸c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2567873" y="3778038"/>
            <a:ext cx="10065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latin typeface=".VnAvant" panose="020B7200000000000000" pitchFamily="34" charset="0"/>
              </a:rPr>
              <a:t>l¹c         nh¹c      </a:t>
            </a:r>
            <a:r>
              <a:rPr lang="en-US" sz="5400" b="1" dirty="0" err="1">
                <a:latin typeface=".VnAvant" panose="020B7200000000000000" pitchFamily="34" charset="0"/>
              </a:rPr>
              <a:t>mÆc</a:t>
            </a: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nh¾c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gÊc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giÊc</a:t>
            </a:r>
            <a:endParaRPr 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6792956" y="1525139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7308663" y="2671486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6337866" y="3924882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2567873" y="6082341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4512120" y="5750004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latin typeface=".VnAvant" panose="020B7200000000000000" pitchFamily="34" charset="0"/>
              </a:rPr>
              <a:t>b¸c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sÜ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5069585" y="5766649"/>
            <a:ext cx="1715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2" y="215855"/>
            <a:ext cx="6890198" cy="534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31" y="-285518"/>
            <a:ext cx="8524286" cy="5861826"/>
          </a:xfrm>
          <a:prstGeom prst="rect">
            <a:avLst/>
          </a:prstGeom>
        </p:spPr>
      </p:pic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=""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524AABD-5DD2-4C71-9768-48F46CA74340}"/>
              </a:ext>
            </a:extLst>
          </p:cNvPr>
          <p:cNvSpPr txBox="1"/>
          <p:nvPr/>
        </p:nvSpPr>
        <p:spPr>
          <a:xfrm>
            <a:off x="5063809" y="5337880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m¾c ¸o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937568-5ACB-4A4A-B730-1E5A1303660C}"/>
              </a:ext>
            </a:extLst>
          </p:cNvPr>
          <p:cNvSpPr txBox="1"/>
          <p:nvPr/>
        </p:nvSpPr>
        <p:spPr>
          <a:xfrm>
            <a:off x="5864515" y="5337880"/>
            <a:ext cx="1667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¨c</a:t>
            </a:r>
          </a:p>
        </p:txBody>
      </p:sp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744" y="5532437"/>
            <a:ext cx="441638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qu</a:t>
            </a:r>
            <a:r>
              <a:rPr lang="en-US" sz="6600" b="1" dirty="0">
                <a:latin typeface=".VnAvant" panose="020B7200000000000000" pitchFamily="34" charset="0"/>
              </a:rPr>
              <a:t>¶ </a:t>
            </a:r>
            <a:r>
              <a:rPr lang="en-US" sz="6600" b="1" dirty="0" err="1">
                <a:latin typeface=".VnAvant" panose="020B7200000000000000" pitchFamily="34" charset="0"/>
              </a:rPr>
              <a:t>gÊc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97213" y="5532437"/>
            <a:ext cx="4416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©c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20" y="0"/>
            <a:ext cx="9153722" cy="55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206</Words>
  <Application>Microsoft Office PowerPoint</Application>
  <PresentationFormat>Custom</PresentationFormat>
  <Paragraphs>57</Paragraphs>
  <Slides>15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qu¶ gÊc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68</cp:revision>
  <dcterms:created xsi:type="dcterms:W3CDTF">2020-08-21T17:28:42Z</dcterms:created>
  <dcterms:modified xsi:type="dcterms:W3CDTF">2025-11-10T05:11:28Z</dcterms:modified>
</cp:coreProperties>
</file>