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7" r:id="rId4"/>
    <p:sldId id="269" r:id="rId5"/>
    <p:sldId id="270" r:id="rId6"/>
    <p:sldId id="268" r:id="rId7"/>
    <p:sldId id="25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1" r:id="rId16"/>
    <p:sldId id="273" r:id="rId17"/>
    <p:sldId id="272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1284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E6A7B-1544-499D-BE68-F8D0BC911FDB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24E9B-62DF-4458-9D0C-B454E214A6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739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CBA34-A0B0-0807-2631-D7C49B49E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37A795-6204-62A5-2E01-2F03664FA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A1AA3-606D-924A-482C-BA8A4A238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0DF06-D806-64DE-67B8-3A5EA3DF5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F7282-71E5-64B1-8FB6-199694220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A0AC8-D0A5-CDF7-50D8-AC29D0808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E23C4-753D-5ACB-873C-FB598141B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C84DF-2A19-3FC9-766E-4B0F88BF6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3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10D35-F86A-B330-8519-266955C4F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60783-EC3D-B92E-EC22-4F597A36E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A91003-B907-5002-EE02-9A89550B3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56795-3A6D-B04B-F32C-DEB6A671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71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cái để chọn đáp án đúng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24E9B-62DF-4458-9D0C-B454E214A68A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197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F991-7DBD-DA44-B863-E5AB6070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75822-4EF2-D844-72EB-B3A877DA2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FAFF4-2628-E798-6025-3FB65B8C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17DD8-BD4C-D461-E626-24D420D1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B4540-026B-E8E4-8A10-63C5F31F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122611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4E7E-9B48-EC64-EE69-2E16BE3F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30698-3B3B-C292-8DC9-C4826091F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D2BF2-AC68-6792-24E4-2E820569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91D2F-6E38-06E0-9EC0-B004347B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99317-93A7-EF8B-CDB7-6D673B42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173471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37E8A-C5BC-89A8-CA0B-A8C931814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D904C-E465-E044-703D-518DED8C3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A41E1-8761-7E0F-9B83-42C7108B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63-6911-8BF9-8D6F-5298903C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393BE-24F5-13BC-1D7C-FD6C73AB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087864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714377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4288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1001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2706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374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9370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8683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73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0A4-05AB-25F2-7CBF-E9BA5AFE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288AA-D4A6-FEA3-51A3-C7E3261BF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0778F-CBE3-4B13-326F-5081FFBA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B85C-A7E2-75C2-8E2E-7253C5E81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1B57D-30E1-00DD-3297-2EFF9A0F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792360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5727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658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7551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64475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645841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4173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85287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51648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497668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66236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B5F6-B03B-FC52-7099-D133B119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43B2-FDAF-B380-AD18-752349175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30CB7-7613-0E66-A2AD-38C55DFF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EE93D-CABD-D989-194E-361C70DA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10031-9413-8C43-F3B0-627775DE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255245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7636842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10889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622315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149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0D8A-C0A0-62A6-F6B3-046B94C2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559BD-296F-7476-3FF8-C36DD0DB4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68AEA-4A4B-3252-149D-E3F60AFE2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1F172-4144-2383-D925-88D9DAF8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803F5-E691-EC3F-0424-2415C80B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D447D-D5DD-BEDC-7EDB-99EE3703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0249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759D7D-6FA0-34FB-448F-E7743CA8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E8CA4-8B6A-E17A-D205-53ECEAC6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DCAAC-3249-4DE7-8688-A3EEB96C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357714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B70F-02C0-F69D-5BD0-A0CD9458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1405E-C586-78E5-CE71-180E0178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2699A-59E4-B9C3-5B15-F355F5B9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8BC4F-55CB-75D5-FDE8-A041A5C3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800357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1C51B-83F8-AB90-7D3F-AD8A0070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10FF0-7B18-F272-6C57-7993B3C4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2C3CC-5D90-9BD1-9E02-28E794D6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9056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1039-47F4-491A-F614-D0369356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A7005-8E40-6D7E-FCD6-195F02B4A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17DB2-0580-C4FB-1B7C-93A7EE9AB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3DF74-1642-B05F-AD93-3B87ACCD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9E5BB-C127-E270-578E-9198B0F8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E0AB5-7D46-E18D-B7BD-0FE4404E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503521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94078-9150-578F-C11A-7A9CA45A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16F0D7-9665-F086-173D-E0935EBF9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0E179-EF1E-CC75-3A47-92CB21599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E527D-4EF6-4292-72B8-96DCB172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B0867-90EA-A211-6A25-4883770C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4FF1-FB52-8319-2696-DD0A3643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412184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59D4F5-52B9-7EA1-D213-3C040712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45032-CF05-AAD6-CA06-F830EBEF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D4C04-F41F-0D9F-E137-22D4765C1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FF6E42-EA19-42D0-9844-B291B0431DA1}" type="datetimeFigureOut">
              <a:rPr lang="en-SG" smtClean="0"/>
              <a:t>26/6/2025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3E177-FA6E-26A8-4CCF-B2E6F4867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4D7E4-4FA7-AF17-CB55-DD6F39F80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788DC-E582-4C1D-9CA4-EAE9F5C5812A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AC79C-0CD1-8018-53BA-2830CC0878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83306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214290-8293-EEA8-8C5E-06712CF764F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9CF0F5-838F-6C73-0FE2-F644EF82B4D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0BCF283-C0BF-C329-34A7-16249B09EE43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DCA09B-E250-02F4-943E-D3AF4F7B2AB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2355B6-BE36-FE3D-6EAF-84BB113EBD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38065A-97EB-52AD-5879-9C3301CBEAB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B673E1-8015-654D-CB37-7F21D8398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7A7F3C-B31E-6B42-D846-135A77A274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DBC37B-DC93-14C5-70D7-C017E3B8CEE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26/06/2025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379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7E03B-0D9E-EB23-111E-BDED28C88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3D192-8FB6-A323-2E16-B690AA2C7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46" y="121186"/>
            <a:ext cx="8671780" cy="39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412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E891A0B-C85C-E27F-5F41-DF5C6B8C8642}"/>
              </a:ext>
            </a:extLst>
          </p:cNvPr>
          <p:cNvSpPr/>
          <p:nvPr/>
        </p:nvSpPr>
        <p:spPr>
          <a:xfrm>
            <a:off x="242371" y="1350623"/>
            <a:ext cx="11949629" cy="535158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F4135-0B70-35BF-57E6-22682E7A2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7" y="2870062"/>
            <a:ext cx="1098539" cy="132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2AD9D-636E-CC38-0998-6751B0E83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09" y="2767280"/>
            <a:ext cx="1098539" cy="132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AE61D-710C-594C-E2A5-5AFE16C1D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1" y="4714689"/>
            <a:ext cx="1597850" cy="1238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CA7491-E4CE-4AAF-2487-EC1422D3A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9" y="2776672"/>
            <a:ext cx="1098539" cy="1323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3918E9-2B63-0C51-6D61-46CA612EB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569" y="4492354"/>
            <a:ext cx="1164359" cy="1402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79D30-6118-76DF-444D-ED25CC40D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48" y="4400231"/>
            <a:ext cx="1164360" cy="1402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85B06C-16C6-D5D6-3C93-3D46923F9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75" y="4464776"/>
            <a:ext cx="1118127" cy="1347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E89179-0DF5-BEE9-0499-7B188A7A5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68" y="2764599"/>
            <a:ext cx="1098539" cy="1323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E3E3CE-D53B-CE84-58E4-A4D74D3AC7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47" y="4714689"/>
            <a:ext cx="1597850" cy="12388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5BCBBF-70B8-1282-EFDF-BDAA4AA977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36" y="4714689"/>
            <a:ext cx="1597850" cy="1238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8C9FDD-303C-1CE6-06CE-19B429737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25" y="4714689"/>
            <a:ext cx="1597850" cy="1238840"/>
          </a:xfrm>
          <a:prstGeom prst="rect">
            <a:avLst/>
          </a:prstGeom>
        </p:spPr>
      </p:pic>
      <p:pic>
        <p:nvPicPr>
          <p:cNvPr id="34" name="A">
            <a:extLst>
              <a:ext uri="{FF2B5EF4-FFF2-40B4-BE49-F238E27FC236}">
                <a16:creationId xmlns:a16="http://schemas.microsoft.com/office/drawing/2014/main" id="{C5199EBB-6654-516D-B0D2-B7077743D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3"/>
          <a:stretch/>
        </p:blipFill>
        <p:spPr>
          <a:xfrm>
            <a:off x="7520260" y="2970445"/>
            <a:ext cx="960699" cy="997127"/>
          </a:xfrm>
          <a:prstGeom prst="rect">
            <a:avLst/>
          </a:prstGeom>
        </p:spPr>
      </p:pic>
      <p:pic>
        <p:nvPicPr>
          <p:cNvPr id="37" name="Hình ảnh 10">
            <a:extLst>
              <a:ext uri="{FF2B5EF4-FFF2-40B4-BE49-F238E27FC236}">
                <a16:creationId xmlns:a16="http://schemas.microsoft.com/office/drawing/2014/main" id="{F30D73A1-C089-DC08-06D0-ECFC54E91F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-2322" r="55152" b="2322"/>
          <a:stretch/>
        </p:blipFill>
        <p:spPr>
          <a:xfrm>
            <a:off x="7684152" y="4835545"/>
            <a:ext cx="960699" cy="997127"/>
          </a:xfrm>
          <a:prstGeom prst="rect">
            <a:avLst/>
          </a:prstGeom>
        </p:spPr>
      </p:pic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4338DE8B-91A4-FEF6-C3C9-D2D43997CC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F868B25-5F97-D071-3AAB-1BED71A892AF}"/>
              </a:ext>
            </a:extLst>
          </p:cNvPr>
          <p:cNvSpPr txBox="1"/>
          <p:nvPr/>
        </p:nvSpPr>
        <p:spPr>
          <a:xfrm>
            <a:off x="644728" y="2940006"/>
            <a:ext cx="6558905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vi-VN" sz="40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1973430-F501-115E-7E96-A8C784B49E36}"/>
              </a:ext>
            </a:extLst>
          </p:cNvPr>
          <p:cNvSpPr/>
          <p:nvPr/>
        </p:nvSpPr>
        <p:spPr>
          <a:xfrm>
            <a:off x="1993299" y="217941"/>
            <a:ext cx="8901629" cy="1174066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D9CCF0-DFEB-3AC6-582C-58DAAAD2144B}"/>
              </a:ext>
            </a:extLst>
          </p:cNvPr>
          <p:cNvSpPr txBox="1"/>
          <p:nvPr/>
        </p:nvSpPr>
        <p:spPr>
          <a:xfrm>
            <a:off x="893018" y="122202"/>
            <a:ext cx="10046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Chọn câu trả lời đúng.</a:t>
            </a:r>
          </a:p>
          <a:p>
            <a:pPr algn="ctr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 thêm cà rốt để: </a:t>
            </a:r>
            <a:endParaRPr lang="en-SG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FB9497-637C-60DC-BAF9-4B72277C014C}"/>
              </a:ext>
            </a:extLst>
          </p:cNvPr>
          <p:cNvSpPr txBox="1"/>
          <p:nvPr/>
        </p:nvSpPr>
        <p:spPr>
          <a:xfrm>
            <a:off x="827314" y="1828800"/>
            <a:ext cx="78155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Số cà rốt bằng số bắp cải</a:t>
            </a:r>
            <a:endParaRPr lang="en-SG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36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37683 0.027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0351 0.01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52E5E-ED9A-3DD8-459F-602FAFD3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59F14381-A28D-F63C-7298-DA2665C3D1A8}"/>
              </a:ext>
            </a:extLst>
          </p:cNvPr>
          <p:cNvSpPr/>
          <p:nvPr/>
        </p:nvSpPr>
        <p:spPr>
          <a:xfrm>
            <a:off x="242371" y="1350623"/>
            <a:ext cx="11949629" cy="535158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4CBF33-3F67-98D3-2331-2709F6664FEC}"/>
              </a:ext>
            </a:extLst>
          </p:cNvPr>
          <p:cNvSpPr/>
          <p:nvPr/>
        </p:nvSpPr>
        <p:spPr>
          <a:xfrm>
            <a:off x="1993299" y="217941"/>
            <a:ext cx="8901629" cy="1174066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DD4AE4-C7E7-446B-0EFD-16E08474E000}"/>
              </a:ext>
            </a:extLst>
          </p:cNvPr>
          <p:cNvSpPr txBox="1"/>
          <p:nvPr/>
        </p:nvSpPr>
        <p:spPr>
          <a:xfrm>
            <a:off x="893018" y="122202"/>
            <a:ext cx="10046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Chọn câu trả lời đúng.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 thêm cà rốt để: 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17F8C3-207F-7B6F-E70D-56921021F76C}"/>
              </a:ext>
            </a:extLst>
          </p:cNvPr>
          <p:cNvSpPr txBox="1"/>
          <p:nvPr/>
        </p:nvSpPr>
        <p:spPr>
          <a:xfrm>
            <a:off x="827314" y="1828800"/>
            <a:ext cx="82065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E97132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) Số cà rốt nhiều hơn số bắp cải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C5FA4504-ACE0-AC6E-29E2-B92469673288}"/>
              </a:ext>
            </a:extLst>
          </p:cNvPr>
          <p:cNvSpPr/>
          <p:nvPr/>
        </p:nvSpPr>
        <p:spPr>
          <a:xfrm>
            <a:off x="7016794" y="3142673"/>
            <a:ext cx="513679" cy="5136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4FA1A-AE42-19BF-B4CC-064420610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8" y="2937919"/>
            <a:ext cx="984273" cy="1185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1BA11-39E2-F81D-8A09-DF3C6F9E2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920347"/>
            <a:ext cx="984273" cy="1185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3220DB-9B91-0E83-4006-D7E2CFD2A0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9" y="4398259"/>
            <a:ext cx="1497444" cy="1160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DDF061-177A-2746-DFC2-2A2078B19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6" y="4398259"/>
            <a:ext cx="1497444" cy="11609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8568C9-B0E0-DE19-0CA6-A88DE653C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67" y="4426417"/>
            <a:ext cx="1497444" cy="11609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CEFB4A-7022-8F5A-BE6D-514CBA2E1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43" y="4398259"/>
            <a:ext cx="1497444" cy="11609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09B518-3CC3-845E-5086-91D7557C3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84" y="2994075"/>
            <a:ext cx="909473" cy="10956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6BDC55-88FF-F709-0A7D-BE1E2F90B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99" y="4175930"/>
            <a:ext cx="982189" cy="11832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3ADC94-DD4D-FE1D-57C7-76B9AC5BB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402" y="4125276"/>
            <a:ext cx="982189" cy="11832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1D62D4-012C-171B-4121-CEE331471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60" y="2937925"/>
            <a:ext cx="909473" cy="1095666"/>
          </a:xfrm>
          <a:prstGeom prst="rect">
            <a:avLst/>
          </a:prstGeom>
        </p:spPr>
      </p:pic>
      <p:pic>
        <p:nvPicPr>
          <p:cNvPr id="7" name="A">
            <a:extLst>
              <a:ext uri="{FF2B5EF4-FFF2-40B4-BE49-F238E27FC236}">
                <a16:creationId xmlns:a16="http://schemas.microsoft.com/office/drawing/2014/main" id="{5AE5C162-A6AC-FB2C-D6FF-0F13230342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3"/>
          <a:stretch/>
        </p:blipFill>
        <p:spPr>
          <a:xfrm>
            <a:off x="7976529" y="3167677"/>
            <a:ext cx="784953" cy="938450"/>
          </a:xfrm>
          <a:prstGeom prst="rect">
            <a:avLst/>
          </a:prstGeom>
        </p:spPr>
      </p:pic>
      <p:pic>
        <p:nvPicPr>
          <p:cNvPr id="12" name="Hình ảnh 10">
            <a:extLst>
              <a:ext uri="{FF2B5EF4-FFF2-40B4-BE49-F238E27FC236}">
                <a16:creationId xmlns:a16="http://schemas.microsoft.com/office/drawing/2014/main" id="{2CE36356-AEEB-115F-85D4-296DF851D6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-2322" r="55152" b="2322"/>
          <a:stretch/>
        </p:blipFill>
        <p:spPr>
          <a:xfrm>
            <a:off x="7944334" y="4316250"/>
            <a:ext cx="982189" cy="1090770"/>
          </a:xfrm>
          <a:prstGeom prst="rect">
            <a:avLst/>
          </a:prstGeom>
        </p:spPr>
      </p:pic>
      <p:pic>
        <p:nvPicPr>
          <p:cNvPr id="27" name="Đúng">
            <a:extLst>
              <a:ext uri="{FF2B5EF4-FFF2-40B4-BE49-F238E27FC236}">
                <a16:creationId xmlns:a16="http://schemas.microsoft.com/office/drawing/2014/main" id="{A728683E-5190-C6ED-9B26-04CC7CC9D4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1400005" y="4471987"/>
            <a:ext cx="896707" cy="890172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813D6979-E6EE-8C09-1D6E-BBC91335E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39267" y="5516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1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2343 -0.17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-865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2961 -0.172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5" y="-8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28836989-01C8-6BDD-A20E-2B4FE52CE8AB}"/>
              </a:ext>
            </a:extLst>
          </p:cNvPr>
          <p:cNvSpPr/>
          <p:nvPr/>
        </p:nvSpPr>
        <p:spPr>
          <a:xfrm>
            <a:off x="243401" y="474973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3C1505-103D-E228-EEBA-CD04B278F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" y="1506759"/>
            <a:ext cx="6697618" cy="3637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4B15A1-7505-C6F2-3D9D-28BC059BA8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7" y="3522520"/>
            <a:ext cx="1367532" cy="1367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E1551C-2165-F35E-7D9A-4F04F39B58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54" y="3448558"/>
            <a:ext cx="1135006" cy="1135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64C745-C842-083A-19B9-B4CF45576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8" y="2986004"/>
            <a:ext cx="1114970" cy="1114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418B5D-090D-718F-21BE-D9766A339A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93" y="3514394"/>
            <a:ext cx="769872" cy="7698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A67A85-C617-5FCC-BAEC-3B630422B01B}"/>
              </a:ext>
            </a:extLst>
          </p:cNvPr>
          <p:cNvSpPr txBox="1"/>
          <p:nvPr/>
        </p:nvSpPr>
        <p:spPr>
          <a:xfrm>
            <a:off x="-2079468" y="751681"/>
            <a:ext cx="10046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Câu nào đúng?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3" name="A">
            <a:extLst>
              <a:ext uri="{FF2B5EF4-FFF2-40B4-BE49-F238E27FC236}">
                <a16:creationId xmlns:a16="http://schemas.microsoft.com/office/drawing/2014/main" id="{A1F01899-F29B-32A2-06A6-15ED3D7E0B2B}"/>
              </a:ext>
            </a:extLst>
          </p:cNvPr>
          <p:cNvGrpSpPr/>
          <p:nvPr/>
        </p:nvGrpSpPr>
        <p:grpSpPr>
          <a:xfrm>
            <a:off x="7035563" y="1506759"/>
            <a:ext cx="4196137" cy="1075254"/>
            <a:chOff x="1392507" y="2700915"/>
            <a:chExt cx="4196137" cy="1075254"/>
          </a:xfrm>
        </p:grpSpPr>
        <p:sp>
          <p:nvSpPr>
            <p:cNvPr id="24" name="Hình chữ nhật: Góc Tròn 4">
              <a:extLst>
                <a:ext uri="{FF2B5EF4-FFF2-40B4-BE49-F238E27FC236}">
                  <a16:creationId xmlns:a16="http://schemas.microsoft.com/office/drawing/2014/main" id="{714DFE26-6D28-FD54-2226-A6F4C67E0130}"/>
                </a:ext>
              </a:extLst>
            </p:cNvPr>
            <p:cNvSpPr/>
            <p:nvPr/>
          </p:nvSpPr>
          <p:spPr>
            <a:xfrm>
              <a:off x="2165566" y="2715908"/>
              <a:ext cx="3423078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 vịt dưới nước nhiều hơn số vịt trên bờ.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A">
              <a:extLst>
                <a:ext uri="{FF2B5EF4-FFF2-40B4-BE49-F238E27FC236}">
                  <a16:creationId xmlns:a16="http://schemas.microsoft.com/office/drawing/2014/main" id="{0F12C6BD-4F0E-D783-C6FD-EDDACAA0D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392507" y="2700915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B">
            <a:extLst>
              <a:ext uri="{FF2B5EF4-FFF2-40B4-BE49-F238E27FC236}">
                <a16:creationId xmlns:a16="http://schemas.microsoft.com/office/drawing/2014/main" id="{4DA5E4CA-4ED4-6D56-D989-4C64765C2506}"/>
              </a:ext>
            </a:extLst>
          </p:cNvPr>
          <p:cNvGrpSpPr/>
          <p:nvPr/>
        </p:nvGrpSpPr>
        <p:grpSpPr>
          <a:xfrm>
            <a:off x="6959224" y="2897690"/>
            <a:ext cx="4272476" cy="1122447"/>
            <a:chOff x="6575139" y="2616106"/>
            <a:chExt cx="4272476" cy="1122447"/>
          </a:xfrm>
        </p:grpSpPr>
        <p:sp>
          <p:nvSpPr>
            <p:cNvPr id="27" name="Hình chữ nhật: Góc Tròn 5">
              <a:extLst>
                <a:ext uri="{FF2B5EF4-FFF2-40B4-BE49-F238E27FC236}">
                  <a16:creationId xmlns:a16="http://schemas.microsoft.com/office/drawing/2014/main" id="{006AD9E0-5139-E20D-4271-581C327BD52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 vịt trên bờ ít hơn số mèo.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10">
              <a:extLst>
                <a:ext uri="{FF2B5EF4-FFF2-40B4-BE49-F238E27FC236}">
                  <a16:creationId xmlns:a16="http://schemas.microsoft.com/office/drawing/2014/main" id="{E83093B2-A34F-2163-8F81-1C7EC811C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8F5731CC-5AB6-48A4-6252-69FAFCA5773F}"/>
              </a:ext>
            </a:extLst>
          </p:cNvPr>
          <p:cNvGrpSpPr/>
          <p:nvPr/>
        </p:nvGrpSpPr>
        <p:grpSpPr>
          <a:xfrm>
            <a:off x="7035563" y="4184604"/>
            <a:ext cx="4345176" cy="997127"/>
            <a:chOff x="1106373" y="4263687"/>
            <a:chExt cx="4345176" cy="997127"/>
          </a:xfrm>
        </p:grpSpPr>
        <p:sp>
          <p:nvSpPr>
            <p:cNvPr id="30" name="Hình chữ nhật: Góc Tròn 6">
              <a:extLst>
                <a:ext uri="{FF2B5EF4-FFF2-40B4-BE49-F238E27FC236}">
                  <a16:creationId xmlns:a16="http://schemas.microsoft.com/office/drawing/2014/main" id="{0F5267D9-0F18-D4D1-10FC-3E61A3079C7A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 mèo bằng số vịt.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Hình ảnh 11">
              <a:extLst>
                <a:ext uri="{FF2B5EF4-FFF2-40B4-BE49-F238E27FC236}">
                  <a16:creationId xmlns:a16="http://schemas.microsoft.com/office/drawing/2014/main" id="{32E23E2F-1535-8773-2136-40572C1C6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A548F053-2EC3-F5BE-93B2-D4D70B2102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1031616" y="1506759"/>
            <a:ext cx="896707" cy="890172"/>
          </a:xfrm>
          <a:prstGeom prst="rect">
            <a:avLst/>
          </a:prstGeom>
        </p:spPr>
      </p:pic>
      <p:pic>
        <p:nvPicPr>
          <p:cNvPr id="36" name="Hình ảnh 15">
            <a:extLst>
              <a:ext uri="{FF2B5EF4-FFF2-40B4-BE49-F238E27FC236}">
                <a16:creationId xmlns:a16="http://schemas.microsoft.com/office/drawing/2014/main" id="{CE1DC73A-B496-79A6-9418-49ABC30824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135512" y="3069308"/>
            <a:ext cx="896707" cy="890172"/>
          </a:xfrm>
          <a:prstGeom prst="rect">
            <a:avLst/>
          </a:prstGeom>
        </p:spPr>
      </p:pic>
      <p:pic>
        <p:nvPicPr>
          <p:cNvPr id="37" name="Hình ảnh 16">
            <a:extLst>
              <a:ext uri="{FF2B5EF4-FFF2-40B4-BE49-F238E27FC236}">
                <a16:creationId xmlns:a16="http://schemas.microsoft.com/office/drawing/2014/main" id="{6A206C72-1376-1C0C-9F73-FA800EBA3A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51892" y="4227938"/>
            <a:ext cx="896707" cy="8901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768BBDB-0BF6-6C87-0AC0-E798F18EE56A}"/>
              </a:ext>
            </a:extLst>
          </p:cNvPr>
          <p:cNvSpPr txBox="1"/>
          <p:nvPr/>
        </p:nvSpPr>
        <p:spPr>
          <a:xfrm>
            <a:off x="654139" y="2526439"/>
            <a:ext cx="6558905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vi-VN" sz="40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DF92B816-ED0F-D5A4-3F57-B0746FC65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91667" y="5402307"/>
            <a:ext cx="487363" cy="487363"/>
          </a:xfrm>
          <a:prstGeom prst="rect">
            <a:avLst/>
          </a:prstGeom>
        </p:spPr>
      </p:pic>
      <p:pic>
        <p:nvPicPr>
          <p:cNvPr id="4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CC7C423-DF7B-ADCB-DEC5-EB365DC347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96680" y="82450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4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00023 C -0.00846 -0.00741 -0.00768 -0.00903 -0.01992 -0.0044 C -0.02083 -0.00371 -0.02044 -0.00116 -0.0207 1.48148E-6 C -0.02044 0.00185 -0.0207 0.0044 -0.01992 0.00555 C -0.01914 0.00717 -0.01783 0.00648 -0.01679 0.00717 C -0.01601 0.00741 -0.0151 0.0081 -0.01445 0.00856 C -0.0069 0.00671 -0.0095 0.00995 -0.00572 0.00278 L -4.375E-6 1.48148E-6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2D27A-5D69-76D9-32CB-0574A11E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28" y="228600"/>
            <a:ext cx="8106448" cy="37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94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AEEDA9-70EE-28FA-0D5C-7C0D7D3B1202}"/>
              </a:ext>
            </a:extLst>
          </p:cNvPr>
          <p:cNvSpPr txBox="1"/>
          <p:nvPr/>
        </p:nvSpPr>
        <p:spPr>
          <a:xfrm>
            <a:off x="1948894" y="1539081"/>
            <a:ext cx="774120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 lớp em, số bạn nữ nhiều hơn hay ít hơn hay bằng số bạn nam?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440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8157-F9F2-70C5-865C-4B532328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EAE1D-8B68-8AE3-096A-59CB118D2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42" y="1173877"/>
            <a:ext cx="927891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552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D32D-28E0-95C4-8A66-B023839B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AA451F1-CD09-36F7-B985-8C8316ED2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B39F8349-73EB-D906-650F-744054E7EF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E0FABEF1-EA8E-3C67-7076-ABA5BB0A05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EABE8D83-9F19-9C98-18D8-C5720B7D2F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95613" y="3736428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A08DDA19-1C50-6B11-CEA4-E478778DC8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A4A6868D-5237-F3E5-809E-C9C85B2A20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B0E15D8A-BD0A-7816-73F0-EC3E3949B136}"/>
              </a:ext>
            </a:extLst>
          </p:cNvPr>
          <p:cNvGrpSpPr/>
          <p:nvPr/>
        </p:nvGrpSpPr>
        <p:grpSpPr>
          <a:xfrm>
            <a:off x="747518" y="122098"/>
            <a:ext cx="10914363" cy="145975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FC15F36-716B-352E-2C23-38321BDA38EB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C0C0CED8-8B8A-55B0-6E10-DF3AD98A324B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E28B98B-1BCA-A273-C1B1-59204E98D00B}"/>
              </a:ext>
            </a:extLst>
          </p:cNvPr>
          <p:cNvSpPr txBox="1"/>
          <p:nvPr/>
        </p:nvSpPr>
        <p:spPr>
          <a:xfrm>
            <a:off x="969049" y="5849"/>
            <a:ext cx="10942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Số nấm nhiều hơn số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 con ong.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7E470-F92C-86A5-F7BC-CA8B3BC8C552}"/>
              </a:ext>
            </a:extLst>
          </p:cNvPr>
          <p:cNvGrpSpPr/>
          <p:nvPr/>
        </p:nvGrpSpPr>
        <p:grpSpPr>
          <a:xfrm>
            <a:off x="-306378" y="1122049"/>
            <a:ext cx="8303472" cy="2627604"/>
            <a:chOff x="24085" y="2432689"/>
            <a:chExt cx="8303472" cy="26276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35CBC9-1B54-99A3-4EA6-E21940AD4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03D68320-DC48-869C-916A-4B62A12F6837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9D2932-C2AC-F944-E284-3E4345D6DDD9}"/>
              </a:ext>
            </a:extLst>
          </p:cNvPr>
          <p:cNvGrpSpPr/>
          <p:nvPr/>
        </p:nvGrpSpPr>
        <p:grpSpPr>
          <a:xfrm>
            <a:off x="5586162" y="1142491"/>
            <a:ext cx="8291279" cy="2566638"/>
            <a:chOff x="60363" y="4288749"/>
            <a:chExt cx="8291279" cy="25666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B901B3-FD2A-47E7-FAA3-335F04D7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62AC881-33E1-4F71-2A06-C1B878E9E170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092E50-02D4-9268-DBB0-93413BC03527}"/>
              </a:ext>
            </a:extLst>
          </p:cNvPr>
          <p:cNvSpPr txBox="1"/>
          <p:nvPr/>
        </p:nvSpPr>
        <p:spPr>
          <a:xfrm>
            <a:off x="1498490" y="189808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7153C2-8376-7D92-EFA1-A814F805B17E}"/>
              </a:ext>
            </a:extLst>
          </p:cNvPr>
          <p:cNvSpPr txBox="1"/>
          <p:nvPr/>
        </p:nvSpPr>
        <p:spPr>
          <a:xfrm>
            <a:off x="7604702" y="1947634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3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DC820D-A223-1329-1679-DD14ADBC17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788536" y="1531990"/>
            <a:ext cx="1446729" cy="1509361"/>
          </a:xfrm>
          <a:prstGeom prst="rect">
            <a:avLst/>
          </a:prstGeom>
        </p:spPr>
      </p:pic>
      <p:pic>
        <p:nvPicPr>
          <p:cNvPr id="35" name="Picture 3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C82888-5A90-CFD6-7F61-F18501EDDC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8829070" y="1663936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6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4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9121-417C-7C69-F371-D568124D5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9F3C22-DC35-AEF5-79D2-E4308FDA2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49CE00FD-8759-7E56-36A0-F62F2188B9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606158" y="3465081"/>
            <a:ext cx="3203292" cy="2511895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D079593E-A613-48D7-EC07-40894C1F70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B7CFCA7C-BDD1-9A2F-7604-BA5952F1DE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95613" y="3736428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B90A5C6C-C621-B4EF-9674-40842B1FEA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9F31D244-69B4-AC9C-0349-D22AF6928B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342482" y="2668650"/>
            <a:ext cx="1047002" cy="1026611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FA36A5C7-AE5E-DD69-7C72-4000753F79AD}"/>
              </a:ext>
            </a:extLst>
          </p:cNvPr>
          <p:cNvGrpSpPr/>
          <p:nvPr/>
        </p:nvGrpSpPr>
        <p:grpSpPr>
          <a:xfrm>
            <a:off x="747518" y="122098"/>
            <a:ext cx="10914363" cy="145975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11E90C6D-6C57-3EA5-56B1-DA29809730B1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8BF46C8C-B1F7-F6FD-C22E-F04A2C60855C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1DA0615-2883-FC70-7A1C-36B8C12CDE47}"/>
              </a:ext>
            </a:extLst>
          </p:cNvPr>
          <p:cNvSpPr txBox="1"/>
          <p:nvPr/>
        </p:nvSpPr>
        <p:spPr>
          <a:xfrm>
            <a:off x="1053959" y="19185"/>
            <a:ext cx="10942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45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vi-VN" sz="4500" b="1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 con nhím ít hơn số nấm</a:t>
            </a:r>
            <a:r>
              <a:rPr kumimoji="0" lang="vi-VN" sz="45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.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45D2A1-9E22-37E4-FF45-A853B50341A7}"/>
              </a:ext>
            </a:extLst>
          </p:cNvPr>
          <p:cNvGrpSpPr/>
          <p:nvPr/>
        </p:nvGrpSpPr>
        <p:grpSpPr>
          <a:xfrm>
            <a:off x="-333954" y="1271224"/>
            <a:ext cx="8303472" cy="2627604"/>
            <a:chOff x="24085" y="2432689"/>
            <a:chExt cx="8303472" cy="26276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0F9EC87-61DF-75A5-8033-FCD2066A1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6AB6D878-DC5A-5ABC-D7B4-36DFF15A689E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8DF386-35AE-376C-8687-DB8E0F85F5B7}"/>
              </a:ext>
            </a:extLst>
          </p:cNvPr>
          <p:cNvGrpSpPr/>
          <p:nvPr/>
        </p:nvGrpSpPr>
        <p:grpSpPr>
          <a:xfrm>
            <a:off x="5528366" y="1139309"/>
            <a:ext cx="8291279" cy="2566638"/>
            <a:chOff x="60363" y="4288749"/>
            <a:chExt cx="8291279" cy="256663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336C16-8B88-7914-A0FF-020F72F43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26" name="图片 15">
              <a:extLst>
                <a:ext uri="{FF2B5EF4-FFF2-40B4-BE49-F238E27FC236}">
                  <a16:creationId xmlns:a16="http://schemas.microsoft.com/office/drawing/2014/main" id="{3909347C-D39E-146E-FEA1-DAFD0EC7025E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C89F8D7-8C64-ACAD-658C-9341118C80B1}"/>
              </a:ext>
            </a:extLst>
          </p:cNvPr>
          <p:cNvSpPr txBox="1"/>
          <p:nvPr/>
        </p:nvSpPr>
        <p:spPr>
          <a:xfrm>
            <a:off x="1470914" y="204725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0250A0-73DB-4B27-A6CD-F0980B993823}"/>
              </a:ext>
            </a:extLst>
          </p:cNvPr>
          <p:cNvSpPr txBox="1"/>
          <p:nvPr/>
        </p:nvSpPr>
        <p:spPr>
          <a:xfrm>
            <a:off x="7193417" y="1901592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3" name="Picture 4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A7A94D88-DA83-FCA6-0242-C1776876D2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064763" y="1591480"/>
            <a:ext cx="1446729" cy="1509361"/>
          </a:xfrm>
          <a:prstGeom prst="rect">
            <a:avLst/>
          </a:prstGeom>
        </p:spPr>
      </p:pic>
      <p:pic>
        <p:nvPicPr>
          <p:cNvPr id="45" name="Picture 4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90D9F322-8AD5-9D59-CB85-53A5B3B522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467270" y="1758377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3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D4590-7ACB-CCCF-213C-F79C305AC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DD88C4-84F3-AFE5-FCDC-C9DDFF126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9EC3FF42-0D77-19CA-1E53-D629EDFCF1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F4E537D9-9286-E3E6-1121-AF1348E438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E144063D-C119-C16B-33A1-3323308F26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95613" y="3736428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B4985710-E23B-D429-BAC7-6B35A316EB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extLst>
              <a:ext uri="{FF2B5EF4-FFF2-40B4-BE49-F238E27FC236}">
                <a16:creationId xmlns:a16="http://schemas.microsoft.com/office/drawing/2014/main" id="{7499185B-DE15-9325-4B21-5C4E412B9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747518" y="122098"/>
            <a:ext cx="10914363" cy="145975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969049" y="5849"/>
            <a:ext cx="10942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8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Số con nhím bằng số con ong.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9BDB55-9B80-AD2E-B1FE-D9A77E9E2F07}"/>
              </a:ext>
            </a:extLst>
          </p:cNvPr>
          <p:cNvGrpSpPr/>
          <p:nvPr/>
        </p:nvGrpSpPr>
        <p:grpSpPr>
          <a:xfrm>
            <a:off x="-196832" y="1196189"/>
            <a:ext cx="8303472" cy="2627604"/>
            <a:chOff x="24085" y="2432689"/>
            <a:chExt cx="8303472" cy="262760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99FDA56-F7C7-401C-F115-3436E5B22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62" name="图片 14">
              <a:extLst>
                <a:ext uri="{FF2B5EF4-FFF2-40B4-BE49-F238E27FC236}">
                  <a16:creationId xmlns:a16="http://schemas.microsoft.com/office/drawing/2014/main" id="{B9332BCD-0BA4-46B8-2F0C-592BE0AAB643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2972B17-5A56-F9BC-D30F-7A15E09252B3}"/>
              </a:ext>
            </a:extLst>
          </p:cNvPr>
          <p:cNvGrpSpPr/>
          <p:nvPr/>
        </p:nvGrpSpPr>
        <p:grpSpPr>
          <a:xfrm>
            <a:off x="5849071" y="1210569"/>
            <a:ext cx="8291279" cy="2566638"/>
            <a:chOff x="60363" y="4288749"/>
            <a:chExt cx="8291279" cy="256663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BD5E9D3-47EA-7C49-9BE8-CFC829EB8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65" name="图片 15">
              <a:extLst>
                <a:ext uri="{FF2B5EF4-FFF2-40B4-BE49-F238E27FC236}">
                  <a16:creationId xmlns:a16="http://schemas.microsoft.com/office/drawing/2014/main" id="{F51DCCD6-51A6-5B0D-4744-8BAE1893D593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BB7C7C9-7387-2A14-5CB1-E2F7A12EE211}"/>
              </a:ext>
            </a:extLst>
          </p:cNvPr>
          <p:cNvSpPr txBox="1"/>
          <p:nvPr/>
        </p:nvSpPr>
        <p:spPr>
          <a:xfrm>
            <a:off x="1608036" y="197222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C0CAB6-7828-2CB6-60D5-C6BD73040685}"/>
              </a:ext>
            </a:extLst>
          </p:cNvPr>
          <p:cNvSpPr txBox="1"/>
          <p:nvPr/>
        </p:nvSpPr>
        <p:spPr>
          <a:xfrm>
            <a:off x="7867611" y="2015712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6" name="Picture 7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A172829-3E83-D310-0155-1BB6EBD42A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496107" y="1567572"/>
            <a:ext cx="1446729" cy="1509361"/>
          </a:xfrm>
          <a:prstGeom prst="rect">
            <a:avLst/>
          </a:prstGeom>
        </p:spPr>
      </p:pic>
      <p:pic>
        <p:nvPicPr>
          <p:cNvPr id="78" name="Picture 77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DEDB4BB6-8B06-5CAB-6F8B-FE441776B3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260989" y="1708787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3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34" grpId="0"/>
      <p:bldP spid="72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BF17158-8136-1B1B-F117-41B4DC58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71" y="572855"/>
            <a:ext cx="8730229" cy="3883489"/>
          </a:xfrm>
          <a:prstGeom prst="rect">
            <a:avLst/>
          </a:prstGeom>
        </p:spPr>
      </p:pic>
      <p:pic>
        <p:nvPicPr>
          <p:cNvPr id="17" name="Picture 16" descr="A green and white logo&#10;&#10;Description automatically generated">
            <a:extLst>
              <a:ext uri="{FF2B5EF4-FFF2-40B4-BE49-F238E27FC236}">
                <a16:creationId xmlns:a16="http://schemas.microsoft.com/office/drawing/2014/main" id="{A19BCD36-677A-3D5C-0BB3-01F8B62F24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32" y="572855"/>
            <a:ext cx="1406993" cy="14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9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5ABBB-092D-B2E7-D66A-39773FDF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532300"/>
            <a:ext cx="8328475" cy="35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95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83A4D7A-6E71-7DEF-6624-56E658231D3B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1" y="74637"/>
            <a:ext cx="2868700" cy="1434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81" y="1508986"/>
            <a:ext cx="4266563" cy="4254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2480">
            <a:off x="8433718" y="4492972"/>
            <a:ext cx="860359" cy="8275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089">
            <a:off x="7452434" y="3613261"/>
            <a:ext cx="860359" cy="8275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365">
            <a:off x="7606425" y="2501464"/>
            <a:ext cx="860359" cy="827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9596">
            <a:off x="8865623" y="2013348"/>
            <a:ext cx="860359" cy="8275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4564">
            <a:off x="9610160" y="4062847"/>
            <a:ext cx="860359" cy="8275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361">
            <a:off x="9840926" y="2708672"/>
            <a:ext cx="860359" cy="827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37" y="3318088"/>
            <a:ext cx="723855" cy="31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7" y="2958207"/>
            <a:ext cx="881826" cy="3844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019" y="3194554"/>
            <a:ext cx="1183393" cy="5159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15" y="3770856"/>
            <a:ext cx="1088293" cy="4744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35" y="3781992"/>
            <a:ext cx="888992" cy="38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F79D16-72F8-DFD0-206A-6CADCAC02D91}"/>
              </a:ext>
            </a:extLst>
          </p:cNvPr>
          <p:cNvSpPr txBox="1"/>
          <p:nvPr/>
        </p:nvSpPr>
        <p:spPr>
          <a:xfrm>
            <a:off x="1219923" y="142669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1. Câu nào đúng?</a:t>
            </a:r>
            <a:endParaRPr lang="en-SG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F0EE2B92-569B-CB3D-8D1F-922612423BBB}"/>
              </a:ext>
            </a:extLst>
          </p:cNvPr>
          <p:cNvGrpSpPr/>
          <p:nvPr/>
        </p:nvGrpSpPr>
        <p:grpSpPr>
          <a:xfrm>
            <a:off x="398253" y="2248147"/>
            <a:ext cx="5589500" cy="1240523"/>
            <a:chOff x="1204995" y="1916246"/>
            <a:chExt cx="3668536" cy="1060261"/>
          </a:xfrm>
        </p:grpSpPr>
        <p:sp>
          <p:nvSpPr>
            <p:cNvPr id="13" name="Hình chữ nhật: Góc Tròn 4">
              <a:extLst>
                <a:ext uri="{FF2B5EF4-FFF2-40B4-BE49-F238E27FC236}">
                  <a16:creationId xmlns:a16="http://schemas.microsoft.com/office/drawing/2014/main" id="{6DD52E4E-2A12-5E26-ACD6-C437C0A4DFD2}"/>
                </a:ext>
              </a:extLst>
            </p:cNvPr>
            <p:cNvSpPr/>
            <p:nvPr/>
          </p:nvSpPr>
          <p:spPr>
            <a:xfrm>
              <a:off x="1548724" y="1916246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        nhiều hơn số 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A">
              <a:extLst>
                <a:ext uri="{FF2B5EF4-FFF2-40B4-BE49-F238E27FC236}">
                  <a16:creationId xmlns:a16="http://schemas.microsoft.com/office/drawing/2014/main" id="{F3BC1DC0-B015-308B-43AD-1EFAC5446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04995" y="1949947"/>
              <a:ext cx="687458" cy="912254"/>
            </a:xfrm>
            <a:prstGeom prst="rect">
              <a:avLst/>
            </a:prstGeom>
          </p:spPr>
        </p:pic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E0C468C3-7B6C-419D-6DD4-B555F62B319A}"/>
              </a:ext>
            </a:extLst>
          </p:cNvPr>
          <p:cNvGrpSpPr/>
          <p:nvPr/>
        </p:nvGrpSpPr>
        <p:grpSpPr>
          <a:xfrm>
            <a:off x="235398" y="4411269"/>
            <a:ext cx="5732568" cy="1434349"/>
            <a:chOff x="5637881" y="2269245"/>
            <a:chExt cx="4618735" cy="1237515"/>
          </a:xfrm>
        </p:grpSpPr>
        <p:sp>
          <p:nvSpPr>
            <p:cNvPr id="17" name="Hình chữ nhật: Góc Tròn 5">
              <a:extLst>
                <a:ext uri="{FF2B5EF4-FFF2-40B4-BE49-F238E27FC236}">
                  <a16:creationId xmlns:a16="http://schemas.microsoft.com/office/drawing/2014/main" id="{E434EE1A-A397-F090-79AC-4B4B6267ED4B}"/>
                </a:ext>
              </a:extLst>
            </p:cNvPr>
            <p:cNvSpPr/>
            <p:nvPr/>
          </p:nvSpPr>
          <p:spPr>
            <a:xfrm>
              <a:off x="6048132" y="2269245"/>
              <a:ext cx="4208484" cy="1237515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        nhiều hơn số   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0">
              <a:extLst>
                <a:ext uri="{FF2B5EF4-FFF2-40B4-BE49-F238E27FC236}">
                  <a16:creationId xmlns:a16="http://schemas.microsoft.com/office/drawing/2014/main" id="{F322A2A8-DFA4-9142-49D6-8323853D3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5637881" y="2403019"/>
              <a:ext cx="960699" cy="911651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E6C2C17C-58F3-6FB3-A20D-7E4E1042F3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813057" y="4803503"/>
            <a:ext cx="896707" cy="890172"/>
          </a:xfrm>
          <a:prstGeom prst="rect">
            <a:avLst/>
          </a:prstGeom>
        </p:spPr>
      </p:pic>
      <p:pic>
        <p:nvPicPr>
          <p:cNvPr id="42" name="Hình ảnh 15">
            <a:extLst>
              <a:ext uri="{FF2B5EF4-FFF2-40B4-BE49-F238E27FC236}">
                <a16:creationId xmlns:a16="http://schemas.microsoft.com/office/drawing/2014/main" id="{D5B3A3CE-B6FF-0046-B0A7-DF60550A20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802954" y="2610636"/>
            <a:ext cx="896707" cy="890172"/>
          </a:xfrm>
          <a:prstGeom prst="rect">
            <a:avLst/>
          </a:prstGeom>
        </p:spPr>
      </p:pic>
      <p:pic>
        <p:nvPicPr>
          <p:cNvPr id="4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C04CFC6-7C94-4005-5774-77DF53142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9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B45F027-E058-CD63-739A-5651A1B64E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262DFEB-C001-25A5-533A-631E66E3A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83" y="2697404"/>
            <a:ext cx="723855" cy="315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55F253F-F53C-7A12-4109-54C31327E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361">
            <a:off x="5362919" y="2566481"/>
            <a:ext cx="679488" cy="6535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5B54C00-B592-17B8-D880-4E57BF6BA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9240">
            <a:off x="2124201" y="4824846"/>
            <a:ext cx="631254" cy="6071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99607E8-2BDD-7EA7-F563-B5E1AF1CAA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14" y="5037410"/>
            <a:ext cx="723855" cy="3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05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781E-6 -2.86023E-6 L -0.08765 0.009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6008E-6 -2.08886E-6 L -0.07289 -0.116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" y="-5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377E-6 1.44708E-6 L 0.02291 -0.145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" y="-7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42E-6 -2.43443E-6 L 0.07168 -0.06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" y="-3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449E-6 -3.79512E-6 L 0.07185 0.085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" y="4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0F9CA2B-7E51-06FB-4F88-CBEA43284459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80760"/>
            <a:ext cx="7141028" cy="488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63" y="3447602"/>
            <a:ext cx="564522" cy="564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60" y="3777188"/>
            <a:ext cx="536742" cy="536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89" y="3467098"/>
            <a:ext cx="620179" cy="620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38" y="3789613"/>
            <a:ext cx="575701" cy="5757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73" y="4351111"/>
            <a:ext cx="493801" cy="4938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569" y="3814771"/>
            <a:ext cx="550543" cy="550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01" y="4987008"/>
            <a:ext cx="652734" cy="6527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C4EE57-3C58-1F96-99CA-7843281EFF80}"/>
              </a:ext>
            </a:extLst>
          </p:cNvPr>
          <p:cNvSpPr txBox="1"/>
          <p:nvPr/>
        </p:nvSpPr>
        <p:spPr>
          <a:xfrm>
            <a:off x="0" y="769736"/>
            <a:ext cx="10046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Số nấm nhiều hơn hay số nhím nhiều hơn?</a:t>
            </a:r>
            <a:endParaRPr lang="en-SG" sz="4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60B50-6B5E-78E0-98F3-84EA12224F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7164"/>
          <a:stretch/>
        </p:blipFill>
        <p:spPr>
          <a:xfrm>
            <a:off x="61072" y="3034211"/>
            <a:ext cx="2662173" cy="33794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705A97-0902-782C-0976-6959DC68E7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148" t="519" r="3016" b="-519"/>
          <a:stretch/>
        </p:blipFill>
        <p:spPr>
          <a:xfrm>
            <a:off x="2413042" y="2974554"/>
            <a:ext cx="2504782" cy="3506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E7AF02-49C5-820B-F4C7-4C48F7D31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51" y="1902124"/>
            <a:ext cx="4729666" cy="9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2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47B18-91D1-A147-C9BD-366FEA6D4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365470D-67DA-375E-F3B3-BBCF73D8F139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DEA67-F0A7-1374-D8B2-64DD5B8EA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8" y="565172"/>
            <a:ext cx="7141028" cy="488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D378E-070D-F2E4-FE15-8D666D845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80" y="2932014"/>
            <a:ext cx="564522" cy="564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63BD09-DFF4-B9F4-F3DC-E4C68AA8F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77" y="3261600"/>
            <a:ext cx="536742" cy="536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7CD3CE-DFDB-E1EF-B3A6-F65188AA5A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06" y="2951510"/>
            <a:ext cx="620179" cy="620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E34867-E557-44A8-61EF-014B221597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55" y="3274025"/>
            <a:ext cx="575701" cy="57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D34D37-E28D-0A15-52B9-47103E6966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0" y="3835523"/>
            <a:ext cx="493801" cy="4938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38D7AE-9FBF-324B-16C8-BEF17B900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86" y="3299183"/>
            <a:ext cx="550543" cy="5505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92F916-40D0-E419-63B6-D000C3E599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18" y="4471420"/>
            <a:ext cx="652734" cy="6527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A9FD75-F94C-D267-1593-D2FDC91C7038}"/>
              </a:ext>
            </a:extLst>
          </p:cNvPr>
          <p:cNvSpPr txBox="1"/>
          <p:nvPr/>
        </p:nvSpPr>
        <p:spPr>
          <a:xfrm>
            <a:off x="892045" y="5595644"/>
            <a:ext cx="100468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 nấm nhiều hơn số nhím.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280203-D58F-17A3-4CF9-F11132422B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7164"/>
          <a:stretch/>
        </p:blipFill>
        <p:spPr>
          <a:xfrm>
            <a:off x="119854" y="1932163"/>
            <a:ext cx="2662173" cy="33794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52C7C9-BDC7-3EB3-CCB8-64F540D979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148" t="519" r="3016" b="-519"/>
          <a:stretch/>
        </p:blipFill>
        <p:spPr>
          <a:xfrm>
            <a:off x="2471824" y="1872506"/>
            <a:ext cx="2504782" cy="3506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083D-E0D1-A4A7-CDB1-FAE085ACEF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1195" y="847103"/>
            <a:ext cx="4903710" cy="1229084"/>
          </a:xfrm>
          <a:prstGeom prst="rect">
            <a:avLst/>
          </a:prstGeom>
        </p:spPr>
      </p:pic>
      <p:pic>
        <p:nvPicPr>
          <p:cNvPr id="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1F7D76B9-83BE-C40E-58D6-2C1FBC7E4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4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176</Words>
  <Application>Microsoft Office PowerPoint</Application>
  <PresentationFormat>Widescreen</PresentationFormat>
  <Paragraphs>30</Paragraphs>
  <Slides>16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#9Slide07 HoneyCream</vt:lpstr>
      <vt:lpstr>Aptos</vt:lpstr>
      <vt:lpstr>Aptos Display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Tư Bùi</cp:lastModifiedBy>
  <cp:revision>6</cp:revision>
  <dcterms:created xsi:type="dcterms:W3CDTF">2025-06-26T08:51:49Z</dcterms:created>
  <dcterms:modified xsi:type="dcterms:W3CDTF">2025-06-26T14:52:12Z</dcterms:modified>
</cp:coreProperties>
</file>