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/>
        </p14:section>
        <p14:section name="Tiết 3" id="{817670CC-0BA9-496B-B866-4BB0601253C8}">
          <p14:sldIdLst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355744" y="3385987"/>
            <a:ext cx="3605475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393AEE-5A92-47AE-BB1F-0C441B47DC8D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93DF-B54A-4AC1-B5DC-9583090DE5A5}"/>
              </a:ext>
            </a:extLst>
          </p:cNvPr>
          <p:cNvSpPr txBox="1"/>
          <p:nvPr/>
        </p:nvSpPr>
        <p:spPr>
          <a:xfrm>
            <a:off x="1101090" y="178183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số thích hợp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C2EEFE-1EB6-4368-B0A5-DB03D8616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34" y="827965"/>
            <a:ext cx="3365284" cy="1633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354A64-2661-4D3B-85B1-E59E6E557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90" y="2563965"/>
            <a:ext cx="3071768" cy="1479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9CD082-505E-4468-9509-AF7DBBB1E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597" y="2588283"/>
            <a:ext cx="2970808" cy="14311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7870B4-CA31-4A96-8362-A7DDC9EA4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144" y="2588283"/>
            <a:ext cx="2970808" cy="14311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5C40D5-8386-45C2-AA6A-9EA18D691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248" y="4954121"/>
            <a:ext cx="3086394" cy="14797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3C7913-06B5-444C-BF80-BC4B10C9A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284" y="4954122"/>
            <a:ext cx="2984953" cy="14311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189E63-6D39-4A42-8952-B4A20B2C6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375" y="4978439"/>
            <a:ext cx="2978138" cy="14311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034B91-D8BC-46B3-B4D1-11D789F99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2651" y="4954121"/>
            <a:ext cx="3079349" cy="1479779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9DDC107-CEB0-4642-86B2-B48A53D83B18}"/>
              </a:ext>
            </a:extLst>
          </p:cNvPr>
          <p:cNvSpPr/>
          <p:nvPr/>
        </p:nvSpPr>
        <p:spPr>
          <a:xfrm>
            <a:off x="1325889" y="3494566"/>
            <a:ext cx="379086" cy="357505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30B334-BE66-4E77-8E52-D5267D4FCB82}"/>
              </a:ext>
            </a:extLst>
          </p:cNvPr>
          <p:cNvSpPr/>
          <p:nvPr/>
        </p:nvSpPr>
        <p:spPr>
          <a:xfrm>
            <a:off x="6764548" y="3208637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FCE7E-51DD-42CD-A6FD-461BAD1B3222}"/>
              </a:ext>
            </a:extLst>
          </p:cNvPr>
          <p:cNvSpPr/>
          <p:nvPr/>
        </p:nvSpPr>
        <p:spPr>
          <a:xfrm>
            <a:off x="8333146" y="3480569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8E57754-8BC7-46BA-A931-DA4FB084A321}"/>
              </a:ext>
            </a:extLst>
          </p:cNvPr>
          <p:cNvSpPr/>
          <p:nvPr/>
        </p:nvSpPr>
        <p:spPr>
          <a:xfrm>
            <a:off x="2592863" y="5092459"/>
            <a:ext cx="345169" cy="355841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190E642-2F52-4AB4-B0F9-93B3EC32C1F2}"/>
              </a:ext>
            </a:extLst>
          </p:cNvPr>
          <p:cNvSpPr/>
          <p:nvPr/>
        </p:nvSpPr>
        <p:spPr>
          <a:xfrm>
            <a:off x="3501109" y="5827918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BD5D608-8FB7-4345-B2FD-38C5A840C37B}"/>
              </a:ext>
            </a:extLst>
          </p:cNvPr>
          <p:cNvSpPr/>
          <p:nvPr/>
        </p:nvSpPr>
        <p:spPr>
          <a:xfrm>
            <a:off x="8349088" y="5608008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0DFD6CA-A824-4A04-87ED-219FEA60F863}"/>
              </a:ext>
            </a:extLst>
          </p:cNvPr>
          <p:cNvSpPr/>
          <p:nvPr/>
        </p:nvSpPr>
        <p:spPr>
          <a:xfrm>
            <a:off x="9650558" y="5909476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E3B4A-92CB-4E0B-8CAA-1B8A7A817F9C}"/>
              </a:ext>
            </a:extLst>
          </p:cNvPr>
          <p:cNvSpPr txBox="1"/>
          <p:nvPr/>
        </p:nvSpPr>
        <p:spPr>
          <a:xfrm>
            <a:off x="1101090" y="2264255"/>
            <a:ext cx="816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thêm trứng vào khay để trong khay có 8 quả trứng.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ACF6F-75B6-43DB-B540-1CB0DC12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3429000"/>
            <a:ext cx="11368439" cy="256347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CBBF3B3-3AAD-4721-A346-4BFC36551441}"/>
              </a:ext>
            </a:extLst>
          </p:cNvPr>
          <p:cNvSpPr/>
          <p:nvPr/>
        </p:nvSpPr>
        <p:spPr>
          <a:xfrm>
            <a:off x="8532322" y="3710743"/>
            <a:ext cx="734786" cy="734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HaiYen</cp:lastModifiedBy>
  <cp:revision>37</cp:revision>
  <dcterms:created xsi:type="dcterms:W3CDTF">2020-08-20T03:35:56Z</dcterms:created>
  <dcterms:modified xsi:type="dcterms:W3CDTF">2025-09-22T05:17:40Z</dcterms:modified>
</cp:coreProperties>
</file>