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/>
        </p14:section>
        <p14:section name="Tiết 3" id="{817670CC-0BA9-496B-B866-4BB0601253C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89</Words>
  <Application>Microsoft Office PowerPoint</Application>
  <PresentationFormat>Widescreen</PresentationFormat>
  <Paragraphs>36</Paragraphs>
  <Slides>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HaiYen</cp:lastModifiedBy>
  <cp:revision>36</cp:revision>
  <dcterms:created xsi:type="dcterms:W3CDTF">2020-08-20T03:35:56Z</dcterms:created>
  <dcterms:modified xsi:type="dcterms:W3CDTF">2025-09-22T05:05:27Z</dcterms:modified>
</cp:coreProperties>
</file>