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FFCC99"/>
    <a:srgbClr val="CCEC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1914116"/>
            <a:ext cx="8975031" cy="2734083"/>
            <a:chOff x="258097" y="1914117"/>
            <a:chExt cx="8458200" cy="1828800"/>
          </a:xfrm>
        </p:grpSpPr>
        <p:sp>
          <p:nvSpPr>
            <p:cNvPr id="12" name="Rounded Rectangle 11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dirty="0" err="1" smtClean="0">
                  <a:solidFill>
                    <a:schemeClr val="tx1"/>
                  </a:solidFill>
                </a:rPr>
                <a:t>Bài</a:t>
              </a:r>
              <a:r>
                <a:rPr lang="en-US" sz="4800" dirty="0" smtClean="0">
                  <a:solidFill>
                    <a:schemeClr val="tx1"/>
                  </a:solidFill>
                </a:rPr>
                <a:t> 10</a:t>
              </a:r>
            </a:p>
            <a:p>
              <a:pPr algn="ctr"/>
              <a:r>
                <a:rPr lang="en-US" sz="4400" b="1" dirty="0" err="1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PHÉP</a:t>
              </a:r>
              <a:r>
                <a:rPr lang="en-US" sz="44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4400" b="1" dirty="0" err="1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CỘNG</a:t>
              </a:r>
              <a:r>
                <a:rPr lang="en-US" sz="44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4400" b="1" dirty="0" err="1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TRONG</a:t>
              </a:r>
              <a:r>
                <a:rPr lang="en-US" sz="44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sz="4400" b="1" dirty="0" err="1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PHẠM</a:t>
              </a:r>
              <a:r>
                <a:rPr lang="en-US" sz="44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VI 10</a:t>
              </a:r>
              <a:endParaRPr lang="vi-VN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0" y="0"/>
            <a:ext cx="9144000" cy="2188522"/>
            <a:chOff x="0" y="0"/>
            <a:chExt cx="9144000" cy="2188522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18288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Cloud 5"/>
            <p:cNvSpPr/>
            <p:nvPr/>
          </p:nvSpPr>
          <p:spPr>
            <a:xfrm rot="1034735">
              <a:off x="166596" y="249878"/>
              <a:ext cx="3007788" cy="1938644"/>
            </a:xfrm>
            <a:prstGeom prst="cloud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sp>
          <p:nvSpPr>
            <p:cNvPr id="8" name="Rectangle 7"/>
            <p:cNvSpPr/>
            <p:nvPr/>
          </p:nvSpPr>
          <p:spPr>
            <a:xfrm rot="789568">
              <a:off x="533486" y="753070"/>
              <a:ext cx="2194833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4000" b="1" cap="none" spc="0" dirty="0" err="1" smtClean="0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Chủ</a:t>
              </a:r>
              <a:r>
                <a:rPr lang="en-US" sz="4000" b="1" cap="none" spc="0" dirty="0" smtClean="0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 </a:t>
              </a:r>
              <a:r>
                <a:rPr lang="en-US" sz="4000" b="1" cap="none" spc="0" dirty="0" err="1" smtClean="0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đề</a:t>
              </a:r>
              <a:endParaRPr lang="en-US" sz="4000" b="1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HP-168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143000" y="533400"/>
            <a:ext cx="931665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500" b="1" dirty="0" smtClean="0"/>
              <a:t>3</a:t>
            </a:r>
            <a:endParaRPr lang="vi-VN" sz="11500" b="1" dirty="0"/>
          </a:p>
        </p:txBody>
      </p:sp>
      <p:sp>
        <p:nvSpPr>
          <p:cNvPr id="11" name="Rectangle 10"/>
          <p:cNvSpPr/>
          <p:nvPr/>
        </p:nvSpPr>
        <p:spPr>
          <a:xfrm>
            <a:off x="3145550" y="457200"/>
            <a:ext cx="5609934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4400" b="1" dirty="0" err="1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PHÉP</a:t>
            </a:r>
            <a:r>
              <a:rPr lang="en-US" sz="4400" b="1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4400" b="1" dirty="0" err="1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CỘNG</a:t>
            </a:r>
            <a:r>
              <a:rPr lang="en-US" sz="4400" b="1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en-US" sz="4400" b="1" dirty="0" err="1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PHÉP</a:t>
            </a:r>
            <a:r>
              <a:rPr lang="en-US" sz="4400" b="1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4400" b="1" dirty="0" err="1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TRỪ</a:t>
            </a:r>
            <a:endParaRPr lang="en-US" sz="4400" b="1" dirty="0" smtClean="0">
              <a:ln w="12700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en-US" sz="4400" b="1" cap="none" spc="0" dirty="0" err="1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TRONG</a:t>
            </a:r>
            <a:r>
              <a:rPr lang="en-US" sz="4400" b="1" cap="none" spc="0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4400" b="1" cap="none" spc="0" dirty="0" err="1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PHẠM</a:t>
            </a:r>
            <a:r>
              <a:rPr lang="en-US" sz="4400" b="1" cap="none" spc="0" dirty="0" smtClean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VI 10</a:t>
            </a:r>
            <a:endParaRPr lang="vi-VN" sz="4400" b="1" cap="none" spc="0" dirty="0">
              <a:ln w="12700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752600"/>
          </a:xfrm>
        </p:spPr>
        <p:txBody>
          <a:bodyPr>
            <a:noAutofit/>
          </a:bodyPr>
          <a:lstStyle/>
          <a:p>
            <a:r>
              <a:rPr lang="en-US" sz="13800" dirty="0" err="1" smtClean="0">
                <a:solidFill>
                  <a:srgbClr val="FF9933"/>
                </a:solidFill>
                <a:latin typeface="HP-087" pitchFamily="34" charset="0"/>
              </a:rPr>
              <a:t>TIẾT</a:t>
            </a:r>
            <a:r>
              <a:rPr lang="en-US" sz="13800" dirty="0" smtClean="0">
                <a:solidFill>
                  <a:srgbClr val="FF9933"/>
                </a:solidFill>
                <a:latin typeface="HP-087" pitchFamily="34" charset="0"/>
              </a:rPr>
              <a:t> 1</a:t>
            </a:r>
            <a:endParaRPr lang="vi-VN" sz="13800" dirty="0">
              <a:solidFill>
                <a:srgbClr val="FF99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07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09600" y="2438400"/>
            <a:ext cx="8305800" cy="38862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83" t="31458" r="57130" b="51667"/>
          <a:stretch/>
        </p:blipFill>
        <p:spPr bwMode="auto">
          <a:xfrm>
            <a:off x="-2" y="0"/>
            <a:ext cx="4343401" cy="1891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2362200" y="1600200"/>
            <a:ext cx="4876800" cy="6858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Gộp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276600" y="4219546"/>
            <a:ext cx="5418936" cy="2015714"/>
            <a:chOff x="3276600" y="4219546"/>
            <a:chExt cx="5418936" cy="2015714"/>
          </a:xfrm>
        </p:grpSpPr>
        <p:sp>
          <p:nvSpPr>
            <p:cNvPr id="14" name="Rounded Rectangle 13"/>
            <p:cNvSpPr/>
            <p:nvPr/>
          </p:nvSpPr>
          <p:spPr>
            <a:xfrm>
              <a:off x="3276600" y="4219546"/>
              <a:ext cx="5418936" cy="2015714"/>
            </a:xfrm>
            <a:prstGeom prst="roundRect">
              <a:avLst/>
            </a:prstGeom>
            <a:solidFill>
              <a:srgbClr val="FFCC99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4114800" y="4343400"/>
              <a:ext cx="3728185" cy="7620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70C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6385" y="4548172"/>
            <a:ext cx="466725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6450" y="4548173"/>
            <a:ext cx="466725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6780" y="4548173"/>
            <a:ext cx="466725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2326" y="4546487"/>
            <a:ext cx="485775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028" y="4525221"/>
            <a:ext cx="485775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itle 1"/>
          <p:cNvSpPr txBox="1">
            <a:spLocks/>
          </p:cNvSpPr>
          <p:nvPr/>
        </p:nvSpPr>
        <p:spPr>
          <a:xfrm>
            <a:off x="5081968" y="5105400"/>
            <a:ext cx="1699832" cy="606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 + 2 = 5</a:t>
            </a:r>
            <a:endParaRPr lang="vi-VN" sz="3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3442136" y="5636170"/>
            <a:ext cx="3374631" cy="606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năm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vi-VN" sz="2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itle 1"/>
          <p:cNvSpPr txBox="1">
            <a:spLocks/>
          </p:cNvSpPr>
          <p:nvPr/>
        </p:nvSpPr>
        <p:spPr>
          <a:xfrm>
            <a:off x="6676698" y="5630912"/>
            <a:ext cx="2050370" cy="606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Dấu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vi-VN" sz="25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429000"/>
            <a:ext cx="2362200" cy="2464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ounded Rectangular Callout 9"/>
          <p:cNvSpPr/>
          <p:nvPr/>
        </p:nvSpPr>
        <p:spPr>
          <a:xfrm>
            <a:off x="2823310" y="2283370"/>
            <a:ext cx="4349605" cy="990600"/>
          </a:xfrm>
          <a:prstGeom prst="wedgeRoundRectCallout">
            <a:avLst>
              <a:gd name="adj1" fmla="val -43583"/>
              <a:gd name="adj2" fmla="val 76824"/>
              <a:gd name="adj3" fmla="val 16667"/>
            </a:avLst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Gộp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3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bóng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bóng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bóng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 </a:t>
            </a:r>
            <a:endParaRPr lang="vi-VN" sz="2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>
            <a:off x="-82801" y="2743200"/>
            <a:ext cx="844801" cy="6858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667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0" grpId="0"/>
      <p:bldP spid="34" grpId="0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09600" y="2819400"/>
            <a:ext cx="8305800" cy="23622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83" t="31458" r="57130" b="51667"/>
          <a:stretch/>
        </p:blipFill>
        <p:spPr bwMode="auto">
          <a:xfrm>
            <a:off x="-2" y="0"/>
            <a:ext cx="4343401" cy="1891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2362200" y="1600200"/>
            <a:ext cx="4876800" cy="6858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Gộp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lại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mấy</a:t>
            </a:r>
            <a:r>
              <a:rPr lang="en-US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6018199" y="3505200"/>
            <a:ext cx="2309432" cy="6069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 + 3 = 4</a:t>
            </a:r>
            <a:endParaRPr lang="vi-VN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5410200" y="4017840"/>
            <a:ext cx="3374631" cy="606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cộng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bằng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bốn</a:t>
            </a:r>
            <a:endParaRPr lang="vi-VN" sz="2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>
            <a:off x="-82801" y="2667000"/>
            <a:ext cx="844801" cy="6858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b)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124200"/>
            <a:ext cx="4648200" cy="18666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7750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0610"/>
            <a:ext cx="4328834" cy="1728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403715" y="1754616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1</a:t>
            </a:r>
            <a:endParaRPr lang="vi-VN" sz="54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1444391" y="1882350"/>
            <a:ext cx="1025856" cy="704418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87391" y="1894329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5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92261"/>
            <a:ext cx="1744358" cy="627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124116"/>
            <a:ext cx="1744358" cy="604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876801"/>
            <a:ext cx="1710156" cy="855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4400" y="4888202"/>
            <a:ext cx="1721557" cy="8436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1676400" y="2969043"/>
            <a:ext cx="2608567" cy="914400"/>
            <a:chOff x="1066800" y="4816366"/>
            <a:chExt cx="2608567" cy="914400"/>
          </a:xfrm>
        </p:grpSpPr>
        <p:sp>
          <p:nvSpPr>
            <p:cNvPr id="14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 + 1 =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275301" y="2971800"/>
            <a:ext cx="2608567" cy="914400"/>
            <a:chOff x="1066800" y="4816366"/>
            <a:chExt cx="2608567" cy="914400"/>
          </a:xfrm>
        </p:grpSpPr>
        <p:sp>
          <p:nvSpPr>
            <p:cNvPr id="17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 + 1 =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676400" y="4861034"/>
            <a:ext cx="2608567" cy="914400"/>
            <a:chOff x="1066800" y="4816366"/>
            <a:chExt cx="2608567" cy="914400"/>
          </a:xfrm>
        </p:grpSpPr>
        <p:sp>
          <p:nvSpPr>
            <p:cNvPr id="20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3 + 1 =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75301" y="4863791"/>
            <a:ext cx="2608567" cy="914400"/>
            <a:chOff x="1066800" y="4816366"/>
            <a:chExt cx="2608567" cy="914400"/>
          </a:xfrm>
        </p:grpSpPr>
        <p:sp>
          <p:nvSpPr>
            <p:cNvPr id="23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+ 4 =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-55065" y="3125648"/>
            <a:ext cx="4700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  <a:cs typeface="Arial" pitchFamily="34" charset="0"/>
              </a:rPr>
              <a:t>a)</a:t>
            </a:r>
            <a:endParaRPr lang="vi-VN" sz="25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-66285" y="5079707"/>
            <a:ext cx="4700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  <a:cs typeface="Arial" pitchFamily="34" charset="0"/>
              </a:rPr>
              <a:t>c)</a:t>
            </a:r>
            <a:endParaRPr lang="vi-VN" sz="25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4603868" y="3124200"/>
            <a:ext cx="48763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  <a:cs typeface="Arial" pitchFamily="34" charset="0"/>
              </a:rPr>
              <a:t>b)</a:t>
            </a:r>
            <a:endParaRPr lang="vi-VN" sz="25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4592648" y="5078259"/>
            <a:ext cx="48763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latin typeface="Arial" pitchFamily="34" charset="0"/>
                <a:cs typeface="Arial" pitchFamily="34" charset="0"/>
              </a:rPr>
              <a:t>d)</a:t>
            </a:r>
            <a:endParaRPr lang="vi-VN" sz="25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779613" y="3148270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373891" y="3146822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779613" y="5037504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369350" y="5043992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650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3" grpId="0" animBg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03715" y="3810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2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444391" y="508734"/>
            <a:ext cx="1025856" cy="704418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87391" y="520713"/>
            <a:ext cx="458780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?</a:t>
            </a:r>
            <a:endParaRPr lang="vi-VN" sz="35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3294" y="1219200"/>
            <a:ext cx="5972175" cy="193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391" y="4038600"/>
            <a:ext cx="6153150" cy="2114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3108434" y="3210785"/>
            <a:ext cx="2833025" cy="560673"/>
            <a:chOff x="2881975" y="4343400"/>
            <a:chExt cx="2833025" cy="560673"/>
          </a:xfrm>
        </p:grpSpPr>
        <p:sp>
          <p:nvSpPr>
            <p:cNvPr id="10" name="TextBox 9"/>
            <p:cNvSpPr txBox="1"/>
            <p:nvPr/>
          </p:nvSpPr>
          <p:spPr>
            <a:xfrm>
              <a:off x="3200400" y="4343400"/>
              <a:ext cx="25146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 +        = </a:t>
              </a:r>
              <a:endParaRPr lang="vi-VN" sz="3000" b="1" dirty="0">
                <a:solidFill>
                  <a:srgbClr val="00206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5091775" y="4350373"/>
              <a:ext cx="547025" cy="5470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881975" y="4357048"/>
              <a:ext cx="547025" cy="5470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995407" y="4343400"/>
              <a:ext cx="547025" cy="5470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4306122" y="3134358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99225" y="3229660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2800" b="1" dirty="0">
              <a:solidFill>
                <a:srgbClr val="FF0000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3108434" y="6172200"/>
            <a:ext cx="2833025" cy="560673"/>
            <a:chOff x="2881975" y="4343400"/>
            <a:chExt cx="2833025" cy="560673"/>
          </a:xfrm>
        </p:grpSpPr>
        <p:sp>
          <p:nvSpPr>
            <p:cNvPr id="17" name="TextBox 16"/>
            <p:cNvSpPr txBox="1"/>
            <p:nvPr/>
          </p:nvSpPr>
          <p:spPr>
            <a:xfrm>
              <a:off x="3200400" y="4343400"/>
              <a:ext cx="25146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  +        = </a:t>
              </a:r>
              <a:endParaRPr lang="vi-VN" sz="3000" b="1" dirty="0">
                <a:solidFill>
                  <a:srgbClr val="002060"/>
                </a:solidFill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5091775" y="4350373"/>
              <a:ext cx="547025" cy="5470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2881975" y="4357048"/>
              <a:ext cx="547025" cy="5470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4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3995407" y="4343400"/>
              <a:ext cx="547025" cy="54702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4299117" y="6182357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399225" y="6196005"/>
            <a:ext cx="3850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9600" y="1447801"/>
            <a:ext cx="708848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a) </a:t>
            </a:r>
            <a:endParaRPr lang="vi-VN" sz="35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613009" y="4038600"/>
            <a:ext cx="73289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b) </a:t>
            </a:r>
            <a:endParaRPr lang="vi-VN" sz="3500" b="1" dirty="0"/>
          </a:p>
        </p:txBody>
      </p:sp>
    </p:spTree>
    <p:extLst>
      <p:ext uri="{BB962C8B-B14F-4D97-AF65-F5344CB8AC3E}">
        <p14:creationId xmlns:p14="http://schemas.microsoft.com/office/powerpoint/2010/main" val="1836197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21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03715" y="381000"/>
            <a:ext cx="977554" cy="912384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/>
              <a:t>3</a:t>
            </a:r>
            <a:endParaRPr lang="vi-VN" sz="5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444391" y="508734"/>
            <a:ext cx="1025856" cy="704418"/>
          </a:xfrm>
          <a:prstGeom prst="round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endParaRPr lang="vi-VN" sz="3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4325" y="1862799"/>
            <a:ext cx="58381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a)</a:t>
            </a:r>
            <a:endParaRPr lang="vi-VN" sz="35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1084568" y="2317530"/>
            <a:ext cx="762000" cy="533400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891235" y="2317530"/>
            <a:ext cx="762000" cy="533400"/>
          </a:xfrm>
          <a:prstGeom prst="round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478703" y="1752600"/>
            <a:ext cx="762000" cy="533400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57200" y="2850930"/>
            <a:ext cx="2608567" cy="914400"/>
            <a:chOff x="1066800" y="4816366"/>
            <a:chExt cx="2608567" cy="914400"/>
          </a:xfrm>
        </p:grpSpPr>
        <p:sp>
          <p:nvSpPr>
            <p:cNvPr id="11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 + 3 =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547033" y="3032232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vi-VN" sz="3000" b="1" dirty="0">
              <a:solidFill>
                <a:srgbClr val="FF0000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3200400" y="1768366"/>
            <a:ext cx="2608567" cy="2012730"/>
            <a:chOff x="3200400" y="1768366"/>
            <a:chExt cx="2608567" cy="2012730"/>
          </a:xfrm>
        </p:grpSpPr>
        <p:sp>
          <p:nvSpPr>
            <p:cNvPr id="14" name="Rounded Rectangle 13"/>
            <p:cNvSpPr/>
            <p:nvPr/>
          </p:nvSpPr>
          <p:spPr>
            <a:xfrm>
              <a:off x="3827768" y="2333296"/>
              <a:ext cx="762000" cy="533400"/>
            </a:xfrm>
            <a:prstGeom prst="roundRect">
              <a:avLst/>
            </a:prstGeom>
            <a:solidFill>
              <a:srgbClr val="FF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634435" y="2333296"/>
              <a:ext cx="762000" cy="533400"/>
            </a:xfrm>
            <a:prstGeom prst="roundRect">
              <a:avLst/>
            </a:prstGeom>
            <a:solidFill>
              <a:srgbClr val="CCE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4221903" y="1768366"/>
              <a:ext cx="762000" cy="533400"/>
            </a:xfrm>
            <a:prstGeom prst="round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3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3200400" y="2866696"/>
              <a:ext cx="2608567" cy="914400"/>
              <a:chOff x="1066800" y="4816366"/>
              <a:chExt cx="2608567" cy="914400"/>
            </a:xfrm>
          </p:grpSpPr>
          <p:sp>
            <p:nvSpPr>
              <p:cNvPr id="18" name="Title 1"/>
              <p:cNvSpPr txBox="1">
                <a:spLocks/>
              </p:cNvSpPr>
              <p:nvPr/>
            </p:nvSpPr>
            <p:spPr>
              <a:xfrm>
                <a:off x="1066800" y="4816366"/>
                <a:ext cx="2297523" cy="91440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5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 + 2 =</a:t>
                </a:r>
                <a:endParaRPr lang="vi-VN" sz="35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>
                <a:off x="3050872" y="4970214"/>
                <a:ext cx="624495" cy="60670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22" name="Group 21"/>
          <p:cNvGrpSpPr/>
          <p:nvPr/>
        </p:nvGrpSpPr>
        <p:grpSpPr>
          <a:xfrm>
            <a:off x="6230633" y="1768366"/>
            <a:ext cx="2608567" cy="2012730"/>
            <a:chOff x="3200400" y="1768366"/>
            <a:chExt cx="2608567" cy="2012730"/>
          </a:xfrm>
        </p:grpSpPr>
        <p:sp>
          <p:nvSpPr>
            <p:cNvPr id="23" name="Rounded Rectangle 22"/>
            <p:cNvSpPr/>
            <p:nvPr/>
          </p:nvSpPr>
          <p:spPr>
            <a:xfrm>
              <a:off x="3827768" y="2333296"/>
              <a:ext cx="762000" cy="533400"/>
            </a:xfrm>
            <a:prstGeom prst="roundRect">
              <a:avLst/>
            </a:prstGeom>
            <a:solidFill>
              <a:srgbClr val="FF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4634435" y="2333296"/>
              <a:ext cx="762000" cy="533400"/>
            </a:xfrm>
            <a:prstGeom prst="roundRect">
              <a:avLst/>
            </a:prstGeom>
            <a:solidFill>
              <a:srgbClr val="CCE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4221903" y="1768366"/>
              <a:ext cx="762000" cy="533400"/>
            </a:xfrm>
            <a:prstGeom prst="round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4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3200400" y="2866696"/>
              <a:ext cx="2608567" cy="914400"/>
              <a:chOff x="1066800" y="4816366"/>
              <a:chExt cx="2608567" cy="914400"/>
            </a:xfrm>
          </p:grpSpPr>
          <p:sp>
            <p:nvSpPr>
              <p:cNvPr id="28" name="Title 1"/>
              <p:cNvSpPr txBox="1">
                <a:spLocks/>
              </p:cNvSpPr>
              <p:nvPr/>
            </p:nvSpPr>
            <p:spPr>
              <a:xfrm>
                <a:off x="1066800" y="4816366"/>
                <a:ext cx="2297523" cy="91440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5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2 + 2 =</a:t>
                </a:r>
                <a:endParaRPr lang="vi-VN" sz="35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" name="Rounded Rectangle 28"/>
              <p:cNvSpPr/>
              <p:nvPr/>
            </p:nvSpPr>
            <p:spPr>
              <a:xfrm>
                <a:off x="3050872" y="4970214"/>
                <a:ext cx="624495" cy="60670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30" name="TextBox 29"/>
          <p:cNvSpPr txBox="1"/>
          <p:nvPr/>
        </p:nvSpPr>
        <p:spPr>
          <a:xfrm>
            <a:off x="168166" y="4330103"/>
            <a:ext cx="607859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b="1" dirty="0" smtClean="0">
                <a:latin typeface="Arial" pitchFamily="34" charset="0"/>
                <a:cs typeface="Arial" pitchFamily="34" charset="0"/>
              </a:rPr>
              <a:t>b)</a:t>
            </a:r>
            <a:endParaRPr lang="vi-VN" sz="3500" b="1" dirty="0"/>
          </a:p>
        </p:txBody>
      </p:sp>
      <p:sp>
        <p:nvSpPr>
          <p:cNvPr id="31" name="Rounded Rectangle 30"/>
          <p:cNvSpPr/>
          <p:nvPr/>
        </p:nvSpPr>
        <p:spPr>
          <a:xfrm>
            <a:off x="1078409" y="4784834"/>
            <a:ext cx="762000" cy="533400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1885076" y="4784834"/>
            <a:ext cx="762000" cy="533400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1472544" y="4219904"/>
            <a:ext cx="762000" cy="533400"/>
          </a:xfrm>
          <a:prstGeom prst="roundRect">
            <a:avLst/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vi-VN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451041" y="5318234"/>
            <a:ext cx="2608567" cy="914400"/>
            <a:chOff x="1066800" y="4816366"/>
            <a:chExt cx="2608567" cy="914400"/>
          </a:xfrm>
        </p:grpSpPr>
        <p:sp>
          <p:nvSpPr>
            <p:cNvPr id="35" name="Title 1"/>
            <p:cNvSpPr txBox="1">
              <a:spLocks/>
            </p:cNvSpPr>
            <p:nvPr/>
          </p:nvSpPr>
          <p:spPr>
            <a:xfrm>
              <a:off x="1066800" y="4816366"/>
              <a:ext cx="2297523" cy="91440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5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 + 1 =</a:t>
              </a:r>
              <a:endParaRPr lang="vi-VN" sz="35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3050872" y="4970214"/>
              <a:ext cx="624495" cy="60670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194241" y="4235670"/>
            <a:ext cx="2608567" cy="2012730"/>
            <a:chOff x="3200400" y="1768366"/>
            <a:chExt cx="2608567" cy="2012730"/>
          </a:xfrm>
        </p:grpSpPr>
        <p:sp>
          <p:nvSpPr>
            <p:cNvPr id="39" name="Rounded Rectangle 38"/>
            <p:cNvSpPr/>
            <p:nvPr/>
          </p:nvSpPr>
          <p:spPr>
            <a:xfrm>
              <a:off x="3827768" y="2333296"/>
              <a:ext cx="762000" cy="533400"/>
            </a:xfrm>
            <a:prstGeom prst="round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3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4634435" y="2333296"/>
              <a:ext cx="762000" cy="533400"/>
            </a:xfrm>
            <a:prstGeom prst="round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4221903" y="1768366"/>
              <a:ext cx="762000" cy="533400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2" name="Group 41"/>
            <p:cNvGrpSpPr/>
            <p:nvPr/>
          </p:nvGrpSpPr>
          <p:grpSpPr>
            <a:xfrm>
              <a:off x="3200400" y="2866696"/>
              <a:ext cx="2608567" cy="914400"/>
              <a:chOff x="1066800" y="4816366"/>
              <a:chExt cx="2608567" cy="914400"/>
            </a:xfrm>
          </p:grpSpPr>
          <p:sp>
            <p:nvSpPr>
              <p:cNvPr id="44" name="Title 1"/>
              <p:cNvSpPr txBox="1">
                <a:spLocks/>
              </p:cNvSpPr>
              <p:nvPr/>
            </p:nvSpPr>
            <p:spPr>
              <a:xfrm>
                <a:off x="1066800" y="4816366"/>
                <a:ext cx="2297523" cy="91440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5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3 + 1 =</a:t>
                </a:r>
                <a:endParaRPr lang="vi-VN" sz="35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5" name="Rounded Rectangle 44"/>
              <p:cNvSpPr/>
              <p:nvPr/>
            </p:nvSpPr>
            <p:spPr>
              <a:xfrm>
                <a:off x="3050872" y="4970214"/>
                <a:ext cx="624495" cy="60670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46" name="Group 45"/>
          <p:cNvGrpSpPr/>
          <p:nvPr/>
        </p:nvGrpSpPr>
        <p:grpSpPr>
          <a:xfrm>
            <a:off x="6224474" y="4235670"/>
            <a:ext cx="2608567" cy="2012730"/>
            <a:chOff x="3200400" y="1768366"/>
            <a:chExt cx="2608567" cy="2012730"/>
          </a:xfrm>
        </p:grpSpPr>
        <p:sp>
          <p:nvSpPr>
            <p:cNvPr id="47" name="Rounded Rectangle 46"/>
            <p:cNvSpPr/>
            <p:nvPr/>
          </p:nvSpPr>
          <p:spPr>
            <a:xfrm>
              <a:off x="3827768" y="2333296"/>
              <a:ext cx="762000" cy="533400"/>
            </a:xfrm>
            <a:prstGeom prst="roundRect">
              <a:avLst/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4634435" y="2333296"/>
              <a:ext cx="762000" cy="533400"/>
            </a:xfrm>
            <a:prstGeom prst="round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Rounded Rectangle 48"/>
            <p:cNvSpPr/>
            <p:nvPr/>
          </p:nvSpPr>
          <p:spPr>
            <a:xfrm>
              <a:off x="4221903" y="1768366"/>
              <a:ext cx="762000" cy="533400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vi-VN" sz="3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3200400" y="2866696"/>
              <a:ext cx="2608567" cy="914400"/>
              <a:chOff x="1066800" y="4816366"/>
              <a:chExt cx="2608567" cy="914400"/>
            </a:xfrm>
          </p:grpSpPr>
          <p:sp>
            <p:nvSpPr>
              <p:cNvPr id="52" name="Title 1"/>
              <p:cNvSpPr txBox="1">
                <a:spLocks/>
              </p:cNvSpPr>
              <p:nvPr/>
            </p:nvSpPr>
            <p:spPr>
              <a:xfrm>
                <a:off x="1066800" y="4816366"/>
                <a:ext cx="2297523" cy="914400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35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2 + 1 =</a:t>
                </a:r>
                <a:endParaRPr lang="vi-VN" sz="35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" name="Rounded Rectangle 52"/>
              <p:cNvSpPr/>
              <p:nvPr/>
            </p:nvSpPr>
            <p:spPr>
              <a:xfrm>
                <a:off x="3050872" y="4970214"/>
                <a:ext cx="624495" cy="606704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?</a:t>
                </a:r>
                <a:endParaRPr lang="vi-VN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54" name="TextBox 53"/>
          <p:cNvSpPr txBox="1"/>
          <p:nvPr/>
        </p:nvSpPr>
        <p:spPr>
          <a:xfrm>
            <a:off x="5301368" y="3052076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8321566" y="3052076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545032" y="5493256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632238" y="4246603"/>
            <a:ext cx="370614" cy="492443"/>
          </a:xfrm>
          <a:prstGeom prst="rect">
            <a:avLst/>
          </a:prstGeom>
          <a:solidFill>
            <a:srgbClr val="99CCFF"/>
          </a:solidFill>
        </p:spPr>
        <p:txBody>
          <a:bodyPr wrap="none" rtlCol="0">
            <a:spAutoFit/>
          </a:bodyPr>
          <a:lstStyle/>
          <a:p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vi-VN" sz="2600" b="1" dirty="0">
              <a:solidFill>
                <a:srgbClr val="FF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414068" y="4260861"/>
            <a:ext cx="370614" cy="492443"/>
          </a:xfrm>
          <a:prstGeom prst="rect">
            <a:avLst/>
          </a:prstGeom>
          <a:solidFill>
            <a:srgbClr val="99CCFF"/>
          </a:solidFill>
        </p:spPr>
        <p:txBody>
          <a:bodyPr wrap="none" rtlCol="0">
            <a:spAutoFit/>
          </a:bodyPr>
          <a:lstStyle/>
          <a:p>
            <a:r>
              <a:rPr lang="en-US" sz="2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2600" b="1" dirty="0">
              <a:solidFill>
                <a:srgbClr val="FF000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301368" y="5514201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vi-VN" sz="3000" b="1" dirty="0">
              <a:solidFill>
                <a:srgbClr val="FF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447829" y="4235670"/>
            <a:ext cx="370614" cy="492443"/>
          </a:xfrm>
          <a:prstGeom prst="rect">
            <a:avLst/>
          </a:prstGeom>
          <a:solidFill>
            <a:srgbClr val="99CCFF"/>
          </a:solidFill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2600" b="1" dirty="0">
              <a:solidFill>
                <a:srgbClr val="FF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8304700" y="5519380"/>
            <a:ext cx="397866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vi-VN" sz="3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796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3" grpId="0" animBg="1"/>
      <p:bldP spid="30" grpId="0"/>
      <p:bldP spid="31" grpId="0" animBg="1"/>
      <p:bldP spid="32" grpId="0" animBg="1"/>
      <p:bldP spid="3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197</Words>
  <Application>Microsoft Office PowerPoint</Application>
  <PresentationFormat>On-screen Show (4:3)</PresentationFormat>
  <Paragraphs>96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HP-087</vt:lpstr>
      <vt:lpstr>HP-168</vt:lpstr>
      <vt:lpstr>Times New Roman</vt:lpstr>
      <vt:lpstr>Office Theme</vt:lpstr>
      <vt:lpstr>PowerPoint Presentation</vt:lpstr>
      <vt:lpstr>Gộp lại thì được mấy?</vt:lpstr>
      <vt:lpstr>Gộp lại thì được mấy?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14</cp:revision>
  <dcterms:created xsi:type="dcterms:W3CDTF">2006-08-16T00:00:00Z</dcterms:created>
  <dcterms:modified xsi:type="dcterms:W3CDTF">2025-11-04T03:38:50Z</dcterms:modified>
</cp:coreProperties>
</file>