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83" r:id="rId4"/>
    <p:sldMasterId id="2147483795" r:id="rId5"/>
    <p:sldMasterId id="2147483807" r:id="rId6"/>
  </p:sldMasterIdLst>
  <p:notesMasterIdLst>
    <p:notesMasterId r:id="rId23"/>
  </p:notesMasterIdLst>
  <p:sldIdLst>
    <p:sldId id="2898" r:id="rId7"/>
    <p:sldId id="396" r:id="rId8"/>
    <p:sldId id="260" r:id="rId9"/>
    <p:sldId id="336" r:id="rId10"/>
    <p:sldId id="332" r:id="rId11"/>
    <p:sldId id="333" r:id="rId12"/>
    <p:sldId id="334" r:id="rId13"/>
    <p:sldId id="335" r:id="rId14"/>
    <p:sldId id="326" r:id="rId15"/>
    <p:sldId id="327" r:id="rId16"/>
    <p:sldId id="331" r:id="rId17"/>
    <p:sldId id="329" r:id="rId18"/>
    <p:sldId id="330" r:id="rId19"/>
    <p:sldId id="328" r:id="rId20"/>
    <p:sldId id="2899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7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ACBF80A-A0AF-3903-7372-41C214778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54" t="5959" r="886" b="6523"/>
          <a:stretch/>
        </p:blipFill>
        <p:spPr>
          <a:xfrm>
            <a:off x="0" y="0"/>
            <a:ext cx="12194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6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20BFD82B-7BC9-34E9-EE05-0DDBC086B5EF}"/>
              </a:ext>
            </a:extLst>
          </p:cNvPr>
          <p:cNvSpPr/>
          <p:nvPr userDrawn="1"/>
        </p:nvSpPr>
        <p:spPr>
          <a:xfrm>
            <a:off x="327660" y="357187"/>
            <a:ext cx="11536680" cy="6143625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8FAA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3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24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6876CD-3A6F-043D-EED2-17ADF42A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05348EF-3486-A492-2CBE-B1324E57C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7F43869-1627-BCF1-E6F4-54BCA527C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FA75B3B-DF66-4E87-9F49-D1F5E29B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647E4B-9F39-457B-C368-BCC881854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A4592FB-3733-8227-2D8A-7A6791D9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00607B-5786-0C9A-E66E-E4A14DCF9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2D8E41F-A33D-3FC0-0F14-B28CBD6CB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EE07002-C7FC-625D-7796-281F1727B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0547A44-0091-4B10-0024-6DA227A46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B3643C9-852E-91BD-BF18-7B6204CBA1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215B84E-A565-059F-2F7A-72CB6BA5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1D9E1DF-E22C-521C-A82D-F0F36D41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3765D69-59FE-E123-EABC-52576B87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8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83E0569-7E8A-6459-6289-BDB16509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92202FE-F7C1-22C6-43BF-73656A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A1A3AA6-2FDF-08A2-1FBB-D757D6C28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3B4318D-DC28-A683-4676-0F3824908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1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D9E675A-7EEE-1FF3-54F1-A69B186B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AF6030C-8E53-99DD-F6D1-66967AC4D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E7B6D97-7420-90E4-B787-96175830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1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04678FD-CBAC-13EA-2FEA-B6509D5AA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DB3943C-22A9-DF72-C3EA-7F42D52CF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DA49DEF-76ED-F87E-B25F-2E7D27D01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69473EB-1622-0879-0126-58974966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46DA2FA-CB3E-6C7C-1379-7C0338C2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983E1B5-ED90-E8B6-2D0B-E88895DA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0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20F611-3944-5B33-725E-692F39AE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3CA4E54-A6F4-BDF1-36E5-3EF682A83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8E8101E-C24C-4CE7-5F25-0B819FFCF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66CF12B-F749-415D-1E7F-E5F497D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D15426B-DAAD-F9A2-E4D6-998B6991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680735C-D86B-7443-3287-0981E240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3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AD15EE-FF3A-6B4B-98EF-13DE38942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23C5202-3CA5-1B72-9A42-E13851A93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E818716-9770-53CE-E18B-1B0C8BF5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77772EA-1068-A042-1211-B8826180A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2301966-9A47-CB5E-A23A-E94026C6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6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D221461-ADF5-7D36-E235-682774FF7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B4B81D7-1204-7884-CBBD-0E10EE46E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4ACE47E-6CBD-89DD-B7C4-B5C40AD13D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AA85FF7-099A-BE81-71A4-169833D78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745FB1F-3784-59A0-43B1-D0C23528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7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5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4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7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2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8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0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9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3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6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4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B1DB9-2C4C-89E8-1DD2-B6ECBD7EC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F20E25-A643-1662-C681-85EA4E0E2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BE5D1-3D1A-00E2-1CF8-FE93D934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08/11/2025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37349-99ED-6ACC-5A64-7F90A3E37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DB3D3-DC9C-1B91-D872-4C04104E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414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0372-DBEA-8BB4-A19F-022FEDB9F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9ACFC-741A-4B42-5CED-527798030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CB48A-ACFD-5612-A4DF-145E57FA8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08/11/2025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26503-04B7-D22E-C0EA-DFE5F72E0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12F3B-40CE-5F26-E452-90418F224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117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E78BC-6F17-E576-BD21-66C965B06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753F8-7783-C00A-E0EF-91BCCEC11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48B13-7AE4-5822-32F7-2CCF0929A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08/11/2025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4A344-9C1F-EEC2-0243-AAD2F9D44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EA278-36F1-10D0-0943-6DCC34C36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146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EF14-48A5-3C85-F052-3FFA1AB0D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335F9-7E3B-1A89-6B38-0D139A80F6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629EF-6F0C-60AF-82E7-2143C2F51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95EBFB-E1F2-EC5F-E1E5-40888C2E5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08/11/2025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FF72B-1DB0-08A7-6FA2-9ECC1DD73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4A509-8883-0107-6AE4-2045804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858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7DDCA-F2B2-4F99-D3DD-E4EE5399A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EDCA5-B46B-9175-DC5C-43E45FEAC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DC5F2-8FCF-0A68-A6F9-12A3F0208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E7A1CD-3D7B-CF69-2F40-941BA246C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9F9623-A9D8-03B2-3348-DFC47AF05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D724A3-EEE9-0FE0-40FC-48F129BFD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08/11/2025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B95BCE-C12B-C4AF-6F40-0191226AD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4F9DEF-D707-4BA0-EF6C-9CE25F20F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374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A24F9-361A-3705-04DF-05CB6ECFD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E22285-1714-4D13-415F-025E57548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08/11/2025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B8BB0-7C45-DD9C-5A86-F55C61F2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767A1-5010-21EC-86C7-65285AF9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074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21F5B5-E196-1C3E-68D2-F66FFBBD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08/11/2025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0E5A2E-1BD0-2EFA-DFB3-A41702B5E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A97A7-0233-EB34-9016-6BC31D05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730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D8C75-4617-94F6-2D72-57722306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EDF6C-3666-3151-3E7B-D47F857DC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DBFCE-47BB-CF15-B1A0-A4E16D786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AA2F0-4304-5ABB-709C-480C66C4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08/11/2025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F94F80-BDD8-4C09-1934-009B15047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108E5-2CB0-F896-92EE-978363BA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32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1D3AC-47B6-6667-324A-42F7976CD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0AD37F-D244-5C47-3DCE-1394E9FA66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7F700-2949-E311-2F0C-1DE932726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B6D5D-5627-5C2C-442E-120C2AC5C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08/11/2025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0AFC9-F337-58E9-1400-4E233C190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0F6C6-FC93-73C6-B4B6-369A2A70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95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D55DC-F8F6-A244-1B78-600E63F44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B9939-B2A1-C317-445A-F01DE8FB2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C6D52-5252-996D-C102-1D740D5B0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08/11/2025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FE9EC-4341-EA9F-AD24-2EF428A34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65158-4150-A0F6-C289-7DDD4C068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503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8DCDA6-8B76-DEC9-6514-761953231D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92398E-7703-5F12-08C2-BABABFB0F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226E4-AADA-4F5C-FDF7-79899CDC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08/11/2025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041AA-6F66-59C2-5220-5E78335E5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B8702-5CCB-B9E5-FDAD-D4140697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739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A3E59F4-31DC-90A6-6B64-32E6ACE985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861" y="163464"/>
            <a:ext cx="1589135" cy="15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ransition spd="slow"/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12">
            <a:extLst>
              <a:ext uri="{FF2B5EF4-FFF2-40B4-BE49-F238E27FC236}">
                <a16:creationId xmlns:a16="http://schemas.microsoft.com/office/drawing/2014/main" id="{9F51CE06-A23A-9CC5-C2B7-5708BFCE974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 l="17" t="6800" r="-702" b="7530"/>
          <a:stretch/>
        </p:blipFill>
        <p:spPr>
          <a:xfrm>
            <a:off x="0" y="0"/>
            <a:ext cx="12315463" cy="6858000"/>
          </a:xfrm>
          <a:prstGeom prst="rect">
            <a:avLst/>
          </a:prstGeom>
        </p:spPr>
      </p:pic>
      <p:sp>
        <p:nvSpPr>
          <p:cNvPr id="11" name="Hình chữ nhật: Góc Tròn 7">
            <a:extLst>
              <a:ext uri="{FF2B5EF4-FFF2-40B4-BE49-F238E27FC236}">
                <a16:creationId xmlns:a16="http://schemas.microsoft.com/office/drawing/2014/main" id="{436C1360-63F6-884E-DCFB-BA55132FFD59}"/>
              </a:ext>
            </a:extLst>
          </p:cNvPr>
          <p:cNvSpPr/>
          <p:nvPr userDrawn="1"/>
        </p:nvSpPr>
        <p:spPr>
          <a:xfrm>
            <a:off x="327660" y="357187"/>
            <a:ext cx="11536680" cy="6143625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8FAA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>
            <a:extLst>
              <a:ext uri="{FF2B5EF4-FFF2-40B4-BE49-F238E27FC236}">
                <a16:creationId xmlns:a16="http://schemas.microsoft.com/office/drawing/2014/main" id="{1AF5BB38-62FB-5BC7-728C-125E5429771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l="17" t="6800" r="-702" b="7530"/>
          <a:stretch/>
        </p:blipFill>
        <p:spPr>
          <a:xfrm>
            <a:off x="0" y="0"/>
            <a:ext cx="12315463" cy="6858000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1FD98D4-57BF-3A45-7A4A-92A12847F71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861" y="163464"/>
            <a:ext cx="1589135" cy="15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6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86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77B54-4CB9-5F24-D906-A0761F7C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54DD1-98C7-3919-378E-04FE4CE87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F1F0D-9EAF-A817-4098-665D3E7DF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807ED4-D967-4677-B96C-6D82AEA29F6A}" type="datetimeFigureOut">
              <a:rPr lang="vi-VN" smtClean="0"/>
              <a:t>08/11/2025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A3DB4-F1BA-BC5E-419E-7778365EB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8FC0F-C3D0-4360-30BA-7CBD33DC2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300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slide" Target="slide10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5" Type="http://schemas.openxmlformats.org/officeDocument/2006/relationships/slide" Target="slide10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grass field with flowers&#10;&#10;Description automatically generated">
            <a:extLst>
              <a:ext uri="{FF2B5EF4-FFF2-40B4-BE49-F238E27FC236}">
                <a16:creationId xmlns:a16="http://schemas.microsoft.com/office/drawing/2014/main" id="{2C9952F1-48D5-7363-D1CC-4E653C7DE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reeform 19">
            <a:extLst>
              <a:ext uri="{FF2B5EF4-FFF2-40B4-BE49-F238E27FC236}">
                <a16:creationId xmlns:a16="http://schemas.microsoft.com/office/drawing/2014/main" id="{96ED07DB-DFE8-F55A-53E8-3E68B05936DB}"/>
              </a:ext>
            </a:extLst>
          </p:cNvPr>
          <p:cNvSpPr/>
          <p:nvPr/>
        </p:nvSpPr>
        <p:spPr>
          <a:xfrm>
            <a:off x="4240530" y="4720590"/>
            <a:ext cx="3629626" cy="3609599"/>
          </a:xfrm>
          <a:custGeom>
            <a:avLst/>
            <a:gdLst/>
            <a:ahLst/>
            <a:cxnLst/>
            <a:rect l="l" t="t" r="r" b="b"/>
            <a:pathLst>
              <a:path w="2612615" h="2599551">
                <a:moveTo>
                  <a:pt x="0" y="0"/>
                </a:moveTo>
                <a:lnTo>
                  <a:pt x="2612615" y="0"/>
                </a:lnTo>
                <a:lnTo>
                  <a:pt x="2612615" y="2599552"/>
                </a:lnTo>
                <a:lnTo>
                  <a:pt x="0" y="25995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3667DD-83BF-BD7E-2081-53BF879E7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706" y="1709082"/>
            <a:ext cx="8065707" cy="19386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74FC8F-3144-A5F9-995E-D669E775B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0978" y="0"/>
            <a:ext cx="2359356" cy="1383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D89BC9-B96B-2707-C340-D562DB58C6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8693" y="3617925"/>
            <a:ext cx="2328874" cy="1176630"/>
          </a:xfrm>
          <a:prstGeom prst="rect">
            <a:avLst/>
          </a:prstGeom>
        </p:spPr>
      </p:pic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C325584-FB7D-64D0-62F1-706D4941AF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861" y="163464"/>
            <a:ext cx="1589135" cy="15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91" y="173982"/>
            <a:ext cx="2230362" cy="991397"/>
          </a:xfrm>
          <a:prstGeom prst="rect">
            <a:avLst/>
          </a:prstGeom>
          <a:noFill/>
        </p:spPr>
      </p:pic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b="68250"/>
          <a:stretch/>
        </p:blipFill>
        <p:spPr>
          <a:xfrm>
            <a:off x="4562551" y="740459"/>
            <a:ext cx="5577547" cy="1909417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t="33439" b="34811"/>
          <a:stretch/>
        </p:blipFill>
        <p:spPr>
          <a:xfrm>
            <a:off x="4562552" y="2474291"/>
            <a:ext cx="5577547" cy="1909417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l="-182" t="68398" r="182" b="-148"/>
          <a:stretch/>
        </p:blipFill>
        <p:spPr>
          <a:xfrm>
            <a:off x="4562551" y="4293185"/>
            <a:ext cx="5577547" cy="19094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E50FE8-4741-60D0-F297-41BCDADC18A0}"/>
              </a:ext>
            </a:extLst>
          </p:cNvPr>
          <p:cNvSpPr txBox="1"/>
          <p:nvPr/>
        </p:nvSpPr>
        <p:spPr>
          <a:xfrm>
            <a:off x="1444129" y="1225572"/>
            <a:ext cx="1379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AA9BF7-BAC8-D18D-6B23-5A9D65B53FDE}"/>
              </a:ext>
            </a:extLst>
          </p:cNvPr>
          <p:cNvSpPr/>
          <p:nvPr/>
        </p:nvSpPr>
        <p:spPr>
          <a:xfrm>
            <a:off x="675795" y="125866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0497994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0061501" y="3318111"/>
            <a:ext cx="798367" cy="817781"/>
            <a:chOff x="7632352" y="2681286"/>
            <a:chExt cx="405942" cy="415815"/>
          </a:xfrm>
        </p:grpSpPr>
        <p:sp>
          <p:nvSpPr>
            <p:cNvPr id="4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682221" y="3318111"/>
            <a:ext cx="798367" cy="817781"/>
            <a:chOff x="7632352" y="2681286"/>
            <a:chExt cx="405942" cy="415815"/>
          </a:xfrm>
        </p:grpSpPr>
        <p:sp>
          <p:nvSpPr>
            <p:cNvPr id="5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686130" y="3315080"/>
            <a:ext cx="798367" cy="817781"/>
            <a:chOff x="7632352" y="2681286"/>
            <a:chExt cx="405942" cy="415815"/>
          </a:xfrm>
        </p:grpSpPr>
        <p:sp>
          <p:nvSpPr>
            <p:cNvPr id="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800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0079921" y="3315079"/>
            <a:ext cx="798367" cy="817781"/>
            <a:chOff x="7632352" y="2681286"/>
            <a:chExt cx="405942" cy="415815"/>
          </a:xfrm>
        </p:grpSpPr>
        <p:sp>
          <p:nvSpPr>
            <p:cNvPr id="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800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4</a:t>
              </a: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04479" y="1652657"/>
            <a:ext cx="63047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a)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43163" y="2318786"/>
            <a:ext cx="6406010" cy="300235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64117" y="2752529"/>
            <a:ext cx="2134868" cy="2134868"/>
            <a:chOff x="754733" y="2276883"/>
            <a:chExt cx="1601707" cy="1601707"/>
          </a:xfrm>
        </p:grpSpPr>
        <p:sp>
          <p:nvSpPr>
            <p:cNvPr id="27" name="Oval 26"/>
            <p:cNvSpPr/>
            <p:nvPr/>
          </p:nvSpPr>
          <p:spPr>
            <a:xfrm>
              <a:off x="1483112" y="3222702"/>
              <a:ext cx="156118" cy="1561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1" name="Picture 2" descr="F:\AAA-LÀM ẢNH SLIDE\Bai10-LT1-3a(1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54733" y="2276883"/>
              <a:ext cx="1601707" cy="1601707"/>
            </a:xfrm>
            <a:prstGeom prst="rect">
              <a:avLst/>
            </a:prstGeom>
            <a:noFill/>
          </p:spPr>
        </p:pic>
      </p:grpSp>
      <p:grpSp>
        <p:nvGrpSpPr>
          <p:cNvPr id="39" name="Group 38"/>
          <p:cNvGrpSpPr/>
          <p:nvPr/>
        </p:nvGrpSpPr>
        <p:grpSpPr>
          <a:xfrm>
            <a:off x="5093352" y="2752529"/>
            <a:ext cx="2134868" cy="2134868"/>
            <a:chOff x="4077812" y="2276883"/>
            <a:chExt cx="1601707" cy="1601707"/>
          </a:xfrm>
        </p:grpSpPr>
        <p:sp>
          <p:nvSpPr>
            <p:cNvPr id="30" name="Oval 29"/>
            <p:cNvSpPr/>
            <p:nvPr/>
          </p:nvSpPr>
          <p:spPr>
            <a:xfrm>
              <a:off x="4795024" y="3222702"/>
              <a:ext cx="156118" cy="1561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2" name="Picture 3" descr="F:\AAA-LÀM ẢNH SLIDE\Bai10-LT1-3a(2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77812" y="2276883"/>
              <a:ext cx="1601707" cy="1601707"/>
            </a:xfrm>
            <a:prstGeom prst="rect">
              <a:avLst/>
            </a:prstGeom>
            <a:noFill/>
          </p:spPr>
        </p:pic>
      </p:grpSp>
      <p:grpSp>
        <p:nvGrpSpPr>
          <p:cNvPr id="37" name="Group 36"/>
          <p:cNvGrpSpPr/>
          <p:nvPr/>
        </p:nvGrpSpPr>
        <p:grpSpPr>
          <a:xfrm>
            <a:off x="1967126" y="2752529"/>
            <a:ext cx="2134868" cy="2134868"/>
            <a:chOff x="1732329" y="2276883"/>
            <a:chExt cx="1601707" cy="1601707"/>
          </a:xfrm>
        </p:grpSpPr>
        <p:sp>
          <p:nvSpPr>
            <p:cNvPr id="28" name="Oval 27"/>
            <p:cNvSpPr/>
            <p:nvPr/>
          </p:nvSpPr>
          <p:spPr>
            <a:xfrm>
              <a:off x="2453268" y="3222702"/>
              <a:ext cx="156118" cy="1561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3" name="Picture 2" descr="F:\AAA-LÀM ẢNH SLIDE\Bai10-LT1-3a(1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32329" y="2276883"/>
              <a:ext cx="1601707" cy="1601707"/>
            </a:xfrm>
            <a:prstGeom prst="rect">
              <a:avLst/>
            </a:prstGeom>
            <a:noFill/>
          </p:spPr>
        </p:pic>
      </p:grpSp>
      <p:grpSp>
        <p:nvGrpSpPr>
          <p:cNvPr id="38" name="Group 37"/>
          <p:cNvGrpSpPr/>
          <p:nvPr/>
        </p:nvGrpSpPr>
        <p:grpSpPr>
          <a:xfrm>
            <a:off x="3275090" y="2752529"/>
            <a:ext cx="2134868" cy="2134868"/>
            <a:chOff x="2713642" y="2276883"/>
            <a:chExt cx="1601707" cy="1601707"/>
          </a:xfrm>
        </p:grpSpPr>
        <p:sp>
          <p:nvSpPr>
            <p:cNvPr id="29" name="Oval 28"/>
            <p:cNvSpPr/>
            <p:nvPr/>
          </p:nvSpPr>
          <p:spPr>
            <a:xfrm>
              <a:off x="3445727" y="3200400"/>
              <a:ext cx="144966" cy="1449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5" name="Picture 2" descr="F:\AAA-LÀM ẢNH SLIDE\Bai10-LT1-3a(1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13642" y="2276883"/>
              <a:ext cx="1601707" cy="1601707"/>
            </a:xfrm>
            <a:prstGeom prst="rect">
              <a:avLst/>
            </a:prstGeom>
            <a:noFill/>
          </p:spPr>
        </p:pic>
      </p:grp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595570" y="3360348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400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177805" y="3384384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+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575751" y="3361524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=</a:t>
            </a:r>
          </a:p>
        </p:txBody>
      </p:sp>
      <p:pic>
        <p:nvPicPr>
          <p:cNvPr id="4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050" y="697062"/>
            <a:ext cx="2230362" cy="991397"/>
          </a:xfrm>
          <a:prstGeom prst="rect">
            <a:avLst/>
          </a:prstGeom>
          <a:noFill/>
        </p:spPr>
      </p:pic>
      <p:sp>
        <p:nvSpPr>
          <p:cNvPr id="2" name="Action Button: Home 1">
            <a:hlinkClick r:id="rId5" action="ppaction://hlinksldjump" highlightClick="1"/>
          </p:cNvPr>
          <p:cNvSpPr/>
          <p:nvPr/>
        </p:nvSpPr>
        <p:spPr>
          <a:xfrm>
            <a:off x="11610492" y="6219544"/>
            <a:ext cx="504799" cy="50479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3913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10210056" y="3380539"/>
            <a:ext cx="798367" cy="817781"/>
            <a:chOff x="7632352" y="2681286"/>
            <a:chExt cx="405942" cy="415815"/>
          </a:xfrm>
        </p:grpSpPr>
        <p:sp>
          <p:nvSpPr>
            <p:cNvPr id="4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5400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8842206" y="3369109"/>
            <a:ext cx="798367" cy="817781"/>
            <a:chOff x="7632352" y="2681286"/>
            <a:chExt cx="405942" cy="415815"/>
          </a:xfrm>
        </p:grpSpPr>
        <p:sp>
          <p:nvSpPr>
            <p:cNvPr id="5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5400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" name="Group 61"/>
          <p:cNvGrpSpPr/>
          <p:nvPr/>
        </p:nvGrpSpPr>
        <p:grpSpPr>
          <a:xfrm>
            <a:off x="8834685" y="3388938"/>
            <a:ext cx="798367" cy="817781"/>
            <a:chOff x="7632352" y="2681286"/>
            <a:chExt cx="405942" cy="415815"/>
          </a:xfrm>
        </p:grpSpPr>
        <p:sp>
          <p:nvSpPr>
            <p:cNvPr id="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5400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5" name="Group 64"/>
          <p:cNvGrpSpPr/>
          <p:nvPr/>
        </p:nvGrpSpPr>
        <p:grpSpPr>
          <a:xfrm>
            <a:off x="10215476" y="3411797"/>
            <a:ext cx="798367" cy="817781"/>
            <a:chOff x="7632352" y="2681286"/>
            <a:chExt cx="405942" cy="415815"/>
          </a:xfrm>
        </p:grpSpPr>
        <p:sp>
          <p:nvSpPr>
            <p:cNvPr id="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5400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5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743163" y="2318786"/>
            <a:ext cx="6406010" cy="30023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732695" y="3365626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6000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314930" y="3389662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400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+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701446" y="3378232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400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063602" y="2100791"/>
            <a:ext cx="1984124" cy="1984124"/>
            <a:chOff x="1548238" y="1576041"/>
            <a:chExt cx="1488610" cy="1488610"/>
          </a:xfrm>
        </p:grpSpPr>
        <p:sp>
          <p:nvSpPr>
            <p:cNvPr id="41" name="Oval 40"/>
            <p:cNvSpPr/>
            <p:nvPr/>
          </p:nvSpPr>
          <p:spPr>
            <a:xfrm>
              <a:off x="2219093" y="2286000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49" name="Picture 2" descr="F:\AAA-LÀM ẢNH SLIDE\Bai10-LT1-3b(1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48238" y="1576041"/>
              <a:ext cx="1488610" cy="1488610"/>
            </a:xfrm>
            <a:prstGeom prst="rect">
              <a:avLst/>
            </a:prstGeom>
            <a:noFill/>
          </p:spPr>
        </p:pic>
      </p:grpSp>
      <p:grpSp>
        <p:nvGrpSpPr>
          <p:cNvPr id="58" name="Group 57"/>
          <p:cNvGrpSpPr/>
          <p:nvPr/>
        </p:nvGrpSpPr>
        <p:grpSpPr>
          <a:xfrm>
            <a:off x="963730" y="3490494"/>
            <a:ext cx="1984124" cy="1984124"/>
            <a:chOff x="723048" y="2618680"/>
            <a:chExt cx="1488610" cy="1488610"/>
          </a:xfrm>
        </p:grpSpPr>
        <p:sp>
          <p:nvSpPr>
            <p:cNvPr id="46" name="Oval 45"/>
            <p:cNvSpPr/>
            <p:nvPr/>
          </p:nvSpPr>
          <p:spPr>
            <a:xfrm>
              <a:off x="1412488" y="3352800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0" name="Picture 3" descr="F:\AAA-LÀM ẢNH SLIDE\Bai10-LT1-3b(2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3048" y="2618680"/>
              <a:ext cx="1488610" cy="1488610"/>
            </a:xfrm>
            <a:prstGeom prst="rect">
              <a:avLst/>
            </a:prstGeom>
            <a:noFill/>
          </p:spPr>
        </p:pic>
      </p:grpSp>
      <p:grpSp>
        <p:nvGrpSpPr>
          <p:cNvPr id="59" name="Group 58"/>
          <p:cNvGrpSpPr/>
          <p:nvPr/>
        </p:nvGrpSpPr>
        <p:grpSpPr>
          <a:xfrm>
            <a:off x="2950438" y="3490494"/>
            <a:ext cx="1984124" cy="1984124"/>
            <a:chOff x="2213596" y="2618680"/>
            <a:chExt cx="1488610" cy="1488610"/>
          </a:xfrm>
        </p:grpSpPr>
        <p:sp>
          <p:nvSpPr>
            <p:cNvPr id="47" name="Oval 46"/>
            <p:cNvSpPr/>
            <p:nvPr/>
          </p:nvSpPr>
          <p:spPr>
            <a:xfrm>
              <a:off x="2925337" y="3371386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1" name="Picture 3" descr="F:\AAA-LÀM ẢNH SLIDE\Bai10-LT1-3b(2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13596" y="2618680"/>
              <a:ext cx="1488610" cy="1488610"/>
            </a:xfrm>
            <a:prstGeom prst="rect">
              <a:avLst/>
            </a:prstGeom>
            <a:noFill/>
          </p:spPr>
        </p:pic>
      </p:grpSp>
      <p:grpSp>
        <p:nvGrpSpPr>
          <p:cNvPr id="62" name="Group 61"/>
          <p:cNvGrpSpPr/>
          <p:nvPr/>
        </p:nvGrpSpPr>
        <p:grpSpPr>
          <a:xfrm>
            <a:off x="4927237" y="3490494"/>
            <a:ext cx="1984124" cy="1984124"/>
            <a:chOff x="3696710" y="2618680"/>
            <a:chExt cx="1488610" cy="1488610"/>
          </a:xfrm>
        </p:grpSpPr>
        <p:sp>
          <p:nvSpPr>
            <p:cNvPr id="48" name="Oval 47"/>
            <p:cNvSpPr/>
            <p:nvPr/>
          </p:nvSpPr>
          <p:spPr>
            <a:xfrm>
              <a:off x="4404732" y="3356517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4" name="Picture 3" descr="F:\AAA-LÀM ẢNH SLIDE\Bai10-LT1-3b(2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96710" y="2618680"/>
              <a:ext cx="1488610" cy="1488610"/>
            </a:xfrm>
            <a:prstGeom prst="rect">
              <a:avLst/>
            </a:prstGeom>
            <a:noFill/>
          </p:spPr>
        </p:pic>
      </p:grpSp>
      <p:grpSp>
        <p:nvGrpSpPr>
          <p:cNvPr id="57" name="Group 56"/>
          <p:cNvGrpSpPr/>
          <p:nvPr/>
        </p:nvGrpSpPr>
        <p:grpSpPr>
          <a:xfrm>
            <a:off x="4050312" y="2100791"/>
            <a:ext cx="1984124" cy="1984124"/>
            <a:chOff x="3038788" y="1576041"/>
            <a:chExt cx="1488610" cy="1488610"/>
          </a:xfrm>
        </p:grpSpPr>
        <p:sp>
          <p:nvSpPr>
            <p:cNvPr id="43" name="Oval 42"/>
            <p:cNvSpPr/>
            <p:nvPr/>
          </p:nvSpPr>
          <p:spPr>
            <a:xfrm>
              <a:off x="3731942" y="2304586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5" name="Picture 2" descr="F:\AAA-LÀM ẢNH SLIDE\Bai10-LT1-3b(1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38788" y="1576041"/>
              <a:ext cx="1488610" cy="1488610"/>
            </a:xfrm>
            <a:prstGeom prst="rect">
              <a:avLst/>
            </a:prstGeom>
            <a:noFill/>
          </p:spPr>
        </p:pic>
      </p:grp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88146" y="1732932"/>
            <a:ext cx="63047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3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163" y="741535"/>
            <a:ext cx="2230362" cy="991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75831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10381872" y="3276188"/>
            <a:ext cx="798367" cy="817781"/>
            <a:chOff x="7632352" y="2681286"/>
            <a:chExt cx="405942" cy="415815"/>
          </a:xfrm>
        </p:grpSpPr>
        <p:sp>
          <p:nvSpPr>
            <p:cNvPr id="4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5400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7699241" y="3264758"/>
            <a:ext cx="798367" cy="817781"/>
            <a:chOff x="7632352" y="2681286"/>
            <a:chExt cx="405942" cy="415815"/>
          </a:xfrm>
        </p:grpSpPr>
        <p:sp>
          <p:nvSpPr>
            <p:cNvPr id="5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5400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" name="Group 61"/>
          <p:cNvGrpSpPr/>
          <p:nvPr/>
        </p:nvGrpSpPr>
        <p:grpSpPr>
          <a:xfrm>
            <a:off x="7691720" y="3261727"/>
            <a:ext cx="798367" cy="817781"/>
            <a:chOff x="7632352" y="2681286"/>
            <a:chExt cx="405942" cy="415815"/>
          </a:xfrm>
        </p:grpSpPr>
        <p:sp>
          <p:nvSpPr>
            <p:cNvPr id="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5400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5" name="Group 64"/>
          <p:cNvGrpSpPr/>
          <p:nvPr/>
        </p:nvGrpSpPr>
        <p:grpSpPr>
          <a:xfrm>
            <a:off x="10375496" y="3273156"/>
            <a:ext cx="798367" cy="817781"/>
            <a:chOff x="7632352" y="2681286"/>
            <a:chExt cx="405942" cy="415815"/>
          </a:xfrm>
        </p:grpSpPr>
        <p:sp>
          <p:nvSpPr>
            <p:cNvPr id="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5400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6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743163" y="2318786"/>
            <a:ext cx="6406010" cy="30023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276564" y="3261275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6000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683482" y="3285311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400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+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816112" y="3285311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400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290616" y="2201631"/>
            <a:ext cx="5393411" cy="3295224"/>
            <a:chOff x="968297" y="1629396"/>
            <a:chExt cx="4046463" cy="2472276"/>
          </a:xfrm>
        </p:grpSpPr>
        <p:pic>
          <p:nvPicPr>
            <p:cNvPr id="26" name="Picture 3" descr="F:\AAA-LÀM ẢNH SLIDE\Bai10-LT1-3c(2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8112" y="2313336"/>
              <a:ext cx="1104397" cy="1104397"/>
            </a:xfrm>
            <a:prstGeom prst="rect">
              <a:avLst/>
            </a:prstGeom>
            <a:noFill/>
          </p:spPr>
        </p:pic>
        <p:pic>
          <p:nvPicPr>
            <p:cNvPr id="27" name="Picture 3" descr="F:\AAA-LÀM ẢNH SLIDE\Bai10-LT1-3c(2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10363" y="2313336"/>
              <a:ext cx="1104397" cy="1104397"/>
            </a:xfrm>
            <a:prstGeom prst="rect">
              <a:avLst/>
            </a:prstGeom>
            <a:noFill/>
          </p:spPr>
        </p:pic>
        <p:grpSp>
          <p:nvGrpSpPr>
            <p:cNvPr id="30" name="Group 29"/>
            <p:cNvGrpSpPr/>
            <p:nvPr/>
          </p:nvGrpSpPr>
          <p:grpSpPr>
            <a:xfrm>
              <a:off x="968297" y="1629396"/>
              <a:ext cx="3234283" cy="2472276"/>
              <a:chOff x="1102109" y="1629396"/>
              <a:chExt cx="3234283" cy="2472276"/>
            </a:xfrm>
          </p:grpSpPr>
          <p:pic>
            <p:nvPicPr>
              <p:cNvPr id="4098" name="Picture 2" descr="F:\AAA-LÀM ẢNH SLIDE\Bai10-LT1-3c(1)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02109" y="1629396"/>
                <a:ext cx="1104397" cy="1104397"/>
              </a:xfrm>
              <a:prstGeom prst="rect">
                <a:avLst/>
              </a:prstGeom>
              <a:noFill/>
            </p:spPr>
          </p:pic>
          <p:pic>
            <p:nvPicPr>
              <p:cNvPr id="4099" name="Picture 3" descr="F:\AAA-LÀM ẢNH SLIDE\Bai10-LT1-3c(2)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231995" y="1629396"/>
                <a:ext cx="1104397" cy="1104397"/>
              </a:xfrm>
              <a:prstGeom prst="rect">
                <a:avLst/>
              </a:prstGeom>
              <a:noFill/>
            </p:spPr>
          </p:pic>
          <p:pic>
            <p:nvPicPr>
              <p:cNvPr id="28" name="Picture 3" descr="F:\AAA-LÀM ẢNH SLIDE\Bai10-LT1-3c(2)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231995" y="2997275"/>
                <a:ext cx="1104397" cy="1104397"/>
              </a:xfrm>
              <a:prstGeom prst="rect">
                <a:avLst/>
              </a:prstGeom>
              <a:noFill/>
            </p:spPr>
          </p:pic>
          <p:pic>
            <p:nvPicPr>
              <p:cNvPr id="29" name="Picture 2" descr="F:\AAA-LÀM ẢNH SLIDE\Bai10-LT1-3c(1)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02109" y="2997275"/>
                <a:ext cx="1104397" cy="1104397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210505" y="1626405"/>
            <a:ext cx="63047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c)</a:t>
            </a:r>
          </a:p>
        </p:txBody>
      </p:sp>
      <p:pic>
        <p:nvPicPr>
          <p:cNvPr id="3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1444" y="545463"/>
            <a:ext cx="2230362" cy="991397"/>
          </a:xfrm>
          <a:prstGeom prst="rect">
            <a:avLst/>
          </a:prstGeom>
          <a:noFill/>
        </p:spPr>
      </p:pic>
      <p:sp>
        <p:nvSpPr>
          <p:cNvPr id="34" name="Action Button: Home 33">
            <a:hlinkClick r:id="rId5" action="ppaction://hlinksldjump" highlightClick="1"/>
          </p:cNvPr>
          <p:cNvSpPr/>
          <p:nvPr/>
        </p:nvSpPr>
        <p:spPr>
          <a:xfrm>
            <a:off x="11620638" y="6240809"/>
            <a:ext cx="504799" cy="50479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4423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45"/>
          <p:cNvGrpSpPr/>
          <p:nvPr/>
        </p:nvGrpSpPr>
        <p:grpSpPr>
          <a:xfrm>
            <a:off x="2979691" y="2720451"/>
            <a:ext cx="798367" cy="817781"/>
            <a:chOff x="7632352" y="2681286"/>
            <a:chExt cx="405942" cy="415815"/>
          </a:xfrm>
        </p:grpSpPr>
        <p:sp>
          <p:nvSpPr>
            <p:cNvPr id="4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9" name="Group 61"/>
          <p:cNvGrpSpPr/>
          <p:nvPr/>
        </p:nvGrpSpPr>
        <p:grpSpPr>
          <a:xfrm>
            <a:off x="2972169" y="2717420"/>
            <a:ext cx="798367" cy="817781"/>
            <a:chOff x="7632352" y="2681286"/>
            <a:chExt cx="405942" cy="415815"/>
          </a:xfrm>
        </p:grpSpPr>
        <p:sp>
          <p:nvSpPr>
            <p:cNvPr id="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1</a:t>
              </a:r>
            </a:p>
          </p:txBody>
        </p:sp>
      </p:grp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733020" y="2716968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315255" y="2741003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+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907510" y="2741003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66" name="Group 45"/>
          <p:cNvGrpSpPr/>
          <p:nvPr/>
        </p:nvGrpSpPr>
        <p:grpSpPr>
          <a:xfrm>
            <a:off x="8370048" y="2730358"/>
            <a:ext cx="798367" cy="817781"/>
            <a:chOff x="7632352" y="2681286"/>
            <a:chExt cx="405942" cy="415815"/>
          </a:xfrm>
        </p:grpSpPr>
        <p:sp>
          <p:nvSpPr>
            <p:cNvPr id="6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9" name="Group 61"/>
          <p:cNvGrpSpPr/>
          <p:nvPr/>
        </p:nvGrpSpPr>
        <p:grpSpPr>
          <a:xfrm>
            <a:off x="8362527" y="2727327"/>
            <a:ext cx="798367" cy="817781"/>
            <a:chOff x="7632352" y="2681286"/>
            <a:chExt cx="405942" cy="415815"/>
          </a:xfrm>
        </p:grpSpPr>
        <p:sp>
          <p:nvSpPr>
            <p:cNvPr id="7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123377" y="2726875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705612" y="2750911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+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297868" y="2750911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81" name="Group 45"/>
          <p:cNvGrpSpPr/>
          <p:nvPr/>
        </p:nvGrpSpPr>
        <p:grpSpPr>
          <a:xfrm>
            <a:off x="2974734" y="4826061"/>
            <a:ext cx="798367" cy="817781"/>
            <a:chOff x="7632352" y="2681286"/>
            <a:chExt cx="405942" cy="415815"/>
          </a:xfrm>
        </p:grpSpPr>
        <p:sp>
          <p:nvSpPr>
            <p:cNvPr id="8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84" name="Group 61"/>
          <p:cNvGrpSpPr/>
          <p:nvPr/>
        </p:nvGrpSpPr>
        <p:grpSpPr>
          <a:xfrm>
            <a:off x="2967212" y="4823030"/>
            <a:ext cx="798367" cy="817781"/>
            <a:chOff x="7632352" y="2681286"/>
            <a:chExt cx="405942" cy="415815"/>
          </a:xfrm>
        </p:grpSpPr>
        <p:sp>
          <p:nvSpPr>
            <p:cNvPr id="8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728063" y="4822578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310298" y="4846614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+</a:t>
            </a:r>
          </a:p>
        </p:txBody>
      </p: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902553" y="4846614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96" name="Group 45"/>
          <p:cNvGrpSpPr/>
          <p:nvPr/>
        </p:nvGrpSpPr>
        <p:grpSpPr>
          <a:xfrm>
            <a:off x="8365091" y="4821105"/>
            <a:ext cx="798367" cy="817781"/>
            <a:chOff x="7632352" y="2681286"/>
            <a:chExt cx="405942" cy="415815"/>
          </a:xfrm>
        </p:grpSpPr>
        <p:sp>
          <p:nvSpPr>
            <p:cNvPr id="9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9" name="Group 61"/>
          <p:cNvGrpSpPr/>
          <p:nvPr/>
        </p:nvGrpSpPr>
        <p:grpSpPr>
          <a:xfrm>
            <a:off x="8357570" y="4818075"/>
            <a:ext cx="798367" cy="817781"/>
            <a:chOff x="7632352" y="2681286"/>
            <a:chExt cx="405942" cy="415815"/>
          </a:xfrm>
        </p:grpSpPr>
        <p:sp>
          <p:nvSpPr>
            <p:cNvPr id="10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1</a:t>
              </a:r>
            </a:p>
          </p:txBody>
        </p:sp>
      </p:grp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118420" y="4817622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5</a:t>
            </a:r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700656" y="4841658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+</a:t>
            </a:r>
          </a:p>
        </p:txBody>
      </p:sp>
      <p:sp>
        <p:nvSpPr>
          <p:cNvPr id="10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292911" y="4841658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=</a:t>
            </a:r>
          </a:p>
        </p:txBody>
      </p:sp>
      <p:sp>
        <p:nvSpPr>
          <p:cNvPr id="10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00952" y="2726878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11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00952" y="4817625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1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791314" y="2721925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5</a:t>
            </a:r>
          </a:p>
        </p:txBody>
      </p: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791314" y="4812672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6</a:t>
            </a:r>
          </a:p>
        </p:txBody>
      </p:sp>
      <p:pic>
        <p:nvPicPr>
          <p:cNvPr id="5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682" y="98931"/>
            <a:ext cx="2230362" cy="991397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AE9BAD-68FE-981C-5FB2-3AC40FEAE4BC}"/>
              </a:ext>
            </a:extLst>
          </p:cNvPr>
          <p:cNvSpPr txBox="1"/>
          <p:nvPr/>
        </p:nvSpPr>
        <p:spPr>
          <a:xfrm>
            <a:off x="1444129" y="1225572"/>
            <a:ext cx="1379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E26F6A5-DDFA-5A6C-2C10-525946DF9E9F}"/>
              </a:ext>
            </a:extLst>
          </p:cNvPr>
          <p:cNvSpPr/>
          <p:nvPr/>
        </p:nvSpPr>
        <p:spPr>
          <a:xfrm>
            <a:off x="675795" y="125866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820273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9">
            <a:extLst>
              <a:ext uri="{FF2B5EF4-FFF2-40B4-BE49-F238E27FC236}">
                <a16:creationId xmlns:a16="http://schemas.microsoft.com/office/drawing/2014/main" id="{91BF50E4-B87E-C886-F13F-A802B0EBCCFB}"/>
              </a:ext>
            </a:extLst>
          </p:cNvPr>
          <p:cNvSpPr/>
          <p:nvPr/>
        </p:nvSpPr>
        <p:spPr>
          <a:xfrm>
            <a:off x="8523552" y="3071947"/>
            <a:ext cx="3486196" cy="4799434"/>
          </a:xfrm>
          <a:custGeom>
            <a:avLst/>
            <a:gdLst/>
            <a:ahLst/>
            <a:cxnLst/>
            <a:rect l="l" t="t" r="r" b="b"/>
            <a:pathLst>
              <a:path w="1748600" h="2323720">
                <a:moveTo>
                  <a:pt x="0" y="0"/>
                </a:moveTo>
                <a:lnTo>
                  <a:pt x="1748599" y="0"/>
                </a:lnTo>
                <a:lnTo>
                  <a:pt x="1748599" y="2323720"/>
                </a:lnTo>
                <a:lnTo>
                  <a:pt x="0" y="23237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20">
            <a:extLst>
              <a:ext uri="{FF2B5EF4-FFF2-40B4-BE49-F238E27FC236}">
                <a16:creationId xmlns:a16="http://schemas.microsoft.com/office/drawing/2014/main" id="{14026411-6721-734B-C128-EA06BBCB59EF}"/>
              </a:ext>
            </a:extLst>
          </p:cNvPr>
          <p:cNvSpPr/>
          <p:nvPr/>
        </p:nvSpPr>
        <p:spPr>
          <a:xfrm>
            <a:off x="91820" y="3196879"/>
            <a:ext cx="3292403" cy="4549570"/>
          </a:xfrm>
          <a:custGeom>
            <a:avLst/>
            <a:gdLst/>
            <a:ahLst/>
            <a:cxnLst/>
            <a:rect l="l" t="t" r="r" b="b"/>
            <a:pathLst>
              <a:path w="2102985" h="2988256">
                <a:moveTo>
                  <a:pt x="0" y="0"/>
                </a:moveTo>
                <a:lnTo>
                  <a:pt x="2102985" y="0"/>
                </a:lnTo>
                <a:lnTo>
                  <a:pt x="2102985" y="2988256"/>
                </a:lnTo>
                <a:lnTo>
                  <a:pt x="0" y="29882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 descr="A green and red letters&#10;&#10;AI-generated content may be incorrect.">
            <a:extLst>
              <a:ext uri="{FF2B5EF4-FFF2-40B4-BE49-F238E27FC236}">
                <a16:creationId xmlns:a16="http://schemas.microsoft.com/office/drawing/2014/main" id="{3B18E284-716F-2CCF-3369-0E5BEB29E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83" y="1078128"/>
            <a:ext cx="9669094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4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A3A1F27-54BD-7F1F-BE96-D69E8B089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475" y="1251695"/>
            <a:ext cx="6761050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9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3648B3-E50E-6208-2AB7-A55B525C6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A room with a chalkboard and a desk&#10;&#10;Description automatically generated">
            <a:extLst>
              <a:ext uri="{FF2B5EF4-FFF2-40B4-BE49-F238E27FC236}">
                <a16:creationId xmlns:a16="http://schemas.microsoft.com/office/drawing/2014/main" id="{6E800939-677D-6975-FBB9-357F12E63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8951" cy="6858001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C6DCB0-8EE0-09D8-37BF-2943A35551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Freeform 32">
            <a:extLst>
              <a:ext uri="{FF2B5EF4-FFF2-40B4-BE49-F238E27FC236}">
                <a16:creationId xmlns:a16="http://schemas.microsoft.com/office/drawing/2014/main" id="{53EB2D6F-5C40-5CA1-6666-01986C978FCF}"/>
              </a:ext>
            </a:extLst>
          </p:cNvPr>
          <p:cNvSpPr/>
          <p:nvPr/>
        </p:nvSpPr>
        <p:spPr>
          <a:xfrm>
            <a:off x="1252522" y="2098548"/>
            <a:ext cx="3520646" cy="4759452"/>
          </a:xfrm>
          <a:custGeom>
            <a:avLst/>
            <a:gdLst/>
            <a:ahLst/>
            <a:cxnLst/>
            <a:rect l="l" t="t" r="r" b="b"/>
            <a:pathLst>
              <a:path w="2064677" h="2617657">
                <a:moveTo>
                  <a:pt x="0" y="0"/>
                </a:moveTo>
                <a:lnTo>
                  <a:pt x="2064677" y="0"/>
                </a:lnTo>
                <a:lnTo>
                  <a:pt x="2064677" y="2617657"/>
                </a:lnTo>
                <a:lnTo>
                  <a:pt x="0" y="26176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A pink and purple text&#10;&#10;AI-generated content may be incorrect.">
            <a:extLst>
              <a:ext uri="{FF2B5EF4-FFF2-40B4-BE49-F238E27FC236}">
                <a16:creationId xmlns:a16="http://schemas.microsoft.com/office/drawing/2014/main" id="{74A9E55C-282B-730B-68FE-921C184FE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30" y="1502130"/>
            <a:ext cx="3497580" cy="239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0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650" y="193657"/>
            <a:ext cx="2230362" cy="991397"/>
          </a:xfrm>
          <a:prstGeom prst="rect">
            <a:avLst/>
          </a:prstGeom>
          <a:noFill/>
        </p:spPr>
      </p:pic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b="80446"/>
          <a:stretch/>
        </p:blipFill>
        <p:spPr>
          <a:xfrm>
            <a:off x="3168345" y="848352"/>
            <a:ext cx="7134604" cy="1123593"/>
          </a:xfrm>
          <a:prstGeom prst="rect">
            <a:avLst/>
          </a:prstGeom>
        </p:spPr>
      </p:pic>
      <p:pic>
        <p:nvPicPr>
          <p:cNvPr id="102" name="Picture 10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t="20200" b="60246"/>
          <a:stretch/>
        </p:blipFill>
        <p:spPr>
          <a:xfrm>
            <a:off x="3168345" y="1876898"/>
            <a:ext cx="7134604" cy="1123593"/>
          </a:xfrm>
          <a:prstGeom prst="rect">
            <a:avLst/>
          </a:prstGeom>
        </p:spPr>
      </p:pic>
      <p:pic>
        <p:nvPicPr>
          <p:cNvPr id="103" name="Picture 10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t="38101" b="42345"/>
          <a:stretch/>
        </p:blipFill>
        <p:spPr>
          <a:xfrm>
            <a:off x="3168345" y="2905444"/>
            <a:ext cx="7134604" cy="1123593"/>
          </a:xfrm>
          <a:prstGeom prst="rect">
            <a:avLst/>
          </a:prstGeom>
        </p:spPr>
      </p:pic>
      <p:pic>
        <p:nvPicPr>
          <p:cNvPr id="111" name="Picture 11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t="59122" b="21324"/>
          <a:stretch/>
        </p:blipFill>
        <p:spPr>
          <a:xfrm>
            <a:off x="3168345" y="4024675"/>
            <a:ext cx="7134604" cy="1123593"/>
          </a:xfrm>
          <a:prstGeom prst="rect">
            <a:avLst/>
          </a:prstGeom>
        </p:spPr>
      </p:pic>
      <p:pic>
        <p:nvPicPr>
          <p:cNvPr id="112" name="Picture 111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l="-143" t="80307" r="143" b="139"/>
          <a:stretch/>
        </p:blipFill>
        <p:spPr>
          <a:xfrm>
            <a:off x="3253406" y="5053221"/>
            <a:ext cx="7134604" cy="11235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689475-9D93-C231-87DC-FEB8C9547C8E}"/>
              </a:ext>
            </a:extLst>
          </p:cNvPr>
          <p:cNvSpPr txBox="1"/>
          <p:nvPr/>
        </p:nvSpPr>
        <p:spPr>
          <a:xfrm>
            <a:off x="1444129" y="1225572"/>
            <a:ext cx="1379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70516D3-9CA2-D6B8-E197-ACBDBB741490}"/>
              </a:ext>
            </a:extLst>
          </p:cNvPr>
          <p:cNvSpPr/>
          <p:nvPr/>
        </p:nvSpPr>
        <p:spPr>
          <a:xfrm>
            <a:off x="675795" y="125866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509" y="815744"/>
            <a:ext cx="2230362" cy="991397"/>
          </a:xfrm>
          <a:prstGeom prst="rect">
            <a:avLst/>
          </a:prstGeom>
          <a:noFill/>
        </p:spPr>
      </p:pic>
      <p:pic>
        <p:nvPicPr>
          <p:cNvPr id="1028" name="Picture 4" descr="F:\AAA-LÀM ẢNH SLIDE\Bai10-LT1-1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4248" y="3532177"/>
            <a:ext cx="10023504" cy="1137302"/>
          </a:xfrm>
          <a:prstGeom prst="rect">
            <a:avLst/>
          </a:prstGeom>
          <a:noFill/>
        </p:spPr>
      </p:pic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987987" y="3804365"/>
            <a:ext cx="2433323" cy="420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400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5 + 1 =</a:t>
            </a:r>
          </a:p>
        </p:txBody>
      </p:sp>
      <p:grpSp>
        <p:nvGrpSpPr>
          <p:cNvPr id="48" name="Group 21"/>
          <p:cNvGrpSpPr/>
          <p:nvPr/>
        </p:nvGrpSpPr>
        <p:grpSpPr>
          <a:xfrm>
            <a:off x="10130651" y="3784687"/>
            <a:ext cx="624979" cy="638723"/>
            <a:chOff x="7632352" y="2680938"/>
            <a:chExt cx="405942" cy="406292"/>
          </a:xfrm>
        </p:grpSpPr>
        <p:sp>
          <p:nvSpPr>
            <p:cNvPr id="4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80938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51" name="Group 21"/>
          <p:cNvGrpSpPr/>
          <p:nvPr/>
        </p:nvGrpSpPr>
        <p:grpSpPr>
          <a:xfrm>
            <a:off x="10153511" y="3786842"/>
            <a:ext cx="647839" cy="636980"/>
            <a:chOff x="7632352" y="2681286"/>
            <a:chExt cx="405942" cy="413634"/>
          </a:xfrm>
        </p:grpSpPr>
        <p:sp>
          <p:nvSpPr>
            <p:cNvPr id="5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961" y="2700005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prstClr val="white"/>
                  </a:solidFill>
                  <a:latin typeface="Lato Black" pitchFamily="34" charset="0"/>
                  <a:cs typeface="Lato Black" pitchFamily="34" charset="0"/>
                </a:rPr>
                <a:t>6</a:t>
              </a:r>
            </a:p>
          </p:txBody>
        </p:sp>
      </p:grpSp>
      <p:pic>
        <p:nvPicPr>
          <p:cNvPr id="74" name="Picture 2" descr="F:\AAA-LÀM ẢNH SLIDE\Bai10-LT1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0690" y="3582129"/>
            <a:ext cx="995537" cy="995537"/>
          </a:xfrm>
          <a:prstGeom prst="rect">
            <a:avLst/>
          </a:prstGeom>
          <a:noFill/>
        </p:spPr>
      </p:pic>
      <p:pic>
        <p:nvPicPr>
          <p:cNvPr id="75" name="Picture 3" descr="F:\AAA-LÀM ẢNH SLIDE\Bai10-LT1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0559" y="3529958"/>
            <a:ext cx="995537" cy="995537"/>
          </a:xfrm>
          <a:prstGeom prst="rect">
            <a:avLst/>
          </a:prstGeom>
          <a:noFill/>
        </p:spPr>
      </p:pic>
      <p:pic>
        <p:nvPicPr>
          <p:cNvPr id="83" name="Picture 2" descr="F:\AAA-LÀM ẢNH SLIDE\Bai10-LT1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9532" y="3627074"/>
            <a:ext cx="995537" cy="995537"/>
          </a:xfrm>
          <a:prstGeom prst="rect">
            <a:avLst/>
          </a:prstGeom>
          <a:noFill/>
        </p:spPr>
      </p:pic>
      <p:pic>
        <p:nvPicPr>
          <p:cNvPr id="87" name="Picture 2" descr="F:\AAA-LÀM ẢNH SLIDE\Bai10-LT1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1847" y="3602548"/>
            <a:ext cx="995537" cy="995537"/>
          </a:xfrm>
          <a:prstGeom prst="rect">
            <a:avLst/>
          </a:prstGeom>
          <a:noFill/>
        </p:spPr>
      </p:pic>
      <p:pic>
        <p:nvPicPr>
          <p:cNvPr id="88" name="Picture 2" descr="F:\AAA-LÀM ẢNH SLIDE\Bai10-LT1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1385" y="3576643"/>
            <a:ext cx="995537" cy="995537"/>
          </a:xfrm>
          <a:prstGeom prst="rect">
            <a:avLst/>
          </a:prstGeom>
          <a:noFill/>
        </p:spPr>
      </p:pic>
      <p:pic>
        <p:nvPicPr>
          <p:cNvPr id="89" name="Picture 2" descr="F:\AAA-LÀM ẢNH SLIDE\Bai10-LT1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9746" y="3549201"/>
            <a:ext cx="995537" cy="995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80169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351" y="1096973"/>
            <a:ext cx="2230362" cy="991397"/>
          </a:xfrm>
          <a:prstGeom prst="rect">
            <a:avLst/>
          </a:prstGeom>
          <a:noFill/>
        </p:spPr>
      </p:pic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870529" y="3733369"/>
            <a:ext cx="2313105" cy="420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400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4 + 2 =</a:t>
            </a:r>
          </a:p>
        </p:txBody>
      </p:sp>
      <p:pic>
        <p:nvPicPr>
          <p:cNvPr id="56" name="Picture 2" descr="F:\AAA-LÀM ẢNH SLIDE\Bai10-LT1-1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8468" y="3576635"/>
            <a:ext cx="995537" cy="995537"/>
          </a:xfrm>
          <a:prstGeom prst="rect">
            <a:avLst/>
          </a:prstGeom>
          <a:noFill/>
        </p:spPr>
      </p:pic>
      <p:pic>
        <p:nvPicPr>
          <p:cNvPr id="58" name="Picture 2" descr="F:\AAA-LÀM ẢNH SLIDE\Bai10-LT1-1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2945" y="3585944"/>
            <a:ext cx="995537" cy="995537"/>
          </a:xfrm>
          <a:prstGeom prst="rect">
            <a:avLst/>
          </a:prstGeom>
          <a:noFill/>
        </p:spPr>
      </p:pic>
      <p:pic>
        <p:nvPicPr>
          <p:cNvPr id="59" name="Picture 2" descr="F:\AAA-LÀM ẢNH SLIDE\Bai10-LT1-1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1726" y="3576635"/>
            <a:ext cx="995537" cy="995537"/>
          </a:xfrm>
          <a:prstGeom prst="rect">
            <a:avLst/>
          </a:prstGeom>
          <a:noFill/>
        </p:spPr>
      </p:pic>
      <p:pic>
        <p:nvPicPr>
          <p:cNvPr id="60" name="Picture 2" descr="F:\AAA-LÀM ẢNH SLIDE\Bai10-LT1-1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6864" y="3576635"/>
            <a:ext cx="995537" cy="995537"/>
          </a:xfrm>
          <a:prstGeom prst="rect">
            <a:avLst/>
          </a:prstGeom>
          <a:noFill/>
        </p:spPr>
      </p:pic>
      <p:grpSp>
        <p:nvGrpSpPr>
          <p:cNvPr id="62" name="Group 21"/>
          <p:cNvGrpSpPr/>
          <p:nvPr/>
        </p:nvGrpSpPr>
        <p:grpSpPr>
          <a:xfrm>
            <a:off x="9922140" y="3779823"/>
            <a:ext cx="639180" cy="563577"/>
            <a:chOff x="7632352" y="2680938"/>
            <a:chExt cx="405942" cy="406292"/>
          </a:xfrm>
        </p:grpSpPr>
        <p:sp>
          <p:nvSpPr>
            <p:cNvPr id="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80938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65" name="Group 21"/>
          <p:cNvGrpSpPr/>
          <p:nvPr/>
        </p:nvGrpSpPr>
        <p:grpSpPr>
          <a:xfrm>
            <a:off x="9929365" y="3724363"/>
            <a:ext cx="666245" cy="653327"/>
            <a:chOff x="7632352" y="2670316"/>
            <a:chExt cx="405942" cy="416913"/>
          </a:xfrm>
        </p:grpSpPr>
        <p:sp>
          <p:nvSpPr>
            <p:cNvPr id="66" name="Rounded Rectangle 3"/>
            <p:cNvSpPr/>
            <p:nvPr/>
          </p:nvSpPr>
          <p:spPr>
            <a:xfrm>
              <a:off x="7632352" y="2681285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70316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400" b="1" dirty="0">
                  <a:solidFill>
                    <a:prstClr val="white"/>
                  </a:solidFill>
                  <a:latin typeface="Lato Black" pitchFamily="34" charset="0"/>
                  <a:cs typeface="Lato Black" pitchFamily="34" charset="0"/>
                </a:rPr>
                <a:t>6</a:t>
              </a:r>
            </a:p>
          </p:txBody>
        </p:sp>
      </p:grpSp>
      <p:pic>
        <p:nvPicPr>
          <p:cNvPr id="100" name="Picture 3" descr="F:\AAA-LÀM ẢNH SLIDE\Bai10-LT1-1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5941" y="3563801"/>
            <a:ext cx="995537" cy="995537"/>
          </a:xfrm>
          <a:prstGeom prst="rect">
            <a:avLst/>
          </a:prstGeom>
          <a:noFill/>
        </p:spPr>
      </p:pic>
      <p:pic>
        <p:nvPicPr>
          <p:cNvPr id="101" name="Picture 3" descr="F:\AAA-LÀM ẢNH SLIDE\Bai10-LT1-1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3180" y="3585944"/>
            <a:ext cx="995537" cy="995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87488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044" y="886411"/>
            <a:ext cx="2230362" cy="991397"/>
          </a:xfrm>
          <a:prstGeom prst="rect">
            <a:avLst/>
          </a:prstGeom>
          <a:noFill/>
        </p:spPr>
      </p:pic>
      <p:pic>
        <p:nvPicPr>
          <p:cNvPr id="69" name="Picture 4" descr="F:\AAA-LÀM ẢNH SLIDE\Bai10-LT1-1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4595" y="3591660"/>
            <a:ext cx="9802601" cy="1137302"/>
          </a:xfrm>
          <a:prstGeom prst="rect">
            <a:avLst/>
          </a:prstGeom>
          <a:noFill/>
        </p:spPr>
      </p:pic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038769" y="3900689"/>
            <a:ext cx="1998346" cy="420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400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3 + 3 =</a:t>
            </a:r>
          </a:p>
        </p:txBody>
      </p:sp>
      <p:pic>
        <p:nvPicPr>
          <p:cNvPr id="70" name="Picture 2" descr="F:\AAA-LÀM ẢNH SLIDE\Bai10-LT1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3869" y="3680330"/>
            <a:ext cx="995537" cy="995537"/>
          </a:xfrm>
          <a:prstGeom prst="rect">
            <a:avLst/>
          </a:prstGeom>
          <a:noFill/>
        </p:spPr>
      </p:pic>
      <p:pic>
        <p:nvPicPr>
          <p:cNvPr id="71" name="Picture 3" descr="F:\AAA-LÀM ẢNH SLIDE\Bai10-LT1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71342" y="3680330"/>
            <a:ext cx="995537" cy="995537"/>
          </a:xfrm>
          <a:prstGeom prst="rect">
            <a:avLst/>
          </a:prstGeom>
          <a:noFill/>
        </p:spPr>
      </p:pic>
      <p:pic>
        <p:nvPicPr>
          <p:cNvPr id="72" name="Picture 2" descr="F:\AAA-LÀM ẢNH SLIDE\Bai10-LT1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4414" y="3680330"/>
            <a:ext cx="995537" cy="995537"/>
          </a:xfrm>
          <a:prstGeom prst="rect">
            <a:avLst/>
          </a:prstGeom>
          <a:noFill/>
        </p:spPr>
      </p:pic>
      <p:pic>
        <p:nvPicPr>
          <p:cNvPr id="73" name="Picture 2" descr="F:\AAA-LÀM ẢNH SLIDE\Bai10-LT1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7126" y="3680330"/>
            <a:ext cx="995537" cy="995537"/>
          </a:xfrm>
          <a:prstGeom prst="rect">
            <a:avLst/>
          </a:prstGeom>
          <a:noFill/>
        </p:spPr>
      </p:pic>
      <p:grpSp>
        <p:nvGrpSpPr>
          <p:cNvPr id="76" name="Group 21"/>
          <p:cNvGrpSpPr/>
          <p:nvPr/>
        </p:nvGrpSpPr>
        <p:grpSpPr>
          <a:xfrm>
            <a:off x="9908578" y="3866399"/>
            <a:ext cx="618452" cy="614161"/>
            <a:chOff x="7632352" y="2680938"/>
            <a:chExt cx="405942" cy="406292"/>
          </a:xfrm>
        </p:grpSpPr>
        <p:sp>
          <p:nvSpPr>
            <p:cNvPr id="7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80938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79" name="Group 21"/>
          <p:cNvGrpSpPr/>
          <p:nvPr/>
        </p:nvGrpSpPr>
        <p:grpSpPr>
          <a:xfrm>
            <a:off x="9931437" y="3863050"/>
            <a:ext cx="652743" cy="628940"/>
            <a:chOff x="7632352" y="2670316"/>
            <a:chExt cx="405942" cy="416914"/>
          </a:xfrm>
        </p:grpSpPr>
        <p:sp>
          <p:nvSpPr>
            <p:cNvPr id="8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70316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400" b="1" dirty="0">
                  <a:solidFill>
                    <a:prstClr val="white"/>
                  </a:solidFill>
                  <a:latin typeface="Lato Black" pitchFamily="34" charset="0"/>
                  <a:cs typeface="Lato Black" pitchFamily="34" charset="0"/>
                </a:rPr>
                <a:t>6</a:t>
              </a:r>
            </a:p>
          </p:txBody>
        </p:sp>
      </p:grpSp>
      <p:pic>
        <p:nvPicPr>
          <p:cNvPr id="118" name="Picture 3" descr="F:\AAA-LÀM ẢNH SLIDE\Bai10-LT1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8485" y="3680330"/>
            <a:ext cx="995537" cy="995537"/>
          </a:xfrm>
          <a:prstGeom prst="rect">
            <a:avLst/>
          </a:prstGeom>
          <a:noFill/>
        </p:spPr>
      </p:pic>
      <p:pic>
        <p:nvPicPr>
          <p:cNvPr id="121" name="Picture 3" descr="F:\AAA-LÀM ẢNH SLIDE\Bai10-LT1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2265" y="3680330"/>
            <a:ext cx="995537" cy="995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23132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470" y="837719"/>
            <a:ext cx="2230362" cy="991397"/>
          </a:xfrm>
          <a:prstGeom prst="rect">
            <a:avLst/>
          </a:prstGeom>
          <a:noFill/>
        </p:spPr>
      </p:pic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880055" y="3892853"/>
            <a:ext cx="2174829" cy="420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400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2 + 4 =</a:t>
            </a:r>
          </a:p>
        </p:txBody>
      </p:sp>
      <p:pic>
        <p:nvPicPr>
          <p:cNvPr id="84" name="Picture 2" descr="F:\AAA-LÀM ẢNH SLIDE\Bai10-LT1-1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2304" y="3654588"/>
            <a:ext cx="995537" cy="995537"/>
          </a:xfrm>
          <a:prstGeom prst="rect">
            <a:avLst/>
          </a:prstGeom>
          <a:noFill/>
        </p:spPr>
      </p:pic>
      <p:pic>
        <p:nvPicPr>
          <p:cNvPr id="85" name="Picture 3" descr="F:\AAA-LÀM ẢNH SLIDE\Bai10-LT1-1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9777" y="3654588"/>
            <a:ext cx="995537" cy="995537"/>
          </a:xfrm>
          <a:prstGeom prst="rect">
            <a:avLst/>
          </a:prstGeom>
          <a:noFill/>
        </p:spPr>
      </p:pic>
      <p:pic>
        <p:nvPicPr>
          <p:cNvPr id="86" name="Picture 2" descr="F:\AAA-LÀM ẢNH SLIDE\Bai10-LT1-1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2849" y="3654588"/>
            <a:ext cx="995537" cy="995537"/>
          </a:xfrm>
          <a:prstGeom prst="rect">
            <a:avLst/>
          </a:prstGeom>
          <a:noFill/>
        </p:spPr>
      </p:pic>
      <p:grpSp>
        <p:nvGrpSpPr>
          <p:cNvPr id="90" name="Group 21"/>
          <p:cNvGrpSpPr/>
          <p:nvPr/>
        </p:nvGrpSpPr>
        <p:grpSpPr>
          <a:xfrm>
            <a:off x="9844938" y="3847133"/>
            <a:ext cx="636372" cy="633427"/>
            <a:chOff x="7632352" y="2680938"/>
            <a:chExt cx="405942" cy="406292"/>
          </a:xfrm>
        </p:grpSpPr>
        <p:sp>
          <p:nvSpPr>
            <p:cNvPr id="9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80938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4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93" name="Group 21"/>
          <p:cNvGrpSpPr/>
          <p:nvPr/>
        </p:nvGrpSpPr>
        <p:grpSpPr>
          <a:xfrm>
            <a:off x="9829302" y="3760470"/>
            <a:ext cx="663438" cy="765810"/>
            <a:chOff x="7632352" y="2670314"/>
            <a:chExt cx="405942" cy="416916"/>
          </a:xfrm>
        </p:grpSpPr>
        <p:sp>
          <p:nvSpPr>
            <p:cNvPr id="9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70314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400" b="1" dirty="0">
                  <a:solidFill>
                    <a:prstClr val="white"/>
                  </a:solidFill>
                  <a:latin typeface="Lato Black" pitchFamily="34" charset="0"/>
                  <a:cs typeface="Lato Black" pitchFamily="34" charset="0"/>
                </a:rPr>
                <a:t>6</a:t>
              </a:r>
            </a:p>
          </p:txBody>
        </p:sp>
      </p:grpSp>
      <p:pic>
        <p:nvPicPr>
          <p:cNvPr id="119" name="Picture 3" descr="F:\AAA-LÀM ẢNH SLIDE\Bai10-LT1-1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6920" y="3654588"/>
            <a:ext cx="995537" cy="995537"/>
          </a:xfrm>
          <a:prstGeom prst="rect">
            <a:avLst/>
          </a:prstGeom>
          <a:noFill/>
        </p:spPr>
      </p:pic>
      <p:pic>
        <p:nvPicPr>
          <p:cNvPr id="122" name="Picture 3" descr="F:\AAA-LÀM ẢNH SLIDE\Bai10-LT1-1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0700" y="3654588"/>
            <a:ext cx="995537" cy="995537"/>
          </a:xfrm>
          <a:prstGeom prst="rect">
            <a:avLst/>
          </a:prstGeom>
          <a:noFill/>
        </p:spPr>
      </p:pic>
      <p:pic>
        <p:nvPicPr>
          <p:cNvPr id="124" name="Picture 3" descr="F:\AAA-LÀM ẢNH SLIDE\Bai10-LT1-1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5561" y="3654588"/>
            <a:ext cx="995537" cy="995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59167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627" y="944045"/>
            <a:ext cx="2230362" cy="991397"/>
          </a:xfrm>
          <a:prstGeom prst="rect">
            <a:avLst/>
          </a:prstGeom>
          <a:noFill/>
        </p:spPr>
      </p:pic>
      <p:pic>
        <p:nvPicPr>
          <p:cNvPr id="97" name="Picture 4" descr="F:\AAA-LÀM ẢNH SLIDE\Bai10-LT1-1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2524" y="3637114"/>
            <a:ext cx="9901150" cy="1137302"/>
          </a:xfrm>
          <a:prstGeom prst="rect">
            <a:avLst/>
          </a:prstGeom>
          <a:noFill/>
        </p:spPr>
      </p:pic>
      <p:sp>
        <p:nvSpPr>
          <p:cNvPr id="11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031128" y="3969688"/>
            <a:ext cx="2227484" cy="420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400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1 + 5 =</a:t>
            </a:r>
          </a:p>
        </p:txBody>
      </p:sp>
      <p:pic>
        <p:nvPicPr>
          <p:cNvPr id="98" name="Picture 2" descr="F:\AAA-LÀM ẢNH SLIDE\Bai10-LT1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4808" y="3722859"/>
            <a:ext cx="995537" cy="995537"/>
          </a:xfrm>
          <a:prstGeom prst="rect">
            <a:avLst/>
          </a:prstGeom>
          <a:noFill/>
        </p:spPr>
      </p:pic>
      <p:pic>
        <p:nvPicPr>
          <p:cNvPr id="99" name="Picture 3" descr="F:\AAA-LÀM ẢNH SLIDE\Bai10-LT1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2280" y="3722859"/>
            <a:ext cx="995537" cy="995537"/>
          </a:xfrm>
          <a:prstGeom prst="rect">
            <a:avLst/>
          </a:prstGeom>
          <a:noFill/>
        </p:spPr>
      </p:pic>
      <p:grpSp>
        <p:nvGrpSpPr>
          <p:cNvPr id="104" name="Group 21"/>
          <p:cNvGrpSpPr/>
          <p:nvPr/>
        </p:nvGrpSpPr>
        <p:grpSpPr>
          <a:xfrm>
            <a:off x="10032193" y="3943350"/>
            <a:ext cx="620567" cy="594360"/>
            <a:chOff x="7632352" y="2680938"/>
            <a:chExt cx="405942" cy="406292"/>
          </a:xfrm>
        </p:grpSpPr>
        <p:sp>
          <p:nvSpPr>
            <p:cNvPr id="10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80938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4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07" name="Group 21"/>
          <p:cNvGrpSpPr/>
          <p:nvPr/>
        </p:nvGrpSpPr>
        <p:grpSpPr>
          <a:xfrm>
            <a:off x="10027987" y="3894230"/>
            <a:ext cx="670493" cy="700630"/>
            <a:chOff x="7632352" y="2670316"/>
            <a:chExt cx="405942" cy="416914"/>
          </a:xfrm>
        </p:grpSpPr>
        <p:sp>
          <p:nvSpPr>
            <p:cNvPr id="10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70316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400" b="1" dirty="0">
                  <a:solidFill>
                    <a:prstClr val="white"/>
                  </a:solidFill>
                  <a:latin typeface="Lato Black" pitchFamily="34" charset="0"/>
                  <a:cs typeface="Lato Black" pitchFamily="34" charset="0"/>
                </a:rPr>
                <a:t>6</a:t>
              </a:r>
            </a:p>
          </p:txBody>
        </p:sp>
      </p:grpSp>
      <p:pic>
        <p:nvPicPr>
          <p:cNvPr id="120" name="Picture 3" descr="F:\AAA-LÀM ẢNH SLIDE\Bai10-LT1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9424" y="3722859"/>
            <a:ext cx="995537" cy="995537"/>
          </a:xfrm>
          <a:prstGeom prst="rect">
            <a:avLst/>
          </a:prstGeom>
          <a:noFill/>
        </p:spPr>
      </p:pic>
      <p:pic>
        <p:nvPicPr>
          <p:cNvPr id="123" name="Picture 3" descr="F:\AAA-LÀM ẢNH SLIDE\Bai10-LT1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3204" y="3722859"/>
            <a:ext cx="995537" cy="995537"/>
          </a:xfrm>
          <a:prstGeom prst="rect">
            <a:avLst/>
          </a:prstGeom>
          <a:noFill/>
        </p:spPr>
      </p:pic>
      <p:pic>
        <p:nvPicPr>
          <p:cNvPr id="125" name="Picture 3" descr="F:\AAA-LÀM ẢNH SLIDE\Bai10-LT1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8065" y="3722859"/>
            <a:ext cx="995537" cy="995537"/>
          </a:xfrm>
          <a:prstGeom prst="rect">
            <a:avLst/>
          </a:prstGeom>
          <a:noFill/>
        </p:spPr>
      </p:pic>
      <p:pic>
        <p:nvPicPr>
          <p:cNvPr id="126" name="Picture 3" descr="F:\AAA-LÀM ẢNH SLIDE\Bai10-LT1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65352" y="3722859"/>
            <a:ext cx="995537" cy="995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69711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AAA-LÀM ẢNH SLIDE\Bai10-LT1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24" y="2776969"/>
            <a:ext cx="9455334" cy="2372375"/>
          </a:xfrm>
          <a:prstGeom prst="rect">
            <a:avLst/>
          </a:prstGeom>
          <a:noFill/>
        </p:spPr>
      </p:pic>
      <p:grpSp>
        <p:nvGrpSpPr>
          <p:cNvPr id="37" name="Group 21"/>
          <p:cNvGrpSpPr/>
          <p:nvPr/>
        </p:nvGrpSpPr>
        <p:grpSpPr>
          <a:xfrm>
            <a:off x="2734711" y="2757474"/>
            <a:ext cx="657051" cy="683225"/>
            <a:chOff x="7632352" y="2681286"/>
            <a:chExt cx="405942" cy="422117"/>
          </a:xfrm>
        </p:grpSpPr>
        <p:sp>
          <p:nvSpPr>
            <p:cNvPr id="3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42" name="Group 21"/>
          <p:cNvGrpSpPr/>
          <p:nvPr/>
        </p:nvGrpSpPr>
        <p:grpSpPr>
          <a:xfrm>
            <a:off x="2734711" y="2757469"/>
            <a:ext cx="657051" cy="680890"/>
            <a:chOff x="7632352" y="2681286"/>
            <a:chExt cx="405942" cy="420673"/>
          </a:xfrm>
        </p:grpSpPr>
        <p:sp>
          <p:nvSpPr>
            <p:cNvPr id="4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prstClr val="white"/>
                  </a:solidFill>
                  <a:latin typeface="Lato" pitchFamily="34" charset="0"/>
                  <a:cs typeface="Lato" pitchFamily="34" charset="0"/>
                </a:rPr>
                <a:t>2</a:t>
              </a:r>
            </a:p>
          </p:txBody>
        </p:sp>
      </p:grp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206199" y="2773321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000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58" name="Group 21"/>
          <p:cNvGrpSpPr/>
          <p:nvPr/>
        </p:nvGrpSpPr>
        <p:grpSpPr>
          <a:xfrm>
            <a:off x="2734711" y="3629446"/>
            <a:ext cx="657051" cy="683225"/>
            <a:chOff x="7632352" y="2681286"/>
            <a:chExt cx="405942" cy="422117"/>
          </a:xfrm>
        </p:grpSpPr>
        <p:sp>
          <p:nvSpPr>
            <p:cNvPr id="5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61" name="Group 21"/>
          <p:cNvGrpSpPr/>
          <p:nvPr/>
        </p:nvGrpSpPr>
        <p:grpSpPr>
          <a:xfrm>
            <a:off x="2734711" y="3629441"/>
            <a:ext cx="657051" cy="680890"/>
            <a:chOff x="7632352" y="2681286"/>
            <a:chExt cx="405942" cy="420673"/>
          </a:xfrm>
        </p:grpSpPr>
        <p:sp>
          <p:nvSpPr>
            <p:cNvPr id="6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prstClr val="white"/>
                  </a:solidFill>
                  <a:latin typeface="Lato" pitchFamily="34" charset="0"/>
                  <a:cs typeface="Lato" pitchFamily="34" charset="0"/>
                </a:rPr>
                <a:t>3</a:t>
              </a:r>
            </a:p>
          </p:txBody>
        </p:sp>
      </p:grp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206199" y="3645292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000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65" name="Group 21"/>
          <p:cNvGrpSpPr/>
          <p:nvPr/>
        </p:nvGrpSpPr>
        <p:grpSpPr>
          <a:xfrm>
            <a:off x="2734711" y="4496461"/>
            <a:ext cx="657051" cy="683225"/>
            <a:chOff x="7632352" y="2681286"/>
            <a:chExt cx="405942" cy="422117"/>
          </a:xfrm>
        </p:grpSpPr>
        <p:sp>
          <p:nvSpPr>
            <p:cNvPr id="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68" name="Group 21"/>
          <p:cNvGrpSpPr/>
          <p:nvPr/>
        </p:nvGrpSpPr>
        <p:grpSpPr>
          <a:xfrm>
            <a:off x="2734711" y="4496456"/>
            <a:ext cx="657051" cy="680890"/>
            <a:chOff x="7632352" y="2681286"/>
            <a:chExt cx="405942" cy="420673"/>
          </a:xfrm>
        </p:grpSpPr>
        <p:sp>
          <p:nvSpPr>
            <p:cNvPr id="6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prstClr val="white"/>
                  </a:solidFill>
                  <a:latin typeface="Lato" pitchFamily="34" charset="0"/>
                  <a:cs typeface="Lato" pitchFamily="34" charset="0"/>
                </a:rPr>
                <a:t>4</a:t>
              </a:r>
            </a:p>
          </p:txBody>
        </p:sp>
      </p:grp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206199" y="4527170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000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72" name="Group 21"/>
          <p:cNvGrpSpPr/>
          <p:nvPr/>
        </p:nvGrpSpPr>
        <p:grpSpPr>
          <a:xfrm>
            <a:off x="6717597" y="2767620"/>
            <a:ext cx="657051" cy="683225"/>
            <a:chOff x="7632352" y="2681286"/>
            <a:chExt cx="405942" cy="422117"/>
          </a:xfrm>
        </p:grpSpPr>
        <p:sp>
          <p:nvSpPr>
            <p:cNvPr id="7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75" name="Group 21"/>
          <p:cNvGrpSpPr/>
          <p:nvPr/>
        </p:nvGrpSpPr>
        <p:grpSpPr>
          <a:xfrm>
            <a:off x="6717597" y="2767615"/>
            <a:ext cx="657051" cy="680890"/>
            <a:chOff x="7632352" y="2681286"/>
            <a:chExt cx="405942" cy="420673"/>
          </a:xfrm>
        </p:grpSpPr>
        <p:sp>
          <p:nvSpPr>
            <p:cNvPr id="7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prstClr val="white"/>
                  </a:solidFill>
                  <a:latin typeface="Lato" pitchFamily="34" charset="0"/>
                  <a:cs typeface="Lato" pitchFamily="34" charset="0"/>
                </a:rPr>
                <a:t>3</a:t>
              </a:r>
            </a:p>
          </p:txBody>
        </p:sp>
      </p:grp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189084" y="2783467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000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79" name="Group 21"/>
          <p:cNvGrpSpPr/>
          <p:nvPr/>
        </p:nvGrpSpPr>
        <p:grpSpPr>
          <a:xfrm>
            <a:off x="6717597" y="3639592"/>
            <a:ext cx="657051" cy="683225"/>
            <a:chOff x="7632352" y="2681286"/>
            <a:chExt cx="405942" cy="422117"/>
          </a:xfrm>
        </p:grpSpPr>
        <p:sp>
          <p:nvSpPr>
            <p:cNvPr id="8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82" name="Group 21"/>
          <p:cNvGrpSpPr/>
          <p:nvPr/>
        </p:nvGrpSpPr>
        <p:grpSpPr>
          <a:xfrm>
            <a:off x="6717597" y="3639587"/>
            <a:ext cx="657051" cy="680890"/>
            <a:chOff x="7632352" y="2681286"/>
            <a:chExt cx="405942" cy="420673"/>
          </a:xfrm>
        </p:grpSpPr>
        <p:sp>
          <p:nvSpPr>
            <p:cNvPr id="8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prstClr val="white"/>
                  </a:solidFill>
                  <a:latin typeface="Lato" pitchFamily="34" charset="0"/>
                  <a:cs typeface="Lato" pitchFamily="34" charset="0"/>
                </a:rPr>
                <a:t>4</a:t>
              </a:r>
            </a:p>
          </p:txBody>
        </p:sp>
      </p:grp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189084" y="3655439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000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86" name="Group 21"/>
          <p:cNvGrpSpPr/>
          <p:nvPr/>
        </p:nvGrpSpPr>
        <p:grpSpPr>
          <a:xfrm>
            <a:off x="6717597" y="4506607"/>
            <a:ext cx="657051" cy="683225"/>
            <a:chOff x="7632352" y="2681286"/>
            <a:chExt cx="405942" cy="422117"/>
          </a:xfrm>
        </p:grpSpPr>
        <p:sp>
          <p:nvSpPr>
            <p:cNvPr id="8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89" name="Group 21"/>
          <p:cNvGrpSpPr/>
          <p:nvPr/>
        </p:nvGrpSpPr>
        <p:grpSpPr>
          <a:xfrm>
            <a:off x="6717597" y="4506602"/>
            <a:ext cx="657051" cy="680890"/>
            <a:chOff x="7632352" y="2681286"/>
            <a:chExt cx="405942" cy="420673"/>
          </a:xfrm>
        </p:grpSpPr>
        <p:sp>
          <p:nvSpPr>
            <p:cNvPr id="9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prstClr val="white"/>
                  </a:solidFill>
                  <a:latin typeface="Lato" pitchFamily="34" charset="0"/>
                  <a:cs typeface="Lato" pitchFamily="34" charset="0"/>
                </a:rPr>
                <a:t>5</a:t>
              </a:r>
            </a:p>
          </p:txBody>
        </p:sp>
      </p:grp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189084" y="4537316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000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93" name="Group 21"/>
          <p:cNvGrpSpPr/>
          <p:nvPr/>
        </p:nvGrpSpPr>
        <p:grpSpPr>
          <a:xfrm>
            <a:off x="10789296" y="2765280"/>
            <a:ext cx="657051" cy="683225"/>
            <a:chOff x="7632352" y="2681286"/>
            <a:chExt cx="405942" cy="422117"/>
          </a:xfrm>
        </p:grpSpPr>
        <p:sp>
          <p:nvSpPr>
            <p:cNvPr id="9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96" name="Group 21"/>
          <p:cNvGrpSpPr/>
          <p:nvPr/>
        </p:nvGrpSpPr>
        <p:grpSpPr>
          <a:xfrm>
            <a:off x="10789296" y="2765274"/>
            <a:ext cx="657051" cy="680890"/>
            <a:chOff x="7632352" y="2681286"/>
            <a:chExt cx="405942" cy="420673"/>
          </a:xfrm>
        </p:grpSpPr>
        <p:sp>
          <p:nvSpPr>
            <p:cNvPr id="9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prstClr val="white"/>
                  </a:solidFill>
                  <a:latin typeface="Lato" pitchFamily="34" charset="0"/>
                  <a:cs typeface="Lato" pitchFamily="34" charset="0"/>
                </a:rPr>
                <a:t>6</a:t>
              </a:r>
            </a:p>
          </p:txBody>
        </p:sp>
      </p:grp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60783" y="2781126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000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100" name="Group 21"/>
          <p:cNvGrpSpPr/>
          <p:nvPr/>
        </p:nvGrpSpPr>
        <p:grpSpPr>
          <a:xfrm>
            <a:off x="10789296" y="3637252"/>
            <a:ext cx="657051" cy="683225"/>
            <a:chOff x="7632352" y="2681286"/>
            <a:chExt cx="405942" cy="422117"/>
          </a:xfrm>
        </p:grpSpPr>
        <p:sp>
          <p:nvSpPr>
            <p:cNvPr id="10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03" name="Group 21"/>
          <p:cNvGrpSpPr/>
          <p:nvPr/>
        </p:nvGrpSpPr>
        <p:grpSpPr>
          <a:xfrm>
            <a:off x="10789296" y="3637246"/>
            <a:ext cx="657051" cy="680890"/>
            <a:chOff x="7632352" y="2681286"/>
            <a:chExt cx="405942" cy="420673"/>
          </a:xfrm>
        </p:grpSpPr>
        <p:sp>
          <p:nvSpPr>
            <p:cNvPr id="10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prstClr val="white"/>
                  </a:solidFill>
                  <a:latin typeface="Lato" pitchFamily="34" charset="0"/>
                  <a:cs typeface="Lato" pitchFamily="34" charset="0"/>
                </a:rPr>
                <a:t>5</a:t>
              </a:r>
            </a:p>
          </p:txBody>
        </p:sp>
      </p:grp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60783" y="3653098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000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107" name="Group 21"/>
          <p:cNvGrpSpPr/>
          <p:nvPr/>
        </p:nvGrpSpPr>
        <p:grpSpPr>
          <a:xfrm>
            <a:off x="10789296" y="4504267"/>
            <a:ext cx="657051" cy="683225"/>
            <a:chOff x="7632352" y="2681286"/>
            <a:chExt cx="405942" cy="422117"/>
          </a:xfrm>
        </p:grpSpPr>
        <p:sp>
          <p:nvSpPr>
            <p:cNvPr id="10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10" name="Group 21"/>
          <p:cNvGrpSpPr/>
          <p:nvPr/>
        </p:nvGrpSpPr>
        <p:grpSpPr>
          <a:xfrm>
            <a:off x="10789296" y="4504261"/>
            <a:ext cx="657051" cy="680890"/>
            <a:chOff x="7632352" y="2681286"/>
            <a:chExt cx="405942" cy="420673"/>
          </a:xfrm>
        </p:grpSpPr>
        <p:sp>
          <p:nvSpPr>
            <p:cNvPr id="11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prstClr val="white"/>
                  </a:solidFill>
                  <a:latin typeface="Lato" pitchFamily="34" charset="0"/>
                  <a:cs typeface="Lato" pitchFamily="34" charset="0"/>
                </a:rPr>
                <a:t>6</a:t>
              </a:r>
            </a:p>
          </p:txBody>
        </p:sp>
      </p:grp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60783" y="4534976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000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pic>
        <p:nvPicPr>
          <p:cNvPr id="11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24" y="178383"/>
            <a:ext cx="2230362" cy="991397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9051AF-986B-38C6-13DD-FA21DFED022E}"/>
              </a:ext>
            </a:extLst>
          </p:cNvPr>
          <p:cNvSpPr txBox="1"/>
          <p:nvPr/>
        </p:nvSpPr>
        <p:spPr>
          <a:xfrm>
            <a:off x="1444129" y="1225572"/>
            <a:ext cx="1379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70502FE-F173-4FA1-93DC-60CFBD70D37D}"/>
              </a:ext>
            </a:extLst>
          </p:cNvPr>
          <p:cNvSpPr/>
          <p:nvPr/>
        </p:nvSpPr>
        <p:spPr>
          <a:xfrm>
            <a:off x="675795" y="125866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381667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120</Words>
  <Application>Microsoft Office PowerPoint</Application>
  <PresentationFormat>Widescreen</PresentationFormat>
  <Paragraphs>98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Lato</vt:lpstr>
      <vt:lpstr>Lato Black</vt:lpstr>
      <vt:lpstr>Times New Roman</vt:lpstr>
      <vt:lpstr>Utm AVO</vt:lpstr>
      <vt:lpstr>自定义设计方案</vt:lpstr>
      <vt:lpstr>第一PPT，www.1ppt.com</vt:lpstr>
      <vt:lpstr>Office 主题​​</vt:lpstr>
      <vt:lpstr>Chủ đề Office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HaiYen</cp:lastModifiedBy>
  <cp:revision>59</cp:revision>
  <dcterms:created xsi:type="dcterms:W3CDTF">2021-07-09T06:30:31Z</dcterms:created>
  <dcterms:modified xsi:type="dcterms:W3CDTF">2025-11-08T03:17:07Z</dcterms:modified>
</cp:coreProperties>
</file>