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56" r:id="rId3"/>
    <p:sldMasterId id="2147483792" r:id="rId4"/>
    <p:sldMasterId id="2147483804" r:id="rId5"/>
  </p:sldMasterIdLst>
  <p:notesMasterIdLst>
    <p:notesMasterId r:id="rId23"/>
  </p:notesMasterIdLst>
  <p:handoutMasterIdLst>
    <p:handoutMasterId r:id="rId24"/>
  </p:handoutMasterIdLst>
  <p:sldIdLst>
    <p:sldId id="257" r:id="rId6"/>
    <p:sldId id="259" r:id="rId7"/>
    <p:sldId id="651" r:id="rId8"/>
    <p:sldId id="653" r:id="rId9"/>
    <p:sldId id="315" r:id="rId10"/>
    <p:sldId id="329" r:id="rId11"/>
    <p:sldId id="292" r:id="rId12"/>
    <p:sldId id="396" r:id="rId13"/>
    <p:sldId id="319" r:id="rId14"/>
    <p:sldId id="317" r:id="rId15"/>
    <p:sldId id="318" r:id="rId16"/>
    <p:sldId id="323" r:id="rId17"/>
    <p:sldId id="324" r:id="rId18"/>
    <p:sldId id="325" r:id="rId19"/>
    <p:sldId id="328" r:id="rId20"/>
    <p:sldId id="652" r:id="rId21"/>
    <p:sldId id="4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4006" autoAdjust="0"/>
  </p:normalViewPr>
  <p:slideViewPr>
    <p:cSldViewPr snapToGrid="0">
      <p:cViewPr varScale="1">
        <p:scale>
          <a:sx n="71" d="100"/>
          <a:sy n="71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 LÊN BẢNG CON </a:t>
            </a:r>
          </a:p>
        </p:txBody>
      </p:sp>
    </p:spTree>
    <p:extLst>
      <p:ext uri="{BB962C8B-B14F-4D97-AF65-F5344CB8AC3E}">
        <p14:creationId xmlns:p14="http://schemas.microsoft.com/office/powerpoint/2010/main" val="235120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914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1711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8587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11056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81478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7355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320738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3250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00552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908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83708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897618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763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823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3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6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B9-2C4C-89E8-1DD2-B6ECBD7E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0E25-A643-1662-C681-85EA4E0E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E5D1-3D1A-00E2-1CF8-FE93D93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7349-99ED-6ACC-5A64-7F90A3E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B3D3-DC9C-1B91-D872-4C04104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9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372-DBEA-8BB4-A19F-022FEDB9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CFC-741A-4B42-5CED-5277980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B48A-ACFD-5612-A4DF-145E57FA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503-04B7-D22E-C0EA-DFE5F72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F3B-40CE-5F26-E452-90418F2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3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8BC-6F17-E576-BD21-66C965B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53F8-7783-C00A-E0EF-91BCCEC1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B13-7AE4-5822-32F7-2CCF092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A344-9C1F-EEC2-0243-AAD2F9D4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278-36F1-10D0-0943-6DCC34C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EF14-48A5-3C85-F052-3FFA1AB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5F9-7E3B-1A89-6B38-0D139A80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629EF-6F0C-60AF-82E7-2143C2F5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EBFB-E1F2-EC5F-E1E5-40888C2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F72B-1DB0-08A7-6FA2-9ECC1DD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A509-8883-0107-6AE4-2045804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3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CA-F2B2-4F99-D3DD-E4EE5399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DCA5-B46B-9175-DC5C-43E45FEA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C5F2-8FCF-0A68-A6F9-12A3F020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7A1CD-3D7B-CF69-2F40-941BA246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F9623-A9D8-03B2-3348-DFC47AF0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724A3-EEE9-0FE0-40FC-48F129BF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5BCE-C12B-C4AF-6F40-0191226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F9DEF-D707-4BA0-EF6C-9CE25F20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24F9-361A-3705-04DF-05CB6ECF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22285-1714-4D13-415F-025E575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B8BB0-7C45-DD9C-5A86-F55C61F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67A1-5010-21EC-86C7-65285AF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1F5B5-E196-1C3E-68D2-F66FFBB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E5A2E-1BD0-2EFA-DFB3-A41702B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97A7-0233-EB34-9016-6BC31D0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30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8C75-4617-94F6-2D72-57722306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F6C-3666-3151-3E7B-D47F857D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BFCE-47BB-CF15-B1A0-A4E16D78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A2F0-4304-5ABB-709C-480C66C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4F80-BDD8-4C09-1934-009B150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08E5-2CB0-F896-92EE-978363B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8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D3AC-47B6-6667-324A-42F797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D37F-D244-5C47-3DCE-1394E9FA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F700-2949-E311-2F0C-1DE9327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6D5D-5627-5C2C-442E-120C2A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AFC9-F337-58E9-1400-4E233C19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F6C6-FC93-73C6-B4B6-369A2A7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7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5DC-F8F6-A244-1B78-600E63F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939-B2A1-C317-445A-F01DE8FB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D52-5252-996D-C102-1D740D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FE9EC-4341-EA9F-AD24-2EF428A3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5158-4150-A0F6-C289-7DDD4C0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1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CDA6-8B76-DEC9-6514-76195323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398E-7703-5F12-08C2-BABABFB0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26E4-AADA-4F5C-FDF7-79899CD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41AA-6F66-59C2-5220-5E78335E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8702-5CCB-B9E5-FDAD-D4140697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1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BC9B822A-7FDF-B261-7878-ECFF393C73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6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2EB7FD1E-EF47-103A-E16F-6BC25FF6B2F7}"/>
              </a:ext>
            </a:extLst>
          </p:cNvPr>
          <p:cNvSpPr/>
          <p:nvPr userDrawn="1"/>
        </p:nvSpPr>
        <p:spPr>
          <a:xfrm>
            <a:off x="272716" y="208547"/>
            <a:ext cx="11919284" cy="6481011"/>
          </a:xfrm>
          <a:custGeom>
            <a:avLst/>
            <a:gdLst>
              <a:gd name="connsiteX0" fmla="*/ 0 w 11192256"/>
              <a:gd name="connsiteY0" fmla="*/ 976904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0 w 11192256"/>
              <a:gd name="connsiteY8" fmla="*/ 976904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806440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779008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0 w 10945368"/>
              <a:gd name="connsiteY0" fmla="*/ 1214648 h 5861304"/>
              <a:gd name="connsiteX1" fmla="*/ 730016 w 10945368"/>
              <a:gd name="connsiteY1" fmla="*/ 0 h 5861304"/>
              <a:gd name="connsiteX2" fmla="*/ 9968464 w 10945368"/>
              <a:gd name="connsiteY2" fmla="*/ 0 h 5861304"/>
              <a:gd name="connsiteX3" fmla="*/ 10945368 w 10945368"/>
              <a:gd name="connsiteY3" fmla="*/ 976904 h 5861304"/>
              <a:gd name="connsiteX4" fmla="*/ 10945368 w 10945368"/>
              <a:gd name="connsiteY4" fmla="*/ 4884400 h 5861304"/>
              <a:gd name="connsiteX5" fmla="*/ 9968464 w 10945368"/>
              <a:gd name="connsiteY5" fmla="*/ 5861304 h 5861304"/>
              <a:gd name="connsiteX6" fmla="*/ 748304 w 10945368"/>
              <a:gd name="connsiteY6" fmla="*/ 5779008 h 5861304"/>
              <a:gd name="connsiteX7" fmla="*/ 9144 w 10945368"/>
              <a:gd name="connsiteY7" fmla="*/ 5058136 h 5861304"/>
              <a:gd name="connsiteX8" fmla="*/ 0 w 10945368"/>
              <a:gd name="connsiteY8" fmla="*/ 1214648 h 5861304"/>
              <a:gd name="connsiteX0" fmla="*/ 0 w 11274552"/>
              <a:gd name="connsiteY0" fmla="*/ 1114064 h 5861304"/>
              <a:gd name="connsiteX1" fmla="*/ 1059200 w 11274552"/>
              <a:gd name="connsiteY1" fmla="*/ 0 h 5861304"/>
              <a:gd name="connsiteX2" fmla="*/ 10297648 w 11274552"/>
              <a:gd name="connsiteY2" fmla="*/ 0 h 5861304"/>
              <a:gd name="connsiteX3" fmla="*/ 11274552 w 11274552"/>
              <a:gd name="connsiteY3" fmla="*/ 976904 h 5861304"/>
              <a:gd name="connsiteX4" fmla="*/ 11274552 w 11274552"/>
              <a:gd name="connsiteY4" fmla="*/ 4884400 h 5861304"/>
              <a:gd name="connsiteX5" fmla="*/ 10297648 w 11274552"/>
              <a:gd name="connsiteY5" fmla="*/ 5861304 h 5861304"/>
              <a:gd name="connsiteX6" fmla="*/ 1077488 w 11274552"/>
              <a:gd name="connsiteY6" fmla="*/ 5779008 h 5861304"/>
              <a:gd name="connsiteX7" fmla="*/ 338328 w 11274552"/>
              <a:gd name="connsiteY7" fmla="*/ 5058136 h 5861304"/>
              <a:gd name="connsiteX8" fmla="*/ 0 w 11274552"/>
              <a:gd name="connsiteY8" fmla="*/ 1114064 h 5861304"/>
              <a:gd name="connsiteX0" fmla="*/ 0 w 11558016"/>
              <a:gd name="connsiteY0" fmla="*/ 1114064 h 5861304"/>
              <a:gd name="connsiteX1" fmla="*/ 1059200 w 11558016"/>
              <a:gd name="connsiteY1" fmla="*/ 0 h 5861304"/>
              <a:gd name="connsiteX2" fmla="*/ 10297648 w 11558016"/>
              <a:gd name="connsiteY2" fmla="*/ 0 h 5861304"/>
              <a:gd name="connsiteX3" fmla="*/ 11558016 w 11558016"/>
              <a:gd name="connsiteY3" fmla="*/ 1232936 h 5861304"/>
              <a:gd name="connsiteX4" fmla="*/ 11274552 w 11558016"/>
              <a:gd name="connsiteY4" fmla="*/ 4884400 h 5861304"/>
              <a:gd name="connsiteX5" fmla="*/ 10297648 w 11558016"/>
              <a:gd name="connsiteY5" fmla="*/ 5861304 h 5861304"/>
              <a:gd name="connsiteX6" fmla="*/ 1077488 w 11558016"/>
              <a:gd name="connsiteY6" fmla="*/ 5779008 h 5861304"/>
              <a:gd name="connsiteX7" fmla="*/ 338328 w 11558016"/>
              <a:gd name="connsiteY7" fmla="*/ 5058136 h 5861304"/>
              <a:gd name="connsiteX8" fmla="*/ 0 w 11558016"/>
              <a:gd name="connsiteY8" fmla="*/ 1114064 h 5861304"/>
              <a:gd name="connsiteX0" fmla="*/ 0 w 11558016"/>
              <a:gd name="connsiteY0" fmla="*/ 1114064 h 6144768"/>
              <a:gd name="connsiteX1" fmla="*/ 1059200 w 11558016"/>
              <a:gd name="connsiteY1" fmla="*/ 0 h 6144768"/>
              <a:gd name="connsiteX2" fmla="*/ 10297648 w 11558016"/>
              <a:gd name="connsiteY2" fmla="*/ 0 h 6144768"/>
              <a:gd name="connsiteX3" fmla="*/ 11558016 w 11558016"/>
              <a:gd name="connsiteY3" fmla="*/ 1232936 h 6144768"/>
              <a:gd name="connsiteX4" fmla="*/ 11274552 w 11558016"/>
              <a:gd name="connsiteY4" fmla="*/ 4884400 h 6144768"/>
              <a:gd name="connsiteX5" fmla="*/ 10270216 w 11558016"/>
              <a:gd name="connsiteY5" fmla="*/ 6144768 h 6144768"/>
              <a:gd name="connsiteX6" fmla="*/ 1077488 w 11558016"/>
              <a:gd name="connsiteY6" fmla="*/ 5779008 h 6144768"/>
              <a:gd name="connsiteX7" fmla="*/ 338328 w 11558016"/>
              <a:gd name="connsiteY7" fmla="*/ 5058136 h 6144768"/>
              <a:gd name="connsiteX8" fmla="*/ 0 w 11558016"/>
              <a:gd name="connsiteY8" fmla="*/ 1114064 h 61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8016" h="6144768">
                <a:moveTo>
                  <a:pt x="0" y="1114064"/>
                </a:moveTo>
                <a:cubicBezTo>
                  <a:pt x="0" y="574535"/>
                  <a:pt x="519671" y="0"/>
                  <a:pt x="1059200" y="0"/>
                </a:cubicBezTo>
                <a:lnTo>
                  <a:pt x="10297648" y="0"/>
                </a:lnTo>
                <a:cubicBezTo>
                  <a:pt x="10837177" y="0"/>
                  <a:pt x="11558016" y="693407"/>
                  <a:pt x="11558016" y="1232936"/>
                </a:cubicBezTo>
                <a:lnTo>
                  <a:pt x="11274552" y="4884400"/>
                </a:lnTo>
                <a:cubicBezTo>
                  <a:pt x="11274552" y="5423929"/>
                  <a:pt x="10809745" y="6144768"/>
                  <a:pt x="10270216" y="6144768"/>
                </a:cubicBezTo>
                <a:lnTo>
                  <a:pt x="1077488" y="5779008"/>
                </a:lnTo>
                <a:cubicBezTo>
                  <a:pt x="537959" y="5779008"/>
                  <a:pt x="338328" y="5597665"/>
                  <a:pt x="338328" y="5058136"/>
                </a:cubicBezTo>
                <a:cubicBezTo>
                  <a:pt x="338328" y="3755637"/>
                  <a:pt x="0" y="2416563"/>
                  <a:pt x="0" y="1114064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0A79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666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760C93A-AF3A-489B-AA72-0BADE28C01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7B54-4CB9-5F24-D906-A0761F7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4DD1-98C7-3919-378E-04FE4CE8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1F0D-9EAF-A817-4098-665D3E7DF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7ED4-D967-4677-B96C-6D82AEA29F6A}" type="datetimeFigureOut">
              <a:rPr lang="vi-VN" smtClean="0"/>
              <a:t>08/11/2025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3DB4-F1BA-BC5E-419E-7778365E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FC0F-C3D0-4360-30BA-7CBD33DC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2E21DA-F957-86A4-30A9-EBB8E52DED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44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A group of kids standing in a field with balloons and confetti&#10;&#10;Description automatically generated">
            <a:extLst>
              <a:ext uri="{FF2B5EF4-FFF2-40B4-BE49-F238E27FC236}">
                <a16:creationId xmlns:a16="http://schemas.microsoft.com/office/drawing/2014/main" id="{CA6556B3-FF50-EE9D-95D9-86616731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8FF0D6-D090-40CC-505C-8132C451688A}"/>
              </a:ext>
            </a:extLst>
          </p:cNvPr>
          <p:cNvGrpSpPr/>
          <p:nvPr/>
        </p:nvGrpSpPr>
        <p:grpSpPr>
          <a:xfrm>
            <a:off x="1486987" y="1854200"/>
            <a:ext cx="9012623" cy="2103140"/>
            <a:chOff x="1888900" y="495300"/>
            <a:chExt cx="13518935" cy="31547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BCA7BA-96E9-248D-65AB-DA89AB17BAF0}"/>
                </a:ext>
              </a:extLst>
            </p:cNvPr>
            <p:cNvSpPr txBox="1"/>
            <p:nvPr/>
          </p:nvSpPr>
          <p:spPr>
            <a:xfrm>
              <a:off x="1891186" y="495300"/>
              <a:ext cx="13516649" cy="31547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 defTabSz="609630"/>
              <a:r>
                <a:rPr lang="en-US" sz="13267" dirty="0">
                  <a:ln w="6604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KHỞI ĐỘNG</a:t>
              </a:r>
              <a:endParaRPr lang="vi-VN" sz="13267" dirty="0">
                <a:ln w="6604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F6D21-2DCA-05D4-1296-C65BC6369351}"/>
                </a:ext>
              </a:extLst>
            </p:cNvPr>
            <p:cNvSpPr txBox="1"/>
            <p:nvPr/>
          </p:nvSpPr>
          <p:spPr>
            <a:xfrm>
              <a:off x="1888900" y="495300"/>
              <a:ext cx="13516649" cy="31547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 defTabSz="609630"/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EF476F"/>
                  </a:solidFill>
                  <a:latin typeface="SVN-Poky's" panose="020B0606040200020203" pitchFamily="34" charset="0"/>
                </a:rPr>
                <a:t>K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FFD166"/>
                  </a:solidFill>
                  <a:latin typeface="SVN-Poky's" panose="020B0606040200020203" pitchFamily="34" charset="0"/>
                </a:rPr>
                <a:t>H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06D6A0"/>
                  </a:solidFill>
                  <a:latin typeface="SVN-Poky's" panose="020B0606040200020203" pitchFamily="34" charset="0"/>
                </a:rPr>
                <a:t>Ở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118AB2"/>
                  </a:solidFill>
                  <a:latin typeface="SVN-Poky's" panose="020B0606040200020203" pitchFamily="34" charset="0"/>
                </a:rPr>
                <a:t>I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F72585"/>
                  </a:solidFill>
                  <a:latin typeface="SVN-Poky's" panose="020B0606040200020203" pitchFamily="34" charset="0"/>
                </a:rPr>
                <a:t>Đ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7209B7"/>
                  </a:solidFill>
                  <a:latin typeface="SVN-Poky's" panose="020B0606040200020203" pitchFamily="34" charset="0"/>
                </a:rPr>
                <a:t>Ộ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4361EE"/>
                  </a:solidFill>
                  <a:latin typeface="SVN-Poky's" panose="020B0606040200020203" pitchFamily="34" charset="0"/>
                </a:rPr>
                <a:t>N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34A0A4"/>
                  </a:solidFill>
                  <a:latin typeface="SVN-Poky's" panose="020B0606040200020203" pitchFamily="34" charset="0"/>
                </a:rPr>
                <a:t>G</a:t>
              </a:r>
              <a:endParaRPr lang="vi-VN" sz="13267" dirty="0">
                <a:ln w="31750">
                  <a:solidFill>
                    <a:prstClr val="black"/>
                  </a:solidFill>
                </a:ln>
                <a:solidFill>
                  <a:srgbClr val="34A0A4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8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7" y="160828"/>
            <a:ext cx="2121168" cy="1060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6780" y="1642845"/>
            <a:ext cx="1934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02"/>
            <a:r>
              <a:rPr lang="en-GB" sz="4400" b="1" dirty="0">
                <a:solidFill>
                  <a:srgbClr val="40505E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2. </a:t>
            </a:r>
            <a:r>
              <a:rPr lang="en-GB" sz="4400" b="1" dirty="0" err="1">
                <a:solidFill>
                  <a:srgbClr val="40505E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40505E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01"/>
          <a:stretch/>
        </p:blipFill>
        <p:spPr>
          <a:xfrm>
            <a:off x="2881299" y="668828"/>
            <a:ext cx="7315323" cy="54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0" y="444221"/>
            <a:ext cx="2226464" cy="11132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9351" y="2121704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29193" y="2121704"/>
            <a:ext cx="2367963" cy="2367962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3475536" y="2121704"/>
            <a:ext cx="2367963" cy="2367962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6605235" y="2121704"/>
            <a:ext cx="2367963" cy="2367962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576342" y="2121704"/>
            <a:ext cx="2367963" cy="2367962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3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4"/>
          <a:srcRect t="40678" b="32542"/>
          <a:stretch>
            <a:fillRect/>
          </a:stretch>
        </p:blipFill>
        <p:spPr bwMode="auto">
          <a:xfrm>
            <a:off x="1289307" y="2411682"/>
            <a:ext cx="9648523" cy="2583931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262690" y="1595077"/>
            <a:ext cx="1431909" cy="1516855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721009" y="3133357"/>
            <a:ext cx="1183051" cy="1253233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4679345" y="2166846"/>
            <a:ext cx="1369451" cy="1450691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986156" y="2335335"/>
            <a:ext cx="1038459" cy="1100063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627105" y="3024505"/>
            <a:ext cx="1260149" cy="1334904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9" y="565140"/>
            <a:ext cx="2226464" cy="1113233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4651" y="2121705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039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9115 0.2439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16615" y="1548658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3.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9" y="776177"/>
            <a:ext cx="7963650" cy="5078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1" y="283397"/>
            <a:ext cx="2206228" cy="1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6229437" y="4143794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10552994" y="4131087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6249660" y="4125915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10558171" y="4131085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5" y="265713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188745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15" y="2107154"/>
            <a:ext cx="10588230" cy="1852851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350308" y="4131086"/>
            <a:ext cx="2413991" cy="689539"/>
            <a:chOff x="409578" y="3060644"/>
            <a:chExt cx="1811122" cy="517334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715650" y="3060644"/>
              <a:ext cx="505050" cy="517334"/>
              <a:chOff x="7548109" y="2658309"/>
              <a:chExt cx="405942" cy="415818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548109" y="2658309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5806" y="2679213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3732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137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251" y="2306265"/>
            <a:ext cx="10534288" cy="1690521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6191337" y="4186325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0540294" y="4148218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211560" y="4193846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10515600" y="4148216"/>
            <a:ext cx="728437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  <a:endParaRPr lang="en-GB" sz="3732" b="1" dirty="0">
                <a:solidFill>
                  <a:prstClr val="white"/>
                </a:solidFill>
                <a:latin typeface="+mj-lt"/>
                <a:cs typeface="Lato Black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1" y="193570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231276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" name="Group 74"/>
          <p:cNvGrpSpPr/>
          <p:nvPr/>
        </p:nvGrpSpPr>
        <p:grpSpPr>
          <a:xfrm>
            <a:off x="350308" y="4211725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1 + 1 =</a:t>
              </a: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000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2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3 + 1=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+ 1 =</a:t>
            </a: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1B74ED6-8BF3-FFC4-CFB1-99DB73C9F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E73433B-8B8A-899F-66C2-7E09FAF77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245139"/>
            <a:ext cx="3990651" cy="32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059" y="-919443"/>
            <a:ext cx="14209059" cy="7992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B8D9D-897D-CD46-7B0E-38CAAA0C6B27}"/>
              </a:ext>
            </a:extLst>
          </p:cNvPr>
          <p:cNvSpPr txBox="1"/>
          <p:nvPr/>
        </p:nvSpPr>
        <p:spPr>
          <a:xfrm>
            <a:off x="907892" y="2452807"/>
            <a:ext cx="9492722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endParaRPr lang="vi-VN" sz="5334" dirty="0">
              <a:solidFill>
                <a:srgbClr val="50A793"/>
              </a:solidFill>
              <a:latin typeface="#9Slide07 SFU Jamaica" panose="00000400000000000000" pitchFamily="2" charset="-93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blue and orange text&#10;&#10;AI-generated content may be incorrect.">
            <a:extLst>
              <a:ext uri="{FF2B5EF4-FFF2-40B4-BE49-F238E27FC236}">
                <a16:creationId xmlns:a16="http://schemas.microsoft.com/office/drawing/2014/main" id="{8B842502-0C3A-F2A9-76A9-0C238B356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50" y="143091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667DD-83BF-BD7E-2081-53BF879E7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46" y="2269152"/>
            <a:ext cx="8065707" cy="1938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4FC8F-3144-A5F9-995E-D669E775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978" y="0"/>
            <a:ext cx="235935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green and red text&#10;&#10;AI-generated content may be incorrect.">
            <a:extLst>
              <a:ext uri="{FF2B5EF4-FFF2-40B4-BE49-F238E27FC236}">
                <a16:creationId xmlns:a16="http://schemas.microsoft.com/office/drawing/2014/main" id="{24A956A3-ADEA-1EFC-28A6-E9ECD845C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335994"/>
            <a:ext cx="3894061" cy="3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xverse%2Fmp4%2Fmedia%2Fweb%2F22015e1c-1cd6-4984-b975-efe91c6fecd6_seed0">
            <a:hlinkClick r:id="" action="ppaction://media"/>
            <a:extLst>
              <a:ext uri="{FF2B5EF4-FFF2-40B4-BE49-F238E27FC236}">
                <a16:creationId xmlns:a16="http://schemas.microsoft.com/office/drawing/2014/main" id="{356F550A-3E55-5F6E-35A6-A141F8683A6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0636" y="262466"/>
            <a:ext cx="8407764" cy="6476218"/>
          </a:xfrm>
          <a:prstGeom prst="rect">
            <a:avLst/>
          </a:prstGeom>
        </p:spPr>
      </p:pic>
      <p:pic>
        <p:nvPicPr>
          <p:cNvPr id="3" name="tải xuống (2)">
            <a:hlinkClick r:id="" action="ppaction://media"/>
            <a:extLst>
              <a:ext uri="{FF2B5EF4-FFF2-40B4-BE49-F238E27FC236}">
                <a16:creationId xmlns:a16="http://schemas.microsoft.com/office/drawing/2014/main" id="{0E764A99-1630-C189-2295-CACA6387A2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49300" y="7620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B5A8FD-0E4B-9720-C15D-22B5272FC274}"/>
              </a:ext>
            </a:extLst>
          </p:cNvPr>
          <p:cNvSpPr/>
          <p:nvPr/>
        </p:nvSpPr>
        <p:spPr>
          <a:xfrm>
            <a:off x="7874000" y="254000"/>
            <a:ext cx="2222500" cy="4953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919842" y="1385444"/>
            <a:ext cx="10831579" cy="4380124"/>
            <a:chOff x="690120" y="1039345"/>
            <a:chExt cx="8126505" cy="3286234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34553" r="9071" b="44151"/>
            <a:stretch>
              <a:fillRect/>
            </a:stretch>
          </p:blipFill>
          <p:spPr bwMode="auto">
            <a:xfrm>
              <a:off x="690120" y="1039345"/>
              <a:ext cx="8126505" cy="3286234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5565422" y="3160889"/>
              <a:ext cx="1365956" cy="361244"/>
            </a:xfrm>
            <a:prstGeom prst="rect">
              <a:avLst/>
            </a:prstGeom>
            <a:solidFill>
              <a:srgbClr val="FBC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73213" y="4160059"/>
            <a:ext cx="530760" cy="548578"/>
            <a:chOff x="7632352" y="2667660"/>
            <a:chExt cx="405942" cy="419570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5691" y="4157032"/>
            <a:ext cx="530760" cy="548574"/>
            <a:chOff x="7632352" y="2667663"/>
            <a:chExt cx="405942" cy="419567"/>
          </a:xfrm>
        </p:grpSpPr>
        <p:sp>
          <p:nvSpPr>
            <p:cNvPr id="6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31802" y="4160059"/>
            <a:ext cx="530760" cy="548578"/>
            <a:chOff x="7632352" y="2667660"/>
            <a:chExt cx="405942" cy="419570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124281" y="4157032"/>
            <a:ext cx="530760" cy="548574"/>
            <a:chOff x="7632352" y="2667663"/>
            <a:chExt cx="405942" cy="419567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83195" y="1608021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212466" y="4160062"/>
            <a:ext cx="530760" cy="548575"/>
            <a:chOff x="7632352" y="2667662"/>
            <a:chExt cx="405942" cy="419568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219455" y="4172078"/>
            <a:ext cx="530760" cy="533525"/>
            <a:chOff x="7632352" y="2679172"/>
            <a:chExt cx="405942" cy="408058"/>
          </a:xfrm>
        </p:grpSpPr>
        <p:sp>
          <p:nvSpPr>
            <p:cNvPr id="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974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88779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34" y="186715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88265" y="1767510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842" y="2457832"/>
            <a:ext cx="10831579" cy="2109457"/>
            <a:chOff x="690120" y="1843915"/>
            <a:chExt cx="8126505" cy="1582642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2095" y="3136879"/>
            <a:ext cx="530760" cy="548578"/>
            <a:chOff x="7632352" y="2667660"/>
            <a:chExt cx="405942" cy="419570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14574" y="3133851"/>
            <a:ext cx="530760" cy="548574"/>
            <a:chOff x="7632352" y="2667663"/>
            <a:chExt cx="405942" cy="419567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0685" y="3136879"/>
            <a:ext cx="530760" cy="548578"/>
            <a:chOff x="7632352" y="2667660"/>
            <a:chExt cx="405942" cy="419570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3163" y="3133851"/>
            <a:ext cx="530760" cy="548574"/>
            <a:chOff x="7632352" y="2667663"/>
            <a:chExt cx="405942" cy="419567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1348" y="3136881"/>
            <a:ext cx="530760" cy="548575"/>
            <a:chOff x="7632352" y="2667662"/>
            <a:chExt cx="405942" cy="419568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68338" y="3148897"/>
            <a:ext cx="530760" cy="533525"/>
            <a:chOff x="7632352" y="2679172"/>
            <a:chExt cx="405942" cy="40805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11856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37661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354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545780" y="1143000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9997" y="2895601"/>
            <a:ext cx="206781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2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+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761" y="283029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999" y="553401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81616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14030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9470" y="2921437"/>
            <a:ext cx="7376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15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1 + 2 =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45658"/>
            <a:ext cx="2709556" cy="1712343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A473F64-4B83-3BFE-6137-1ECA0F4A3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602E-6 1.11111E-6 L 0.00026 0.08472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914446"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green orange and white text&#10;&#10;AI-generated content may be incorrect.">
            <a:extLst>
              <a:ext uri="{FF2B5EF4-FFF2-40B4-BE49-F238E27FC236}">
                <a16:creationId xmlns:a16="http://schemas.microsoft.com/office/drawing/2014/main" id="{2D424A61-895B-BF9F-9DB1-E0A189EF9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328892"/>
            <a:ext cx="8049253" cy="31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4809537" y="2686562"/>
            <a:ext cx="594490" cy="628679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4796837" y="2698387"/>
            <a:ext cx="594490" cy="605027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61"/>
            <a:ext cx="2076150" cy="103807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71632" y="3866835"/>
            <a:ext cx="2858858" cy="1483257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698741" y="4011331"/>
            <a:ext cx="2576726" cy="1351866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6271632" y="2390924"/>
            <a:ext cx="2858858" cy="1038076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699190" y="2390924"/>
            <a:ext cx="2576725" cy="1038076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3312846" y="2652209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206" y="2690021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2846" y="4562286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206" y="4600098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10610321" y="2711674"/>
            <a:ext cx="594490" cy="628679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10599355" y="2698099"/>
            <a:ext cx="594490" cy="605027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4784137" y="4583939"/>
            <a:ext cx="594490" cy="628679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4784137" y="4583064"/>
            <a:ext cx="594490" cy="605027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10597621" y="4609051"/>
            <a:ext cx="594490" cy="628679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0599355" y="4595476"/>
            <a:ext cx="594490" cy="605027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784539" y="1215061"/>
            <a:ext cx="1769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1. </a:t>
            </a:r>
            <a:r>
              <a:rPr lang="en-GB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3E043-FA28-4C70-AB81-87851DB66C71}"/>
              </a:ext>
            </a:extLst>
          </p:cNvPr>
          <p:cNvCxnSpPr/>
          <p:nvPr/>
        </p:nvCxnSpPr>
        <p:spPr>
          <a:xfrm>
            <a:off x="6078753" y="465461"/>
            <a:ext cx="0" cy="59140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130</Words>
  <Application>Microsoft Office PowerPoint</Application>
  <PresentationFormat>Widescreen</PresentationFormat>
  <Paragraphs>76</Paragraphs>
  <Slides>17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#9Slide07 SFU Jamaica</vt:lpstr>
      <vt:lpstr>Aptos</vt:lpstr>
      <vt:lpstr>Aptos Display</vt:lpstr>
      <vt:lpstr>Arial</vt:lpstr>
      <vt:lpstr>Arial-Rounded</vt:lpstr>
      <vt:lpstr>Bebas Neue</vt:lpstr>
      <vt:lpstr>Calibri</vt:lpstr>
      <vt:lpstr>Cambria</vt:lpstr>
      <vt:lpstr>等线</vt:lpstr>
      <vt:lpstr>Fredoka One</vt:lpstr>
      <vt:lpstr>HP001 4 hàng</vt:lpstr>
      <vt:lpstr>Lato</vt:lpstr>
      <vt:lpstr>Lato Black</vt:lpstr>
      <vt:lpstr>Neucha</vt:lpstr>
      <vt:lpstr>Raleway</vt:lpstr>
      <vt:lpstr>SVN-Poky's</vt:lpstr>
      <vt:lpstr>Times New Roman</vt:lpstr>
      <vt:lpstr>自定义设计方案</vt:lpstr>
      <vt:lpstr>1_Office Theme</vt:lpstr>
      <vt:lpstr>1_Children's Day in Brazil by Slidesgo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HaiYen</cp:lastModifiedBy>
  <cp:revision>66</cp:revision>
  <dcterms:created xsi:type="dcterms:W3CDTF">2021-07-24T01:07:49Z</dcterms:created>
  <dcterms:modified xsi:type="dcterms:W3CDTF">2025-11-08T02:38:04Z</dcterms:modified>
</cp:coreProperties>
</file>