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24" r:id="rId3"/>
    <p:sldMasterId id="2147483737" r:id="rId4"/>
    <p:sldMasterId id="2147483749" r:id="rId5"/>
  </p:sldMasterIdLst>
  <p:notesMasterIdLst>
    <p:notesMasterId r:id="rId17"/>
  </p:notesMasterIdLst>
  <p:handoutMasterIdLst>
    <p:handoutMasterId r:id="rId18"/>
  </p:handoutMasterIdLst>
  <p:sldIdLst>
    <p:sldId id="751" r:id="rId6"/>
    <p:sldId id="303" r:id="rId7"/>
    <p:sldId id="752" r:id="rId8"/>
    <p:sldId id="354" r:id="rId9"/>
    <p:sldId id="358" r:id="rId10"/>
    <p:sldId id="362" r:id="rId11"/>
    <p:sldId id="363" r:id="rId12"/>
    <p:sldId id="359" r:id="rId13"/>
    <p:sldId id="360" r:id="rId14"/>
    <p:sldId id="3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que để que di chuyển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 B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8038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5066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5493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545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5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9485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45444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0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614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9777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499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4106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52193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715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6474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1242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5858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5246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19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20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15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24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48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396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97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621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306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601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460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16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B5ADC4-2893-F8B5-F325-0422D025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F31A8D-737C-C1A0-B2D0-0CF4FE2C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4ACDE3-7B66-C5CA-56E1-6B696F17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5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971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704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51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11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20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2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84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3625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7785907-8988-5A52-7D27-5613D07EE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1CC722-A9B0-E7DC-E348-D7AA4276CD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34F79F-4B41-0AD1-5985-1A523D536C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0103F1-E2D0-27E9-4DCE-277005E369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BC0D4703-091F-160B-69EF-10D571C66E0B}"/>
              </a:ext>
            </a:extLst>
          </p:cNvPr>
          <p:cNvSpPr/>
          <p:nvPr userDrawn="1"/>
        </p:nvSpPr>
        <p:spPr>
          <a:xfrm>
            <a:off x="447554" y="273269"/>
            <a:ext cx="11387093" cy="6327228"/>
          </a:xfrm>
          <a:custGeom>
            <a:avLst/>
            <a:gdLst/>
            <a:ahLst/>
            <a:cxnLst/>
            <a:rect l="l" t="t" r="r" b="b"/>
            <a:pathLst>
              <a:path w="4274726" h="2166324">
                <a:moveTo>
                  <a:pt x="24327" y="0"/>
                </a:moveTo>
                <a:lnTo>
                  <a:pt x="4250399" y="0"/>
                </a:lnTo>
                <a:cubicBezTo>
                  <a:pt x="4263834" y="0"/>
                  <a:pt x="4274726" y="10891"/>
                  <a:pt x="4274726" y="24327"/>
                </a:cubicBezTo>
                <a:lnTo>
                  <a:pt x="4274726" y="2141998"/>
                </a:lnTo>
                <a:cubicBezTo>
                  <a:pt x="4274726" y="2155433"/>
                  <a:pt x="4263834" y="2166324"/>
                  <a:pt x="4250399" y="2166324"/>
                </a:cubicBezTo>
                <a:lnTo>
                  <a:pt x="24327" y="2166324"/>
                </a:lnTo>
                <a:cubicBezTo>
                  <a:pt x="10891" y="2166324"/>
                  <a:pt x="0" y="2155433"/>
                  <a:pt x="0" y="2141998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C8181">
                <a:alpha val="89804"/>
              </a:srgbClr>
            </a:solidFill>
            <a:prstDash val="lgDash"/>
            <a:round/>
          </a:ln>
        </p:spPr>
      </p:sp>
    </p:spTree>
    <p:extLst>
      <p:ext uri="{BB962C8B-B14F-4D97-AF65-F5344CB8AC3E}">
        <p14:creationId xmlns:p14="http://schemas.microsoft.com/office/powerpoint/2010/main" val="3837976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5CF4F61-9CBC-583D-996A-1C7C2F674F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med">
    <p:pull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05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gif"/><Relationship Id="rId11" Type="http://schemas.openxmlformats.org/officeDocument/2006/relationships/image" Target="../media/image15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16" y="2276309"/>
            <a:ext cx="839492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250375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Với các miếng bìa hình tam giác: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15400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752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Bạn Mai ghép thành hình sau: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0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6"/>
          <p:cNvSpPr txBox="1">
            <a:spLocks/>
          </p:cNvSpPr>
          <p:nvPr/>
        </p:nvSpPr>
        <p:spPr>
          <a:xfrm>
            <a:off x="1665892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marL="0" marR="0" lvl="0" indent="0" algn="just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0401"/>
                </a:solidFill>
                <a:effectLst/>
                <a:uLnTx/>
                <a:uFillTx/>
                <a:latin typeface="Lato"/>
                <a:ea typeface="+mn-ea"/>
                <a:cs typeface="+mn-cs"/>
                <a:sym typeface="Arial"/>
              </a:rPr>
              <a:t>A. 4 </a:t>
            </a:r>
          </a:p>
        </p:txBody>
      </p:sp>
      <p:sp>
        <p:nvSpPr>
          <p:cNvPr id="15" name="Title 16"/>
          <p:cNvSpPr txBox="1">
            <a:spLocks/>
          </p:cNvSpPr>
          <p:nvPr/>
        </p:nvSpPr>
        <p:spPr>
          <a:xfrm>
            <a:off x="4084015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marL="0" marR="0" lvl="0" indent="0" algn="just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0401"/>
                </a:solidFill>
                <a:effectLst/>
                <a:uLnTx/>
                <a:uFillTx/>
                <a:latin typeface="Lato"/>
                <a:ea typeface="+mn-ea"/>
                <a:cs typeface="+mn-cs"/>
                <a:sym typeface="Arial"/>
              </a:rPr>
              <a:t>B. 5 </a:t>
            </a: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6707102" y="5833961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marL="0" marR="0" lvl="0" indent="0" algn="just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0401"/>
                </a:solidFill>
                <a:effectLst/>
                <a:uLnTx/>
                <a:uFillTx/>
                <a:latin typeface="Lato"/>
                <a:ea typeface="+mn-ea"/>
                <a:cs typeface="+mn-cs"/>
                <a:sym typeface="Arial"/>
              </a:rPr>
              <a:t>C. 6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88194" y="5608171"/>
            <a:ext cx="1585047" cy="1225392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5400" b="0" i="0" u="none" strike="noStrike" kern="0" cap="none" spc="0" normalizeH="0" baseline="0" noProof="0">
              <a:ln>
                <a:noFill/>
              </a:ln>
              <a:solidFill>
                <a:srgbClr val="03040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2" name="Straight Connector 21"/>
          <p:cNvCxnSpPr>
            <a:endCxn id="5" idx="2"/>
          </p:cNvCxnSpPr>
          <p:nvPr/>
        </p:nvCxnSpPr>
        <p:spPr>
          <a:xfrm>
            <a:off x="2667000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5800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98633" y="3562758"/>
            <a:ext cx="1828800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FE91F9-5EA0-931D-4AC3-833975B12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2834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860" y="1045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7330" y="459890"/>
            <a:ext cx="8371601" cy="4978400"/>
          </a:xfrm>
          <a:custGeom>
            <a:avLst/>
            <a:gdLst>
              <a:gd name="connsiteX0" fmla="*/ 0 w 11404360"/>
              <a:gd name="connsiteY0" fmla="*/ 1130323 h 6781800"/>
              <a:gd name="connsiteX1" fmla="*/ 1130323 w 11404360"/>
              <a:gd name="connsiteY1" fmla="*/ 0 h 6781800"/>
              <a:gd name="connsiteX2" fmla="*/ 10274037 w 11404360"/>
              <a:gd name="connsiteY2" fmla="*/ 0 h 6781800"/>
              <a:gd name="connsiteX3" fmla="*/ 11404360 w 11404360"/>
              <a:gd name="connsiteY3" fmla="*/ 1130323 h 6781800"/>
              <a:gd name="connsiteX4" fmla="*/ 11404360 w 11404360"/>
              <a:gd name="connsiteY4" fmla="*/ 5651477 h 6781800"/>
              <a:gd name="connsiteX5" fmla="*/ 10274037 w 11404360"/>
              <a:gd name="connsiteY5" fmla="*/ 6781800 h 6781800"/>
              <a:gd name="connsiteX6" fmla="*/ 1130323 w 11404360"/>
              <a:gd name="connsiteY6" fmla="*/ 6781800 h 6781800"/>
              <a:gd name="connsiteX7" fmla="*/ 0 w 11404360"/>
              <a:gd name="connsiteY7" fmla="*/ 5651477 h 6781800"/>
              <a:gd name="connsiteX8" fmla="*/ 0 w 11404360"/>
              <a:gd name="connsiteY8" fmla="*/ 1130323 h 6781800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990332"/>
              <a:gd name="connsiteY0" fmla="*/ 1489467 h 7140944"/>
              <a:gd name="connsiteX1" fmla="*/ 1130323 w 11990332"/>
              <a:gd name="connsiteY1" fmla="*/ 359144 h 7140944"/>
              <a:gd name="connsiteX2" fmla="*/ 10274037 w 11990332"/>
              <a:gd name="connsiteY2" fmla="*/ 359144 h 7140944"/>
              <a:gd name="connsiteX3" fmla="*/ 11404360 w 11990332"/>
              <a:gd name="connsiteY3" fmla="*/ 1489467 h 7140944"/>
              <a:gd name="connsiteX4" fmla="*/ 11404360 w 11990332"/>
              <a:gd name="connsiteY4" fmla="*/ 6010621 h 7140944"/>
              <a:gd name="connsiteX5" fmla="*/ 10274037 w 11990332"/>
              <a:gd name="connsiteY5" fmla="*/ 7140944 h 7140944"/>
              <a:gd name="connsiteX6" fmla="*/ 1130323 w 11990332"/>
              <a:gd name="connsiteY6" fmla="*/ 7140944 h 7140944"/>
              <a:gd name="connsiteX7" fmla="*/ 0 w 11990332"/>
              <a:gd name="connsiteY7" fmla="*/ 6010621 h 7140944"/>
              <a:gd name="connsiteX8" fmla="*/ 0 w 11990332"/>
              <a:gd name="connsiteY8" fmla="*/ 1489467 h 7140944"/>
              <a:gd name="connsiteX0" fmla="*/ 567069 w 12557401"/>
              <a:gd name="connsiteY0" fmla="*/ 1489467 h 7140944"/>
              <a:gd name="connsiteX1" fmla="*/ 1697392 w 12557401"/>
              <a:gd name="connsiteY1" fmla="*/ 359144 h 7140944"/>
              <a:gd name="connsiteX2" fmla="*/ 10841106 w 12557401"/>
              <a:gd name="connsiteY2" fmla="*/ 359144 h 7140944"/>
              <a:gd name="connsiteX3" fmla="*/ 11971429 w 12557401"/>
              <a:gd name="connsiteY3" fmla="*/ 1489467 h 7140944"/>
              <a:gd name="connsiteX4" fmla="*/ 11971429 w 12557401"/>
              <a:gd name="connsiteY4" fmla="*/ 6010621 h 7140944"/>
              <a:gd name="connsiteX5" fmla="*/ 10841106 w 12557401"/>
              <a:gd name="connsiteY5" fmla="*/ 7140944 h 7140944"/>
              <a:gd name="connsiteX6" fmla="*/ 1697392 w 12557401"/>
              <a:gd name="connsiteY6" fmla="*/ 7140944 h 7140944"/>
              <a:gd name="connsiteX7" fmla="*/ 567069 w 12557401"/>
              <a:gd name="connsiteY7" fmla="*/ 6010621 h 7140944"/>
              <a:gd name="connsiteX8" fmla="*/ 567069 w 12557401"/>
              <a:gd name="connsiteY8" fmla="*/ 1489467 h 71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7401" h="7140944">
                <a:moveTo>
                  <a:pt x="567069" y="1489467"/>
                </a:moveTo>
                <a:cubicBezTo>
                  <a:pt x="567069" y="865207"/>
                  <a:pt x="1073132" y="359144"/>
                  <a:pt x="1697392" y="359144"/>
                </a:cubicBezTo>
                <a:cubicBezTo>
                  <a:pt x="5510842" y="-448931"/>
                  <a:pt x="7793201" y="359144"/>
                  <a:pt x="10841106" y="359144"/>
                </a:cubicBezTo>
                <a:cubicBezTo>
                  <a:pt x="10784882" y="316614"/>
                  <a:pt x="11971429" y="865207"/>
                  <a:pt x="11971429" y="1489467"/>
                </a:cubicBezTo>
                <a:cubicBezTo>
                  <a:pt x="11971429" y="2996518"/>
                  <a:pt x="13289866" y="4333450"/>
                  <a:pt x="11971429" y="6010621"/>
                </a:cubicBezTo>
                <a:cubicBezTo>
                  <a:pt x="11971429" y="6634881"/>
                  <a:pt x="11465366" y="7140944"/>
                  <a:pt x="10841106" y="7140944"/>
                </a:cubicBezTo>
                <a:lnTo>
                  <a:pt x="1697392" y="7140944"/>
                </a:lnTo>
                <a:cubicBezTo>
                  <a:pt x="1073132" y="7140944"/>
                  <a:pt x="567069" y="6634881"/>
                  <a:pt x="567069" y="6010621"/>
                </a:cubicBezTo>
                <a:cubicBezTo>
                  <a:pt x="-708838" y="4312184"/>
                  <a:pt x="567069" y="2996518"/>
                  <a:pt x="567069" y="1489467"/>
                </a:cubicBezTo>
                <a:close/>
              </a:path>
            </a:pathLst>
          </a:custGeom>
          <a:solidFill>
            <a:srgbClr val="FFDD3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788" y="298142"/>
            <a:ext cx="2643489" cy="267837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233254" y="5355393"/>
            <a:ext cx="13786986" cy="6910727"/>
          </a:xfrm>
          <a:custGeom>
            <a:avLst/>
            <a:gdLst/>
            <a:ahLst/>
            <a:cxnLst/>
            <a:rect l="l" t="t" r="r" b="b"/>
            <a:pathLst>
              <a:path w="20680479" h="10366090">
                <a:moveTo>
                  <a:pt x="0" y="0"/>
                </a:moveTo>
                <a:lnTo>
                  <a:pt x="20680479" y="0"/>
                </a:lnTo>
                <a:lnTo>
                  <a:pt x="20680479" y="10366091"/>
                </a:lnTo>
                <a:lnTo>
                  <a:pt x="0" y="10366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433087">
            <a:off x="1092007" y="1353182"/>
            <a:ext cx="2298939" cy="1075157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284634">
            <a:off x="8021349" y="1158163"/>
            <a:ext cx="2298939" cy="107515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5800" y="4159188"/>
            <a:ext cx="880693" cy="2013012"/>
          </a:xfrm>
          <a:custGeom>
            <a:avLst/>
            <a:gdLst/>
            <a:ahLst/>
            <a:cxnLst/>
            <a:rect l="l" t="t" r="r" b="b"/>
            <a:pathLst>
              <a:path w="1321039" h="3019518">
                <a:moveTo>
                  <a:pt x="0" y="0"/>
                </a:moveTo>
                <a:lnTo>
                  <a:pt x="1321039" y="0"/>
                </a:lnTo>
                <a:lnTo>
                  <a:pt x="1321039" y="3019518"/>
                </a:lnTo>
                <a:lnTo>
                  <a:pt x="0" y="3019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037875" y="3562579"/>
            <a:ext cx="1903747" cy="2974604"/>
          </a:xfrm>
          <a:custGeom>
            <a:avLst/>
            <a:gdLst/>
            <a:ahLst/>
            <a:cxnLst/>
            <a:rect l="l" t="t" r="r" b="b"/>
            <a:pathLst>
              <a:path w="2855620" h="4461906">
                <a:moveTo>
                  <a:pt x="0" y="0"/>
                </a:moveTo>
                <a:lnTo>
                  <a:pt x="2855620" y="0"/>
                </a:lnTo>
                <a:lnTo>
                  <a:pt x="2855620" y="4461906"/>
                </a:lnTo>
                <a:lnTo>
                  <a:pt x="0" y="4461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9DC3B-DCE7-65B4-DE9D-FC5FC7D52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4305" y="1809175"/>
            <a:ext cx="8955800" cy="30482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A8909C-DFEB-9C48-EC92-9961CB6B47FE}"/>
              </a:ext>
            </a:extLst>
          </p:cNvPr>
          <p:cNvGrpSpPr/>
          <p:nvPr/>
        </p:nvGrpSpPr>
        <p:grpSpPr>
          <a:xfrm>
            <a:off x="961059" y="470902"/>
            <a:ext cx="2279693" cy="728015"/>
            <a:chOff x="5121789" y="645137"/>
            <a:chExt cx="12557401" cy="2681666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CA1F17C6-36DE-C861-C613-FBD944B2C7AF}"/>
                </a:ext>
              </a:extLst>
            </p:cNvPr>
            <p:cNvSpPr/>
            <p:nvPr/>
          </p:nvSpPr>
          <p:spPr>
            <a:xfrm>
              <a:off x="5121789" y="645137"/>
              <a:ext cx="12557401" cy="2681666"/>
            </a:xfrm>
            <a:custGeom>
              <a:avLst/>
              <a:gdLst>
                <a:gd name="connsiteX0" fmla="*/ 0 w 11404360"/>
                <a:gd name="connsiteY0" fmla="*/ 1130323 h 6781800"/>
                <a:gd name="connsiteX1" fmla="*/ 1130323 w 11404360"/>
                <a:gd name="connsiteY1" fmla="*/ 0 h 6781800"/>
                <a:gd name="connsiteX2" fmla="*/ 10274037 w 11404360"/>
                <a:gd name="connsiteY2" fmla="*/ 0 h 6781800"/>
                <a:gd name="connsiteX3" fmla="*/ 11404360 w 11404360"/>
                <a:gd name="connsiteY3" fmla="*/ 1130323 h 6781800"/>
                <a:gd name="connsiteX4" fmla="*/ 11404360 w 11404360"/>
                <a:gd name="connsiteY4" fmla="*/ 5651477 h 6781800"/>
                <a:gd name="connsiteX5" fmla="*/ 10274037 w 11404360"/>
                <a:gd name="connsiteY5" fmla="*/ 6781800 h 6781800"/>
                <a:gd name="connsiteX6" fmla="*/ 1130323 w 11404360"/>
                <a:gd name="connsiteY6" fmla="*/ 6781800 h 6781800"/>
                <a:gd name="connsiteX7" fmla="*/ 0 w 11404360"/>
                <a:gd name="connsiteY7" fmla="*/ 5651477 h 6781800"/>
                <a:gd name="connsiteX8" fmla="*/ 0 w 11404360"/>
                <a:gd name="connsiteY8" fmla="*/ 1130323 h 6781800"/>
                <a:gd name="connsiteX0" fmla="*/ 0 w 11404360"/>
                <a:gd name="connsiteY0" fmla="*/ 1489467 h 7140944"/>
                <a:gd name="connsiteX1" fmla="*/ 1130323 w 11404360"/>
                <a:gd name="connsiteY1" fmla="*/ 359144 h 7140944"/>
                <a:gd name="connsiteX2" fmla="*/ 10274037 w 11404360"/>
                <a:gd name="connsiteY2" fmla="*/ 359144 h 7140944"/>
                <a:gd name="connsiteX3" fmla="*/ 11404360 w 11404360"/>
                <a:gd name="connsiteY3" fmla="*/ 1489467 h 7140944"/>
                <a:gd name="connsiteX4" fmla="*/ 11404360 w 11404360"/>
                <a:gd name="connsiteY4" fmla="*/ 6010621 h 7140944"/>
                <a:gd name="connsiteX5" fmla="*/ 10274037 w 11404360"/>
                <a:gd name="connsiteY5" fmla="*/ 7140944 h 7140944"/>
                <a:gd name="connsiteX6" fmla="*/ 1130323 w 11404360"/>
                <a:gd name="connsiteY6" fmla="*/ 7140944 h 7140944"/>
                <a:gd name="connsiteX7" fmla="*/ 0 w 11404360"/>
                <a:gd name="connsiteY7" fmla="*/ 6010621 h 7140944"/>
                <a:gd name="connsiteX8" fmla="*/ 0 w 11404360"/>
                <a:gd name="connsiteY8" fmla="*/ 1489467 h 7140944"/>
                <a:gd name="connsiteX0" fmla="*/ 0 w 11404360"/>
                <a:gd name="connsiteY0" fmla="*/ 1489467 h 7140944"/>
                <a:gd name="connsiteX1" fmla="*/ 1130323 w 11404360"/>
                <a:gd name="connsiteY1" fmla="*/ 359144 h 7140944"/>
                <a:gd name="connsiteX2" fmla="*/ 10274037 w 11404360"/>
                <a:gd name="connsiteY2" fmla="*/ 359144 h 7140944"/>
                <a:gd name="connsiteX3" fmla="*/ 11404360 w 11404360"/>
                <a:gd name="connsiteY3" fmla="*/ 1489467 h 7140944"/>
                <a:gd name="connsiteX4" fmla="*/ 11404360 w 11404360"/>
                <a:gd name="connsiteY4" fmla="*/ 6010621 h 7140944"/>
                <a:gd name="connsiteX5" fmla="*/ 10274037 w 11404360"/>
                <a:gd name="connsiteY5" fmla="*/ 7140944 h 7140944"/>
                <a:gd name="connsiteX6" fmla="*/ 1130323 w 11404360"/>
                <a:gd name="connsiteY6" fmla="*/ 7140944 h 7140944"/>
                <a:gd name="connsiteX7" fmla="*/ 0 w 11404360"/>
                <a:gd name="connsiteY7" fmla="*/ 6010621 h 7140944"/>
                <a:gd name="connsiteX8" fmla="*/ 0 w 11404360"/>
                <a:gd name="connsiteY8" fmla="*/ 1489467 h 7140944"/>
                <a:gd name="connsiteX0" fmla="*/ 0 w 11990332"/>
                <a:gd name="connsiteY0" fmla="*/ 1489467 h 7140944"/>
                <a:gd name="connsiteX1" fmla="*/ 1130323 w 11990332"/>
                <a:gd name="connsiteY1" fmla="*/ 359144 h 7140944"/>
                <a:gd name="connsiteX2" fmla="*/ 10274037 w 11990332"/>
                <a:gd name="connsiteY2" fmla="*/ 359144 h 7140944"/>
                <a:gd name="connsiteX3" fmla="*/ 11404360 w 11990332"/>
                <a:gd name="connsiteY3" fmla="*/ 1489467 h 7140944"/>
                <a:gd name="connsiteX4" fmla="*/ 11404360 w 11990332"/>
                <a:gd name="connsiteY4" fmla="*/ 6010621 h 7140944"/>
                <a:gd name="connsiteX5" fmla="*/ 10274037 w 11990332"/>
                <a:gd name="connsiteY5" fmla="*/ 7140944 h 7140944"/>
                <a:gd name="connsiteX6" fmla="*/ 1130323 w 11990332"/>
                <a:gd name="connsiteY6" fmla="*/ 7140944 h 7140944"/>
                <a:gd name="connsiteX7" fmla="*/ 0 w 11990332"/>
                <a:gd name="connsiteY7" fmla="*/ 6010621 h 7140944"/>
                <a:gd name="connsiteX8" fmla="*/ 0 w 11990332"/>
                <a:gd name="connsiteY8" fmla="*/ 1489467 h 7140944"/>
                <a:gd name="connsiteX0" fmla="*/ 567069 w 12557401"/>
                <a:gd name="connsiteY0" fmla="*/ 1489467 h 7140944"/>
                <a:gd name="connsiteX1" fmla="*/ 1697392 w 12557401"/>
                <a:gd name="connsiteY1" fmla="*/ 359144 h 7140944"/>
                <a:gd name="connsiteX2" fmla="*/ 10841106 w 12557401"/>
                <a:gd name="connsiteY2" fmla="*/ 359144 h 7140944"/>
                <a:gd name="connsiteX3" fmla="*/ 11971429 w 12557401"/>
                <a:gd name="connsiteY3" fmla="*/ 1489467 h 7140944"/>
                <a:gd name="connsiteX4" fmla="*/ 11971429 w 12557401"/>
                <a:gd name="connsiteY4" fmla="*/ 6010621 h 7140944"/>
                <a:gd name="connsiteX5" fmla="*/ 10841106 w 12557401"/>
                <a:gd name="connsiteY5" fmla="*/ 7140944 h 7140944"/>
                <a:gd name="connsiteX6" fmla="*/ 1697392 w 12557401"/>
                <a:gd name="connsiteY6" fmla="*/ 7140944 h 7140944"/>
                <a:gd name="connsiteX7" fmla="*/ 567069 w 12557401"/>
                <a:gd name="connsiteY7" fmla="*/ 6010621 h 7140944"/>
                <a:gd name="connsiteX8" fmla="*/ 567069 w 12557401"/>
                <a:gd name="connsiteY8" fmla="*/ 1489467 h 714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7401" h="7140944">
                  <a:moveTo>
                    <a:pt x="567069" y="1489467"/>
                  </a:moveTo>
                  <a:cubicBezTo>
                    <a:pt x="567069" y="865207"/>
                    <a:pt x="1073132" y="359144"/>
                    <a:pt x="1697392" y="359144"/>
                  </a:cubicBezTo>
                  <a:cubicBezTo>
                    <a:pt x="5510842" y="-448931"/>
                    <a:pt x="7793201" y="359144"/>
                    <a:pt x="10841106" y="359144"/>
                  </a:cubicBezTo>
                  <a:cubicBezTo>
                    <a:pt x="10784882" y="316614"/>
                    <a:pt x="11971429" y="865207"/>
                    <a:pt x="11971429" y="1489467"/>
                  </a:cubicBezTo>
                  <a:cubicBezTo>
                    <a:pt x="11971429" y="2996518"/>
                    <a:pt x="13289866" y="4333450"/>
                    <a:pt x="11971429" y="6010621"/>
                  </a:cubicBezTo>
                  <a:cubicBezTo>
                    <a:pt x="11971429" y="6634881"/>
                    <a:pt x="11465366" y="7140944"/>
                    <a:pt x="10841106" y="7140944"/>
                  </a:cubicBezTo>
                  <a:lnTo>
                    <a:pt x="1697392" y="7140944"/>
                  </a:lnTo>
                  <a:cubicBezTo>
                    <a:pt x="1073132" y="7140944"/>
                    <a:pt x="567069" y="6634881"/>
                    <a:pt x="567069" y="6010621"/>
                  </a:cubicBezTo>
                  <a:cubicBezTo>
                    <a:pt x="-708838" y="4312184"/>
                    <a:pt x="567069" y="2996518"/>
                    <a:pt x="567069" y="1489467"/>
                  </a:cubicBezTo>
                  <a:close/>
                </a:path>
              </a:pathLst>
            </a:custGeom>
            <a:solidFill>
              <a:srgbClr val="F4C59E">
                <a:alpha val="90980"/>
              </a:srgbClr>
            </a:solidFill>
            <a:ln>
              <a:solidFill>
                <a:srgbClr val="F4C5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8074879E-F6C6-3F67-D0E0-69ACC412291E}"/>
                </a:ext>
              </a:extLst>
            </p:cNvPr>
            <p:cNvSpPr txBox="1"/>
            <p:nvPr/>
          </p:nvSpPr>
          <p:spPr>
            <a:xfrm>
              <a:off x="6256988" y="941610"/>
              <a:ext cx="10286998" cy="2031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9</a:t>
              </a:r>
            </a:p>
          </p:txBody>
        </p:sp>
      </p:grp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387E87-E13E-A5AF-71E4-AEB7AD810F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5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4" name="Picture 3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5D6DF8EE-8E7A-16D5-CB2C-D8342F35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55" y="2290113"/>
            <a:ext cx="9326971" cy="22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2363" y="307701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Liên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hệ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xung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quanh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mình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quanh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lớp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,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Việt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nêu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được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tên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một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đồ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dạng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như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sau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: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39120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100" y="3429001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Mỗi đồ vật trên có dạng hình gì?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E0D03A7-1860-4DB4-937E-52644FCAB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3581401" y="1676401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28600" y="183219"/>
            <a:ext cx="11430000" cy="1323439"/>
            <a:chOff x="597668" y="433944"/>
            <a:chExt cx="11430000" cy="1323439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106918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a) Em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hãy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xếp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các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que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tính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để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được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bên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dưới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232388" y="1864927"/>
            <a:ext cx="2082674" cy="430534"/>
          </a:xfrm>
          <a:prstGeom prst="rect">
            <a:avLst/>
          </a:prstGeom>
        </p:spPr>
        <p:txBody>
          <a:bodyPr vert="horz" lIns="121679" tIns="60840" rIns="121679" bIns="60840" rtlCol="0" anchor="b">
            <a:normAutofit fontScale="97500" lnSpcReduction="10000"/>
          </a:bodyPr>
          <a:lstStyle/>
          <a:p>
            <a:pPr marL="0" marR="0" lvl="0" indent="0" algn="l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Lato"/>
                <a:ea typeface="+mn-ea"/>
                <a:cs typeface="Arial"/>
                <a:sym typeface="Arial"/>
              </a:rPr>
              <a:t>Cho 5 que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Lato"/>
                <a:ea typeface="+mn-ea"/>
                <a:cs typeface="Arial"/>
                <a:sym typeface="Arial"/>
              </a:rPr>
              <a:t>tính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Lato"/>
              <a:ea typeface="+mn-ea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107">
            <a:off x="495602" y="3018104"/>
            <a:ext cx="1755871" cy="20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7252" y="4374756"/>
            <a:ext cx="1760294" cy="199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588">
            <a:off x="1075517" y="3494360"/>
            <a:ext cx="1755871" cy="200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86">
            <a:off x="488580" y="5431994"/>
            <a:ext cx="1755871" cy="200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29">
            <a:off x="1722652" y="5462771"/>
            <a:ext cx="1755871" cy="2000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268309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b) Em hãy xếp 5 que tính thành một hình có 2 hình tam giác.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6.44863E-7 L 0.52447 0.07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334E-7 -2.37272E-6 L 0.61576 0.152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8" y="7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26E-6 -1.19099E-6 L 0.66488 -0.27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5" y="-13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61E-7 6.07837E-7 L 0.42607 -0.140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5" y="-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376E-6 2.18143E-6 L 0.44741 -0.05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1" y="-2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68309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b) Em hãy xếp 5 que tính thành một hình có 2 hình tam giác.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1723752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14800" y="1749152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14800" y="4020639"/>
            <a:ext cx="3657600" cy="28353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43600" y="4000528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4048990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 thích hợp đặt vào dấu “?” là hình nào?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9757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a)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4406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4111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43816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43521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43226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42931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2341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5018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35161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5823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5670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5517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C.</a:t>
            </a:r>
          </a:p>
        </p:txBody>
      </p:sp>
      <p:sp>
        <p:nvSpPr>
          <p:cNvPr id="26" name="Oval 25"/>
          <p:cNvSpPr/>
          <p:nvPr/>
        </p:nvSpPr>
        <p:spPr>
          <a:xfrm>
            <a:off x="3883941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79492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44095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35551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1603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15846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7865517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35211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A.</a:t>
            </a:r>
          </a:p>
        </p:txBody>
      </p:sp>
      <p:sp>
        <p:nvSpPr>
          <p:cNvPr id="53" name="Isosceles Triangle 52"/>
          <p:cNvSpPr/>
          <p:nvPr/>
        </p:nvSpPr>
        <p:spPr>
          <a:xfrm>
            <a:off x="3927635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93219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B.</a:t>
            </a:r>
          </a:p>
        </p:txBody>
      </p:sp>
      <p:sp>
        <p:nvSpPr>
          <p:cNvPr id="55" name="Oval 54"/>
          <p:cNvSpPr/>
          <p:nvPr/>
        </p:nvSpPr>
        <p:spPr>
          <a:xfrm>
            <a:off x="6179492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05731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C.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89815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35211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250375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Với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các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miếng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bìa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tam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giác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: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15400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752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Bạn Mai ghép thành hình sau: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0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34855" y="5314508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Hỏi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Mai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đã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dùng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bao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nhiêu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miếng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bìa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tam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giác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để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ghép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được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trên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202</Words>
  <Application>Microsoft Office PowerPoint</Application>
  <PresentationFormat>Widescreen</PresentationFormat>
  <Paragraphs>40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Bebas Neue</vt:lpstr>
      <vt:lpstr>Calibri</vt:lpstr>
      <vt:lpstr>Cambria</vt:lpstr>
      <vt:lpstr>Fredoka One</vt:lpstr>
      <vt:lpstr>Lato</vt:lpstr>
      <vt:lpstr>Neucha</vt:lpstr>
      <vt:lpstr>Raleway</vt:lpstr>
      <vt:lpstr>Times New Roman</vt:lpstr>
      <vt:lpstr>自定义设计方案</vt:lpstr>
      <vt:lpstr>1_Office 主题​​</vt:lpstr>
      <vt:lpstr>Children's Day in Brazil by Slidesgo</vt:lpstr>
      <vt:lpstr>2_Office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HaiYen</cp:lastModifiedBy>
  <cp:revision>70</cp:revision>
  <dcterms:created xsi:type="dcterms:W3CDTF">2021-07-24T01:07:49Z</dcterms:created>
  <dcterms:modified xsi:type="dcterms:W3CDTF">2025-11-08T03:23:33Z</dcterms:modified>
</cp:coreProperties>
</file>