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45" r:id="rId3"/>
    <p:sldMasterId id="2147483781" r:id="rId4"/>
    <p:sldMasterId id="2147483799" r:id="rId5"/>
    <p:sldMasterId id="2147483811" r:id="rId6"/>
    <p:sldMasterId id="2147483823" r:id="rId7"/>
    <p:sldMasterId id="2147483835" r:id="rId8"/>
  </p:sldMasterIdLst>
  <p:notesMasterIdLst>
    <p:notesMasterId r:id="rId25"/>
  </p:notesMasterIdLst>
  <p:handoutMasterIdLst>
    <p:handoutMasterId r:id="rId26"/>
  </p:handoutMasterIdLst>
  <p:sldIdLst>
    <p:sldId id="2898" r:id="rId9"/>
    <p:sldId id="396" r:id="rId10"/>
    <p:sldId id="2007577121" r:id="rId11"/>
    <p:sldId id="2007577119" r:id="rId12"/>
    <p:sldId id="649" r:id="rId13"/>
    <p:sldId id="2007577122" r:id="rId14"/>
    <p:sldId id="264" r:id="rId15"/>
    <p:sldId id="319" r:id="rId16"/>
    <p:sldId id="317" r:id="rId17"/>
    <p:sldId id="318" r:id="rId18"/>
    <p:sldId id="323" r:id="rId19"/>
    <p:sldId id="295" r:id="rId20"/>
    <p:sldId id="293" r:id="rId21"/>
    <p:sldId id="300" r:id="rId22"/>
    <p:sldId id="2899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7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65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gif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5284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 userDrawn="1"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 userDrawn="1"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 userDrawn="1"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 userDrawn="1"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 userDrawn="1"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 userDrawn="1"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 userDrawn="1"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 userDrawn="1"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 userDrawn="1"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 userDrawn="1"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 userDrawn="1"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31943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560135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95840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94182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01655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655761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48631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88743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0855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25760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2628031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7164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104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52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89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690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2942811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319284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600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52848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1516378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489131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6080474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01204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963352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9566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0855308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365828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11884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65190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76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30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540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00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2">
            <a:extLst>
              <a:ext uri="{FF2B5EF4-FFF2-40B4-BE49-F238E27FC236}">
                <a16:creationId xmlns:a16="http://schemas.microsoft.com/office/drawing/2014/main" id="{F4CB7ADC-976D-9A3B-C317-F7FF3F1818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16433B07-49D3-368B-DB4A-FC91D532F242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078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649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915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210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602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796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67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863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18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34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2025/11/8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ACBF80A-A0AF-3903-7372-41C214778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54" t="5959" r="886" b="6523"/>
          <a:stretch/>
        </p:blipFill>
        <p:spPr>
          <a:xfrm>
            <a:off x="0" y="0"/>
            <a:ext cx="12194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20BFD82B-7BC9-34E9-EE05-0DDBC086B5EF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4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80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876CD-3A6F-043D-EED2-17ADF42A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05348EF-3486-A492-2CBE-B1324E57C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7F43869-1627-BCF1-E6F4-54BCA527C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FA75B3B-DF66-4E87-9F49-D1F5E29B5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3647E4B-9F39-457B-C368-BCC881854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A4592FB-3733-8227-2D8A-7A6791D9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9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0607B-5786-0C9A-E66E-E4A14DCF9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2D8E41F-A33D-3FC0-0F14-B28CBD6CB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E07002-C7FC-625D-7796-281F1727B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0547A44-0091-4B10-0024-6DA227A46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B3643C9-852E-91BD-BF18-7B6204CBA1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215B84E-A565-059F-2F7A-72CB6BA5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1D9E1DF-E22C-521C-A82D-F0F36D41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765D69-59FE-E123-EABC-52576B877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3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83E0569-7E8A-6459-6289-BDB16509B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92202FE-F7C1-22C6-43BF-73656A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A1A3AA6-2FDF-08A2-1FBB-D757D6C28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3B4318D-DC28-A683-4676-0F382490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1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D9E675A-7EEE-1FF3-54F1-A69B186B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AF6030C-8E53-99DD-F6D1-66967AC4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E7B6D97-7420-90E4-B787-96175830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4678FD-CBAC-13EA-2FEA-B6509D5AA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DB3943C-22A9-DF72-C3EA-7F42D52CF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DA49DEF-76ED-F87E-B25F-2E7D27D01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69473EB-1622-0879-0126-58974966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6DA2FA-CB3E-6C7C-1379-7C0338C2C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983E1B5-ED90-E8B6-2D0B-E88895DA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20F611-3944-5B33-725E-692F39AE2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3CA4E54-A6F4-BDF1-36E5-3EF682A83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8E8101E-C24C-4CE7-5F25-0B819FFCF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66CF12B-F749-415D-1E7F-E5F497D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D15426B-DAAD-F9A2-E4D6-998B6991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680735C-D86B-7443-3287-0981E240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3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BAD15EE-FF3A-6B4B-98EF-13DE38942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23C5202-3CA5-1B72-9A42-E13851A93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818716-9770-53CE-E18B-1B0C8BF5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7772EA-1068-A042-1211-B8826180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2301966-9A47-CB5E-A23A-E94026C6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D221461-ADF5-7D36-E235-682774FF7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4B81D7-1204-7884-CBBD-0E10EE46E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ACE47E-6CBD-89DD-B7C4-B5C40AD1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AA85FF7-099A-BE81-71A4-169833D78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45FB1F-3784-59A0-43B1-D0C23528F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3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1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1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0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3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0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6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B1DB9-2C4C-89E8-1DD2-B6ECBD7EC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20E25-A643-1662-C681-85EA4E0E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BE5D1-3D1A-00E2-1CF8-FE93D934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37349-99ED-6ACC-5A64-7F90A3E3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DB3D3-DC9C-1B91-D872-4C04104E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508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0372-DBEA-8BB4-A19F-022FEDB9F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9ACFC-741A-4B42-5CED-527798030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CB48A-ACFD-5612-A4DF-145E57FA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26503-04B7-D22E-C0EA-DFE5F72E0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12F3B-40CE-5F26-E452-90418F22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29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E78BC-6F17-E576-BD21-66C965B0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753F8-7783-C00A-E0EF-91BCCEC11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48B13-7AE4-5822-32F7-2CCF0929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4A344-9C1F-EEC2-0243-AAD2F9D4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EA278-36F1-10D0-0943-6DCC34C3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25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EF14-48A5-3C85-F052-3FFA1AB0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335F9-7E3B-1A89-6B38-0D139A80F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629EF-6F0C-60AF-82E7-2143C2F51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5EBFB-E1F2-EC5F-E1E5-40888C2E5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FF72B-1DB0-08A7-6FA2-9ECC1DD73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4A509-8883-0107-6AE4-20458042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92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7DDCA-F2B2-4F99-D3DD-E4EE5399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EDCA5-B46B-9175-DC5C-43E45FEAC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8DC5F2-8FCF-0A68-A6F9-12A3F0208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E7A1CD-3D7B-CF69-2F40-941BA246C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9F9623-A9D8-03B2-3348-DFC47AF05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D724A3-EEE9-0FE0-40FC-48F129BF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B95BCE-C12B-C4AF-6F40-0191226AD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4F9DEF-D707-4BA0-EF6C-9CE25F20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50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24F9-361A-3705-04DF-05CB6ECFD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22285-1714-4D13-415F-025E5754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B8BB0-7C45-DD9C-5A86-F55C61F2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767A1-5010-21EC-86C7-65285AF9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75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21F5B5-E196-1C3E-68D2-F66FFBBD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0E5A2E-1BD0-2EFA-DFB3-A41702B5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A97A7-0233-EB34-9016-6BC31D05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456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D8C75-4617-94F6-2D72-57722306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DF6C-3666-3151-3E7B-D47F857DC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DBFCE-47BB-CF15-B1A0-A4E16D786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AA2F0-4304-5ABB-709C-480C66C4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94F80-BDD8-4C09-1934-009B15047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108E5-2CB0-F896-92EE-978363BAC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288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1D3AC-47B6-6667-324A-42F7976C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0AD37F-D244-5C47-3DCE-1394E9FA6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7F700-2949-E311-2F0C-1DE932726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B6D5D-5627-5C2C-442E-120C2AC5C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0AFC9-F337-58E9-1400-4E233C190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0F6C6-FC93-73C6-B4B6-369A2A70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017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D55DC-F8F6-A244-1B78-600E63F4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B9939-B2A1-C317-445A-F01DE8FB2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C6D52-5252-996D-C102-1D740D5B0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FE9EC-4341-EA9F-AD24-2EF428A34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65158-4150-A0F6-C289-7DDD4C06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86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8DCDA6-8B76-DEC9-6514-761953231D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2398E-7703-5F12-08C2-BABABFB0F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226E4-AADA-4F5C-FDF7-79899CDC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041AA-6F66-59C2-5220-5E78335E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B8702-5CCB-B9E5-FDAD-D41406970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048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431C2F9-E23B-3F94-AFF8-D5BE246BF0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 spd="slow"/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1D6152E-15F6-C2F0-AC8E-0ED26E79994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ransition spd="slow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6988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3436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74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AF5BB38-62FB-5BC7-728C-125E542977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FD98D4-57BF-3A45-7A4A-92A12847F71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7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95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477B54-4CB9-5F24-D906-A0761F7C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54DD1-98C7-3919-378E-04FE4CE87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F1F0D-9EAF-A817-4098-665D3E7DF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807ED4-D967-4677-B96C-6D82AEA29F6A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3DB4-F1BA-BC5E-419E-7778365EB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8FC0F-C3D0-4360-30BA-7CBD33DC2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722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3.xml"/><Relationship Id="rId18" Type="http://schemas.openxmlformats.org/officeDocument/2006/relationships/image" Target="../media/image60.gif"/><Relationship Id="rId3" Type="http://schemas.microsoft.com/office/2007/relationships/media" Target="../media/media4.mp3"/><Relationship Id="rId21" Type="http://schemas.microsoft.com/office/2007/relationships/hdphoto" Target="../media/hdphoto3.wdp"/><Relationship Id="rId7" Type="http://schemas.openxmlformats.org/officeDocument/2006/relationships/audio" Target="../media/audio1.wav"/><Relationship Id="rId12" Type="http://schemas.openxmlformats.org/officeDocument/2006/relationships/image" Target="../media/image56.png"/><Relationship Id="rId17" Type="http://schemas.openxmlformats.org/officeDocument/2006/relationships/image" Target="../media/image59.gif"/><Relationship Id="rId25" Type="http://schemas.openxmlformats.org/officeDocument/2006/relationships/image" Target="../media/image65.gif"/><Relationship Id="rId2" Type="http://schemas.openxmlformats.org/officeDocument/2006/relationships/audio" Target="../media/media3.mp3"/><Relationship Id="rId16" Type="http://schemas.openxmlformats.org/officeDocument/2006/relationships/slide" Target="slide5.xml"/><Relationship Id="rId20" Type="http://schemas.openxmlformats.org/officeDocument/2006/relationships/image" Target="../media/image62.png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5.jpg"/><Relationship Id="rId24" Type="http://schemas.microsoft.com/office/2007/relationships/hdphoto" Target="../media/hdphoto4.wdp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58.png"/><Relationship Id="rId23" Type="http://schemas.openxmlformats.org/officeDocument/2006/relationships/image" Target="../media/image64.png"/><Relationship Id="rId10" Type="http://schemas.openxmlformats.org/officeDocument/2006/relationships/audio" Target="../media/audio4.wav"/><Relationship Id="rId19" Type="http://schemas.openxmlformats.org/officeDocument/2006/relationships/image" Target="../media/image61.png"/><Relationship Id="rId4" Type="http://schemas.openxmlformats.org/officeDocument/2006/relationships/audio" Target="../media/media4.mp3"/><Relationship Id="rId9" Type="http://schemas.openxmlformats.org/officeDocument/2006/relationships/audio" Target="../media/audio3.wav"/><Relationship Id="rId14" Type="http://schemas.openxmlformats.org/officeDocument/2006/relationships/image" Target="../media/image57.gif"/><Relationship Id="rId22" Type="http://schemas.openxmlformats.org/officeDocument/2006/relationships/image" Target="../media/image6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4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83.xml"/><Relationship Id="rId4" Type="http://schemas.openxmlformats.org/officeDocument/2006/relationships/audio" Target="../media/media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4240530" y="4720590"/>
            <a:ext cx="3629626" cy="3609599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3667DD-83BF-BD7E-2081-53BF879E7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706" y="1709082"/>
            <a:ext cx="8065707" cy="19386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74FC8F-3144-A5F9-995E-D669E775B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0978" y="0"/>
            <a:ext cx="2359356" cy="1383912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C325584-FB7D-64D0-62F1-706D4941AF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D044B1-B28A-0C18-A751-D6A05CDC4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4719" y="3635455"/>
            <a:ext cx="245690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AAA-LÀM ẢNH SLIDE\Bai10-HĐ2-2a.png"/>
          <p:cNvPicPr>
            <a:picLocks noChangeAspect="1" noChangeArrowheads="1"/>
          </p:cNvPicPr>
          <p:nvPr/>
        </p:nvPicPr>
        <p:blipFill>
          <a:blip r:embed="rId2"/>
          <a:srcRect t="16254" b="16254"/>
          <a:stretch>
            <a:fillRect/>
          </a:stretch>
        </p:blipFill>
        <p:spPr bwMode="auto">
          <a:xfrm>
            <a:off x="3025419" y="919395"/>
            <a:ext cx="6723733" cy="4537843"/>
          </a:xfrm>
          <a:prstGeom prst="rect">
            <a:avLst/>
          </a:prstGeom>
          <a:noFill/>
        </p:spPr>
      </p:pic>
      <p:grpSp>
        <p:nvGrpSpPr>
          <p:cNvPr id="49" name="Group 48"/>
          <p:cNvGrpSpPr/>
          <p:nvPr/>
        </p:nvGrpSpPr>
        <p:grpSpPr>
          <a:xfrm>
            <a:off x="4087061" y="5319015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9" y="537093"/>
            <a:ext cx="2226464" cy="111323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289304" y="5319015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697974" y="1788550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727143" y="5319015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62707" y="5339567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654963" y="5339567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719622" y="5315984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296293" y="5315982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30687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/>
          <p:nvPr/>
        </p:nvGrpSpPr>
        <p:grpSpPr>
          <a:xfrm>
            <a:off x="3948837" y="5185996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7151080" y="5185996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" name="Group 51"/>
          <p:cNvGrpSpPr/>
          <p:nvPr/>
        </p:nvGrpSpPr>
        <p:grpSpPr>
          <a:xfrm>
            <a:off x="5588919" y="5185996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24483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16739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0" name="Group 59"/>
          <p:cNvGrpSpPr/>
          <p:nvPr/>
        </p:nvGrpSpPr>
        <p:grpSpPr>
          <a:xfrm>
            <a:off x="5581398" y="5182965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7158069" y="5182964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6</a:t>
              </a:r>
            </a:p>
          </p:txBody>
        </p:sp>
      </p:grpSp>
      <p:pic>
        <p:nvPicPr>
          <p:cNvPr id="39" name="Picture 3" descr="F:\AAA-LÀM ẢNH SLIDE\Bai10-HĐ2-2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625" y="1735871"/>
            <a:ext cx="11049859" cy="3685019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" y="622638"/>
            <a:ext cx="2226464" cy="1113233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5806" y="1805841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8413283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2900" y="177310"/>
            <a:ext cx="2400300" cy="822960"/>
            <a:chOff x="518319" y="463060"/>
            <a:chExt cx="2400300" cy="822960"/>
          </a:xfrm>
        </p:grpSpPr>
        <p:sp>
          <p:nvSpPr>
            <p:cNvPr id="3" name="Oval 2"/>
            <p:cNvSpPr/>
            <p:nvPr/>
          </p:nvSpPr>
          <p:spPr>
            <a:xfrm>
              <a:off x="518319" y="463060"/>
              <a:ext cx="731520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03040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32719" y="516579"/>
              <a:ext cx="14859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4400">
                  <a:solidFill>
                    <a:srgbClr val="030401"/>
                  </a:solidFill>
                  <a:latin typeface="Arial" pitchFamily="34" charset="0"/>
                  <a:cs typeface="Arial" pitchFamily="34" charset="0"/>
                  <a:sym typeface="Arial"/>
                </a:rPr>
                <a:t>Số?</a:t>
              </a:r>
            </a:p>
          </p:txBody>
        </p:sp>
      </p:grpSp>
      <p:pic>
        <p:nvPicPr>
          <p:cNvPr id="6" name="Picture 5" descr="F:\AAA-PDF-SGK\PNG\Bai10-HĐ2-3.png"/>
          <p:cNvPicPr>
            <a:picLocks noChangeAspect="1" noChangeArrowheads="1"/>
          </p:cNvPicPr>
          <p:nvPr/>
        </p:nvPicPr>
        <p:blipFill>
          <a:blip r:embed="rId2"/>
          <a:srcRect l="14118" t="56970" r="12549" b="8485"/>
          <a:stretch>
            <a:fillRect/>
          </a:stretch>
        </p:blipFill>
        <p:spPr bwMode="auto">
          <a:xfrm>
            <a:off x="2207568" y="1011953"/>
            <a:ext cx="8485092" cy="5185308"/>
          </a:xfrm>
          <a:prstGeom prst="rect">
            <a:avLst/>
          </a:prstGeom>
          <a:noFill/>
        </p:spPr>
      </p:pic>
      <p:grpSp>
        <p:nvGrpSpPr>
          <p:cNvPr id="7" name="Group 21"/>
          <p:cNvGrpSpPr/>
          <p:nvPr/>
        </p:nvGrpSpPr>
        <p:grpSpPr>
          <a:xfrm>
            <a:off x="5811122" y="1324347"/>
            <a:ext cx="453249" cy="461262"/>
            <a:chOff x="7632352" y="2681286"/>
            <a:chExt cx="405942" cy="412083"/>
          </a:xfrm>
        </p:grpSpPr>
        <p:sp>
          <p:nvSpPr>
            <p:cNvPr id="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13" name="Group 21"/>
          <p:cNvGrpSpPr/>
          <p:nvPr/>
        </p:nvGrpSpPr>
        <p:grpSpPr>
          <a:xfrm>
            <a:off x="8057951" y="1311763"/>
            <a:ext cx="453249" cy="461262"/>
            <a:chOff x="7632352" y="2681286"/>
            <a:chExt cx="405942" cy="412083"/>
          </a:xfrm>
        </p:grpSpPr>
        <p:sp>
          <p:nvSpPr>
            <p:cNvPr id="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19" name="Group 21"/>
          <p:cNvGrpSpPr/>
          <p:nvPr/>
        </p:nvGrpSpPr>
        <p:grpSpPr>
          <a:xfrm>
            <a:off x="7584556" y="3382686"/>
            <a:ext cx="453249" cy="461262"/>
            <a:chOff x="7632352" y="2681286"/>
            <a:chExt cx="405942" cy="412083"/>
          </a:xfrm>
        </p:grpSpPr>
        <p:sp>
          <p:nvSpPr>
            <p:cNvPr id="2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5228345" y="3382684"/>
            <a:ext cx="453249" cy="461262"/>
            <a:chOff x="7632352" y="2681286"/>
            <a:chExt cx="405942" cy="412083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31" name="Group 21"/>
          <p:cNvGrpSpPr/>
          <p:nvPr/>
        </p:nvGrpSpPr>
        <p:grpSpPr>
          <a:xfrm>
            <a:off x="4970130" y="5378104"/>
            <a:ext cx="453249" cy="461262"/>
            <a:chOff x="7632352" y="2681286"/>
            <a:chExt cx="405942" cy="412083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37" name="Group 21"/>
          <p:cNvGrpSpPr/>
          <p:nvPr/>
        </p:nvGrpSpPr>
        <p:grpSpPr>
          <a:xfrm>
            <a:off x="6906742" y="5367318"/>
            <a:ext cx="453249" cy="461262"/>
            <a:chOff x="7632352" y="2681286"/>
            <a:chExt cx="405942" cy="412083"/>
          </a:xfrm>
        </p:grpSpPr>
        <p:sp>
          <p:nvSpPr>
            <p:cNvPr id="3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43" name="Group 21"/>
          <p:cNvGrpSpPr/>
          <p:nvPr/>
        </p:nvGrpSpPr>
        <p:grpSpPr>
          <a:xfrm>
            <a:off x="8787767" y="5365520"/>
            <a:ext cx="453249" cy="461262"/>
            <a:chOff x="7632352" y="2681286"/>
            <a:chExt cx="405942" cy="412083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49" name="Group 21"/>
          <p:cNvGrpSpPr/>
          <p:nvPr/>
        </p:nvGrpSpPr>
        <p:grpSpPr>
          <a:xfrm rot="2277034">
            <a:off x="10003527" y="2021845"/>
            <a:ext cx="453249" cy="461262"/>
            <a:chOff x="7632352" y="2681286"/>
            <a:chExt cx="405942" cy="412083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55" name="Group 21"/>
          <p:cNvGrpSpPr/>
          <p:nvPr/>
        </p:nvGrpSpPr>
        <p:grpSpPr>
          <a:xfrm>
            <a:off x="9626965" y="3370100"/>
            <a:ext cx="453249" cy="461262"/>
            <a:chOff x="7632352" y="2681286"/>
            <a:chExt cx="405942" cy="412083"/>
          </a:xfrm>
        </p:grpSpPr>
        <p:sp>
          <p:nvSpPr>
            <p:cNvPr id="5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61" name="Group 21"/>
          <p:cNvGrpSpPr/>
          <p:nvPr/>
        </p:nvGrpSpPr>
        <p:grpSpPr>
          <a:xfrm rot="16200000">
            <a:off x="2760388" y="3735608"/>
            <a:ext cx="454390" cy="460103"/>
            <a:chOff x="7632352" y="2681286"/>
            <a:chExt cx="405942" cy="412083"/>
          </a:xfrm>
        </p:grpSpPr>
        <p:sp>
          <p:nvSpPr>
            <p:cNvPr id="6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4580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9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039836"/>
            <a:ext cx="1524000" cy="1524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686719" y="1676401"/>
            <a:ext cx="1874610" cy="605971"/>
          </a:xfrm>
          <a:prstGeom prst="wedgeRoundRectCallout">
            <a:avLst>
              <a:gd name="adj1" fmla="val -23156"/>
              <a:gd name="adj2" fmla="val 14479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+ 1 =  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686719" y="1676400"/>
            <a:ext cx="1874610" cy="605971"/>
          </a:xfrm>
          <a:prstGeom prst="wedgeRoundRectCallout">
            <a:avLst>
              <a:gd name="adj1" fmla="val -54126"/>
              <a:gd name="adj2" fmla="val 99287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+ 1 =  7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981200" y="3657602"/>
            <a:ext cx="1874610" cy="605971"/>
          </a:xfrm>
          <a:prstGeom prst="wedgeRoundRectCallout">
            <a:avLst>
              <a:gd name="adj1" fmla="val -16962"/>
              <a:gd name="adj2" fmla="val 14479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+ 2 = 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981200" y="3657601"/>
            <a:ext cx="1874610" cy="605971"/>
          </a:xfrm>
          <a:prstGeom prst="wedgeRoundRectCallout">
            <a:avLst>
              <a:gd name="adj1" fmla="val -39415"/>
              <a:gd name="adj2" fmla="val 11126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+ 2 =  8</a:t>
            </a:r>
          </a:p>
        </p:txBody>
      </p:sp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162" y="5054795"/>
            <a:ext cx="1609724" cy="1305182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5437111"/>
            <a:ext cx="955523" cy="955523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4953000" y="4288973"/>
            <a:ext cx="1874610" cy="605971"/>
          </a:xfrm>
          <a:prstGeom prst="wedgeRoundRectCallout">
            <a:avLst>
              <a:gd name="adj1" fmla="val -42512"/>
              <a:gd name="adj2" fmla="val 151982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+ 3 =  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4953000" y="4288973"/>
            <a:ext cx="1874610" cy="605971"/>
          </a:xfrm>
          <a:prstGeom prst="wedgeRoundRectCallout">
            <a:avLst>
              <a:gd name="adj1" fmla="val -54126"/>
              <a:gd name="adj2" fmla="val 77730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+ 3 =  9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4907190" y="1832430"/>
            <a:ext cx="1874610" cy="605971"/>
          </a:xfrm>
          <a:prstGeom prst="wedgeRoundRectCallout">
            <a:avLst>
              <a:gd name="adj1" fmla="val -23156"/>
              <a:gd name="adj2" fmla="val 14479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+ 4 =  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4907190" y="1832430"/>
            <a:ext cx="1874610" cy="605971"/>
          </a:xfrm>
          <a:prstGeom prst="wedgeRoundRectCallout">
            <a:avLst>
              <a:gd name="adj1" fmla="val -55222"/>
              <a:gd name="adj2" fmla="val 167224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+ 4 = 10</a:t>
            </a:r>
          </a:p>
        </p:txBody>
      </p:sp>
      <p:pic>
        <p:nvPicPr>
          <p:cNvPr id="18" name="Picture 1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49417" y="2911157"/>
            <a:ext cx="1432291" cy="1492887"/>
          </a:xfrm>
          <a:prstGeom prst="rect">
            <a:avLst/>
          </a:prstGeom>
        </p:spPr>
      </p:pic>
      <p:pic>
        <p:nvPicPr>
          <p:cNvPr id="1028" name="Picture 4" descr="Pin on Gifs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61329" y="-1276343"/>
            <a:ext cx="4596616" cy="344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Ho-gam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1881" y="141148"/>
            <a:ext cx="609600" cy="609600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>
          <a:xfrm>
            <a:off x="2209800" y="141148"/>
            <a:ext cx="1874610" cy="605971"/>
          </a:xfrm>
          <a:prstGeom prst="wedgeRoundRectCallout">
            <a:avLst>
              <a:gd name="adj1" fmla="val 105371"/>
              <a:gd name="adj2" fmla="val -1568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+ 1 =  ?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2209800" y="141149"/>
            <a:ext cx="1874610" cy="605971"/>
          </a:xfrm>
          <a:prstGeom prst="wedgeRoundRectCallout">
            <a:avLst>
              <a:gd name="adj1" fmla="val 56593"/>
              <a:gd name="adj2" fmla="val 65754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+ 1 =  8</a:t>
            </a:r>
          </a:p>
        </p:txBody>
      </p:sp>
      <p:pic>
        <p:nvPicPr>
          <p:cNvPr id="24" name="Picture 23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06" y="141148"/>
            <a:ext cx="955523" cy="955523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>
            <a:off x="6827610" y="12939"/>
            <a:ext cx="1874610" cy="605971"/>
          </a:xfrm>
          <a:prstGeom prst="wedgeRoundRectCallout">
            <a:avLst>
              <a:gd name="adj1" fmla="val -60320"/>
              <a:gd name="adj2" fmla="val 3461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+ 2 =  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6827610" y="12939"/>
            <a:ext cx="1874610" cy="605971"/>
          </a:xfrm>
          <a:prstGeom prst="wedgeRoundRectCallout">
            <a:avLst>
              <a:gd name="adj1" fmla="val -92065"/>
              <a:gd name="adj2" fmla="val -42030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+ 2 =  9</a:t>
            </a:r>
          </a:p>
        </p:txBody>
      </p:sp>
      <p:pic>
        <p:nvPicPr>
          <p:cNvPr id="27" name="Picture 2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4915" y="183514"/>
            <a:ext cx="1432291" cy="1492887"/>
          </a:xfrm>
          <a:prstGeom prst="rect">
            <a:avLst/>
          </a:prstGeom>
        </p:spPr>
      </p:pic>
      <p:sp>
        <p:nvSpPr>
          <p:cNvPr id="28" name="Rounded Rectangular Callout 27"/>
          <p:cNvSpPr/>
          <p:nvPr/>
        </p:nvSpPr>
        <p:spPr>
          <a:xfrm>
            <a:off x="9448800" y="141145"/>
            <a:ext cx="1874610" cy="605971"/>
          </a:xfrm>
          <a:prstGeom prst="wedgeRoundRectCallout">
            <a:avLst>
              <a:gd name="adj1" fmla="val -67182"/>
              <a:gd name="adj2" fmla="val 53479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+ 3 =  ?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9448800" y="141144"/>
            <a:ext cx="1874610" cy="605971"/>
          </a:xfrm>
          <a:prstGeom prst="wedgeRoundRectCallout">
            <a:avLst>
              <a:gd name="adj1" fmla="val -129326"/>
              <a:gd name="adj2" fmla="val -5535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+ 3 = 10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5800" y="1896836"/>
            <a:ext cx="2286000" cy="2286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105" y="1387156"/>
            <a:ext cx="1524000" cy="1524000"/>
          </a:xfrm>
          <a:prstGeom prst="rect">
            <a:avLst/>
          </a:prstGeom>
        </p:spPr>
      </p:pic>
      <p:sp>
        <p:nvSpPr>
          <p:cNvPr id="31" name="Rounded Rectangular Callout 30"/>
          <p:cNvSpPr/>
          <p:nvPr/>
        </p:nvSpPr>
        <p:spPr>
          <a:xfrm>
            <a:off x="10134600" y="1333130"/>
            <a:ext cx="1874610" cy="605971"/>
          </a:xfrm>
          <a:prstGeom prst="wedgeRoundRectCallout">
            <a:avLst>
              <a:gd name="adj1" fmla="val -67182"/>
              <a:gd name="adj2" fmla="val 53479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+ 1 =  ?</a:t>
            </a:r>
          </a:p>
        </p:txBody>
      </p:sp>
      <p:sp>
        <p:nvSpPr>
          <p:cNvPr id="32" name="Rounded Rectangular Callout 31"/>
          <p:cNvSpPr/>
          <p:nvPr/>
        </p:nvSpPr>
        <p:spPr>
          <a:xfrm>
            <a:off x="10134600" y="1333129"/>
            <a:ext cx="1874610" cy="605971"/>
          </a:xfrm>
          <a:prstGeom prst="wedgeRoundRectCallout">
            <a:avLst>
              <a:gd name="adj1" fmla="val -94690"/>
              <a:gd name="adj2" fmla="val -5797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+ 1 = 9</a:t>
            </a:r>
          </a:p>
        </p:txBody>
      </p:sp>
      <p:pic>
        <p:nvPicPr>
          <p:cNvPr id="33" name="Picture 3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2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105" y="2608171"/>
            <a:ext cx="1609724" cy="1305182"/>
          </a:xfrm>
          <a:prstGeom prst="rect">
            <a:avLst/>
          </a:prstGeom>
        </p:spPr>
      </p:pic>
      <p:sp>
        <p:nvSpPr>
          <p:cNvPr id="34" name="Rounded Rectangular Callout 33"/>
          <p:cNvSpPr/>
          <p:nvPr/>
        </p:nvSpPr>
        <p:spPr>
          <a:xfrm>
            <a:off x="10253662" y="2305187"/>
            <a:ext cx="1874610" cy="605971"/>
          </a:xfrm>
          <a:prstGeom prst="wedgeRoundRectCallout">
            <a:avLst>
              <a:gd name="adj1" fmla="val -67182"/>
              <a:gd name="adj2" fmla="val 53479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+ 2 =  ?</a:t>
            </a:r>
          </a:p>
        </p:txBody>
      </p:sp>
      <p:sp>
        <p:nvSpPr>
          <p:cNvPr id="38" name="Rounded Rectangular Callout 37"/>
          <p:cNvSpPr/>
          <p:nvPr/>
        </p:nvSpPr>
        <p:spPr>
          <a:xfrm>
            <a:off x="10253662" y="2305187"/>
            <a:ext cx="1874610" cy="605971"/>
          </a:xfrm>
          <a:prstGeom prst="wedgeRoundRectCallout">
            <a:avLst>
              <a:gd name="adj1" fmla="val -94690"/>
              <a:gd name="adj2" fmla="val -5797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+ 2 = 10</a:t>
            </a:r>
          </a:p>
        </p:txBody>
      </p:sp>
      <p:pic>
        <p:nvPicPr>
          <p:cNvPr id="1030" name="Picture 6" descr="▷ Wolves: Animated Images, Gifs, Pictures &amp;amp; Animations - 100% FREE!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282" y="3484881"/>
            <a:ext cx="166687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ular Callout 40"/>
          <p:cNvSpPr/>
          <p:nvPr/>
        </p:nvSpPr>
        <p:spPr>
          <a:xfrm>
            <a:off x="9916546" y="5786663"/>
            <a:ext cx="1874610" cy="605971"/>
          </a:xfrm>
          <a:prstGeom prst="wedgeRoundRectCallout">
            <a:avLst>
              <a:gd name="adj1" fmla="val 24277"/>
              <a:gd name="adj2" fmla="val -12571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9 + 1 =  ?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9916546" y="5786663"/>
            <a:ext cx="1874610" cy="605971"/>
          </a:xfrm>
          <a:prstGeom prst="wedgeRoundRectCallout">
            <a:avLst>
              <a:gd name="adj1" fmla="val -46928"/>
              <a:gd name="adj2" fmla="val -117704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9 + 1 = 10</a:t>
            </a:r>
          </a:p>
        </p:txBody>
      </p:sp>
      <p:pic>
        <p:nvPicPr>
          <p:cNvPr id="4" name="Tieng-soi-hu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16681" y="1426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79483E-7 0.00116 C 0.00822 0.00602 0.01684 0.00278 0.02506 0.0074 C 0.02806 0.02405 0.02323 0.00417 0.03941 0.01596 C 0.04085 0.01711 0.0402 0.02151 0.04059 0.02428 C 0.04307 0.04024 0.04216 0.03076 0.05847 0.03284 C 0.05964 0.03422 0.06108 0.03492 0.06199 0.037 C 0.06278 0.03885 0.06265 0.04139 0.06317 0.04347 C 0.06343 0.0444 0.06408 0.04486 0.06447 0.04555 " pathEditMode="relative" rAng="0" ptsTypes="fffffff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4" y="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ch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36 0.17595 C 0.08066 0.17965 0.08458 0.19584 0.08536 0.19722 C 0.08627 0.19884 0.08771 0.19838 0.08888 0.19931 C 0.09058 0.20046 0.09215 0.20208 0.09371 0.20347 C 0.09972 0.2141 0.10246 0.22913 0.10441 0.2437 C 0.10716 0.33803 0.10676 0.2985 0.10676 0.36208 " pathEditMode="relative" ptsTypes="fffffA">
                                      <p:cBhvr>
                                        <p:cTn id="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ar-ro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77 0.36208 C 0.10716 0.36555 0.10677 0.36971 0.10794 0.37272 C 0.10859 0.37457 0.11029 0.37411 0.11147 0.3748 C 0.11551 0.37688 0.11943 0.37896 0.12347 0.38128 C 0.127 0.38544 0.12909 0.38937 0.133 0.39168 C 0.14253 0.4044 0.15075 0.40648 0.16289 0.40879 C 0.19943 0.40648 0.23611 0.40232 0.27265 0.40232 " pathEditMode="relative" ptsTypes="ffffffA">
                                      <p:cBhvr>
                                        <p:cTn id="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265 0.40231 C 0.28257 0.40092 0.29418 0.40809 0.3024 0.39815 C 0.30723 0.39237 0.3101 0.3845 0.31559 0.38127 C 0.3195 0.37433 0.3225 0.36693 0.32629 0.36 C 0.32838 0.34913 0.33072 0.34265 0.33347 0.33248 C 0.33399 0.30219 0.33581 0.27005 0.33581 0.23953 " pathEditMode="relative" ptsTypes="fffffA">
                                      <p:cBhvr>
                                        <p:cTn id="7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panzee animals0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573 0.23949 C 0.34108 0.0994 0.33886 0.08484 0.33886 -0.13823 " pathEditMode="relative" ptsTypes="fA">
                                      <p:cBhvr>
                                        <p:cTn id="10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69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95 -0.13826 L 0.3413 -0.24601 L 0.36453 -0.32231 L 0.39794 -0.34127 " pathEditMode="relative" rAng="0" ptsTypes="AAAA">
                                      <p:cBhvr>
                                        <p:cTn id="1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" y="-101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794 -0.34126 C 0.39925 -0.34843 0.41008 -0.37086 0.41465 -0.37294 C 0.41987 -0.37525 0.42509 -0.37618 0.43018 -0.37918 C 0.43253 -0.38057 0.43514 -0.38126 0.43723 -0.38358 C 0.4384 -0.38496 0.43958 -0.38681 0.44088 -0.38774 C 0.44689 -0.39144 0.4525 -0.39236 0.45876 -0.39398 C 0.46764 -0.39976 0.45916 -0.39514 0.47782 -0.39398 C 0.49453 -0.39282 0.51123 -0.39259 0.52794 -0.3919 C 0.53512 -0.38889 0.54334 -0.38566 0.55065 -0.38566 " pathEditMode="relative" ptsTypes="ffffffffA">
                                      <p:cBhvr>
                                        <p:cTn id="1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panzee animals0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107 -0.38612 C 0.57105 -0.38357 0.59065 -0.37894 0.61063 -0.37501 C 0.61821 -0.37153 0.62421 -0.36714 0.63101 -0.36112 C 0.63806 -0.35487 0.63362 -0.36274 0.64041 -0.35278 C 0.64537 -0.34538 0.64746 -0.33704 0.65295 -0.33056 C 0.65347 -0.32778 0.65373 -0.32477 0.65452 -0.32223 C 0.6553 -0.31922 0.65687 -0.3169 0.65765 -0.31389 C 0.6651 -0.28403 0.65687 -0.30764 0.66392 -0.28889 C 0.66444 -0.28426 0.66484 -0.27964 0.66549 -0.27501 C 0.6664 -0.26945 0.66862 -0.25834 0.66862 -0.25834 C 0.66954 -0.24653 0.67293 -0.23149 0.67333 -0.21945 C 0.67372 -0.20926 0.67333 -0.19908 0.67333 -0.18889 " pathEditMode="relative" ptsTypes="fffffffffffA">
                                      <p:cBhvr>
                                        <p:cTn id="17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ch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00"/>
                            </p:stCondLst>
                            <p:childTnLst>
                              <p:par>
                                <p:cTn id="1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332 -0.18866 C 0.67854 -0.16045 0.67358 -0.18704 0.67698 -0.16947 C 0.67737 -0.16739 0.67815 -0.16323 0.67815 -0.16323 C 0.68141 -0.09294 0.67933 -0.14635 0.67933 -0.00253 " pathEditMode="relative" ptsTypes="fffA">
                                      <p:cBhvr>
                                        <p:cTn id="20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ar-ro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500"/>
                            </p:stCondLst>
                            <p:childTnLst>
                              <p:par>
                                <p:cTn id="2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986 -0.00255 C 0.67855 0.08264 0.67999 0.07407 0.67516 0.12523 C 0.67568 0.14838 0.67476 0.17176 0.67672 0.19467 C 0.67698 0.19768 0.67999 0.19606 0.68143 0.19745 C 0.68312 0.19884 0.68443 0.20162 0.68613 0.20301 C 0.69997 0.21389 0.70559 0.21134 0.72218 0.21134 " pathEditMode="relative" ptsTypes="fffffA">
                                      <p:cBhvr>
                                        <p:cTn id="2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9" dur="14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218 0.21134 C 0.72427 0.22245 0.7261 0.22708 0.73159 0.23356 C 0.73812 0.25069 0.74556 0.2456 0.75823 0.24745 C 0.76973 0.24652 0.78122 0.24629 0.79271 0.24467 C 0.7999 0.24375 0.79938 0.23379 0.80212 0.22523 C 0.80695 0.20972 0.81296 0.1875 0.82093 0.17801 C 0.82615 0.15046 0.8174 0.19259 0.8272 0.16134 C 0.83334 0.14166 0.8285 0.13565 0.83974 0.12245 C 0.85175 0.10902 1.07067 -0.01204 1.08425 -0.02385 " pathEditMode="relative" rAng="0" ptsTypes="fffffffff">
                                      <p:cBhvr>
                                        <p:cTn id="2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3" y="-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9434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3" grpId="0" animBg="1"/>
      <p:bldP spid="14" grpId="0" animBg="1"/>
      <p:bldP spid="16" grpId="0" animBg="1"/>
      <p:bldP spid="17" grpId="0" animBg="1"/>
      <p:bldP spid="22" grpId="0" animBg="1"/>
      <p:bldP spid="23" grpId="0" animBg="1"/>
      <p:bldP spid="25" grpId="0" animBg="1"/>
      <p:bldP spid="26" grpId="0" animBg="1"/>
      <p:bldP spid="28" grpId="0" animBg="1"/>
      <p:bldP spid="29" grpId="0" animBg="1"/>
      <p:bldP spid="31" grpId="0" animBg="1"/>
      <p:bldP spid="32" grpId="0" animBg="1"/>
      <p:bldP spid="34" grpId="0" animBg="1"/>
      <p:bldP spid="38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CBCA0D78-76B6-ABF1-48CD-78F200B8700B}"/>
              </a:ext>
            </a:extLst>
          </p:cNvPr>
          <p:cNvGrpSpPr/>
          <p:nvPr/>
        </p:nvGrpSpPr>
        <p:grpSpPr>
          <a:xfrm>
            <a:off x="1853455" y="836347"/>
            <a:ext cx="9565651" cy="5249347"/>
            <a:chOff x="1838373" y="836346"/>
            <a:chExt cx="9565651" cy="5249347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4BA85F7-69DA-4069-087A-79031194D905}"/>
                </a:ext>
              </a:extLst>
            </p:cNvPr>
            <p:cNvGrpSpPr/>
            <p:nvPr/>
          </p:nvGrpSpPr>
          <p:grpSpPr>
            <a:xfrm>
              <a:off x="1838373" y="836346"/>
              <a:ext cx="8485092" cy="5185308"/>
              <a:chOff x="1838373" y="836346"/>
              <a:chExt cx="8485092" cy="5185308"/>
            </a:xfrm>
          </p:grpSpPr>
          <p:pic>
            <p:nvPicPr>
              <p:cNvPr id="2" name="Picture 1" descr="F:\AAA-PDF-SGK\PNG\Bai10-HĐ2-3.png"/>
              <p:cNvPicPr>
                <a:picLocks noChangeAspect="1" noChangeArrowheads="1"/>
              </p:cNvPicPr>
              <p:nvPr/>
            </p:nvPicPr>
            <p:blipFill>
              <a:blip r:embed="rId2"/>
              <a:srcRect l="14118" t="56970" r="12549" b="8485"/>
              <a:stretch>
                <a:fillRect/>
              </a:stretch>
            </p:blipFill>
            <p:spPr bwMode="auto">
              <a:xfrm>
                <a:off x="1838373" y="836346"/>
                <a:ext cx="8485092" cy="5185308"/>
              </a:xfrm>
              <a:prstGeom prst="rect">
                <a:avLst/>
              </a:prstGeom>
              <a:noFill/>
            </p:spPr>
          </p:pic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E178C03-F020-36FE-52D9-C4B1209A0B8E}"/>
                  </a:ext>
                </a:extLst>
              </p:cNvPr>
              <p:cNvSpPr/>
              <p:nvPr/>
            </p:nvSpPr>
            <p:spPr>
              <a:xfrm>
                <a:off x="2845344" y="980728"/>
                <a:ext cx="931319" cy="773356"/>
              </a:xfrm>
              <a:prstGeom prst="rect">
                <a:avLst/>
              </a:prstGeom>
              <a:solidFill>
                <a:srgbClr val="FDD7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en-US" sz="1864" kern="0">
                  <a:solidFill>
                    <a:srgbClr val="F8F5E9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3" name="Group 21"/>
            <p:cNvGrpSpPr/>
            <p:nvPr/>
          </p:nvGrpSpPr>
          <p:grpSpPr>
            <a:xfrm>
              <a:off x="5441926" y="1148740"/>
              <a:ext cx="453249" cy="461262"/>
              <a:chOff x="7632352" y="2681286"/>
              <a:chExt cx="405942" cy="412083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6" name="Group 21"/>
            <p:cNvGrpSpPr/>
            <p:nvPr/>
          </p:nvGrpSpPr>
          <p:grpSpPr>
            <a:xfrm>
              <a:off x="5441102" y="1147914"/>
              <a:ext cx="453249" cy="454390"/>
              <a:chOff x="7632352" y="2681286"/>
              <a:chExt cx="405942" cy="405944"/>
            </a:xfrm>
          </p:grpSpPr>
          <p:sp>
            <p:nvSpPr>
              <p:cNvPr id="7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7</a:t>
                </a:r>
              </a:p>
            </p:txBody>
          </p:sp>
        </p:grpSp>
        <p:grpSp>
          <p:nvGrpSpPr>
            <p:cNvPr id="9" name="Group 21"/>
            <p:cNvGrpSpPr/>
            <p:nvPr/>
          </p:nvGrpSpPr>
          <p:grpSpPr>
            <a:xfrm>
              <a:off x="7688755" y="1136156"/>
              <a:ext cx="453249" cy="461262"/>
              <a:chOff x="7632352" y="2681286"/>
              <a:chExt cx="405942" cy="412083"/>
            </a:xfrm>
          </p:grpSpPr>
          <p:sp>
            <p:nvSpPr>
              <p:cNvPr id="1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12" name="Group 21"/>
            <p:cNvGrpSpPr/>
            <p:nvPr/>
          </p:nvGrpSpPr>
          <p:grpSpPr>
            <a:xfrm>
              <a:off x="7687930" y="1135330"/>
              <a:ext cx="453249" cy="454390"/>
              <a:chOff x="7632352" y="2681286"/>
              <a:chExt cx="405942" cy="405944"/>
            </a:xfrm>
          </p:grpSpPr>
          <p:sp>
            <p:nvSpPr>
              <p:cNvPr id="13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8</a:t>
                </a:r>
              </a:p>
            </p:txBody>
          </p:sp>
        </p:grpSp>
        <p:grpSp>
          <p:nvGrpSpPr>
            <p:cNvPr id="15" name="Group 21"/>
            <p:cNvGrpSpPr/>
            <p:nvPr/>
          </p:nvGrpSpPr>
          <p:grpSpPr>
            <a:xfrm>
              <a:off x="7215360" y="3207079"/>
              <a:ext cx="453249" cy="461262"/>
              <a:chOff x="7632352" y="2681286"/>
              <a:chExt cx="405942" cy="412083"/>
            </a:xfrm>
          </p:grpSpPr>
          <p:sp>
            <p:nvSpPr>
              <p:cNvPr id="16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18" name="Group 21"/>
            <p:cNvGrpSpPr/>
            <p:nvPr/>
          </p:nvGrpSpPr>
          <p:grpSpPr>
            <a:xfrm>
              <a:off x="7214536" y="3206253"/>
              <a:ext cx="453249" cy="454390"/>
              <a:chOff x="7632352" y="2681286"/>
              <a:chExt cx="405942" cy="405944"/>
            </a:xfrm>
          </p:grpSpPr>
          <p:sp>
            <p:nvSpPr>
              <p:cNvPr id="19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8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859149" y="3207077"/>
              <a:ext cx="453249" cy="461262"/>
              <a:chOff x="7632352" y="2681286"/>
              <a:chExt cx="405942" cy="412083"/>
            </a:xfrm>
          </p:grpSpPr>
          <p:sp>
            <p:nvSpPr>
              <p:cNvPr id="2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24" name="Group 21"/>
            <p:cNvGrpSpPr/>
            <p:nvPr/>
          </p:nvGrpSpPr>
          <p:grpSpPr>
            <a:xfrm>
              <a:off x="4858325" y="3206252"/>
              <a:ext cx="453249" cy="454390"/>
              <a:chOff x="7632352" y="2681286"/>
              <a:chExt cx="405942" cy="405944"/>
            </a:xfrm>
          </p:grpSpPr>
          <p:sp>
            <p:nvSpPr>
              <p:cNvPr id="2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9</a:t>
                </a:r>
              </a:p>
            </p:txBody>
          </p:sp>
        </p:grpSp>
        <p:grpSp>
          <p:nvGrpSpPr>
            <p:cNvPr id="27" name="Group 21"/>
            <p:cNvGrpSpPr/>
            <p:nvPr/>
          </p:nvGrpSpPr>
          <p:grpSpPr>
            <a:xfrm>
              <a:off x="4600934" y="5202497"/>
              <a:ext cx="453249" cy="461262"/>
              <a:chOff x="7632352" y="2681286"/>
              <a:chExt cx="405942" cy="412083"/>
            </a:xfrm>
          </p:grpSpPr>
          <p:sp>
            <p:nvSpPr>
              <p:cNvPr id="28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30" name="Group 21"/>
            <p:cNvGrpSpPr/>
            <p:nvPr/>
          </p:nvGrpSpPr>
          <p:grpSpPr>
            <a:xfrm>
              <a:off x="4600110" y="5201672"/>
              <a:ext cx="453249" cy="454390"/>
              <a:chOff x="7632352" y="2681286"/>
              <a:chExt cx="405942" cy="405944"/>
            </a:xfrm>
          </p:grpSpPr>
          <p:sp>
            <p:nvSpPr>
              <p:cNvPr id="31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9</a:t>
                </a:r>
              </a:p>
            </p:txBody>
          </p:sp>
        </p:grpSp>
        <p:grpSp>
          <p:nvGrpSpPr>
            <p:cNvPr id="33" name="Group 21"/>
            <p:cNvGrpSpPr/>
            <p:nvPr/>
          </p:nvGrpSpPr>
          <p:grpSpPr>
            <a:xfrm>
              <a:off x="6537546" y="5191711"/>
              <a:ext cx="453249" cy="461262"/>
              <a:chOff x="7632352" y="2681286"/>
              <a:chExt cx="405942" cy="412083"/>
            </a:xfrm>
          </p:grpSpPr>
          <p:sp>
            <p:nvSpPr>
              <p:cNvPr id="34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36" name="Group 21"/>
            <p:cNvGrpSpPr/>
            <p:nvPr/>
          </p:nvGrpSpPr>
          <p:grpSpPr>
            <a:xfrm>
              <a:off x="6404814" y="5190886"/>
              <a:ext cx="688573" cy="463702"/>
              <a:chOff x="7514219" y="2681286"/>
              <a:chExt cx="616705" cy="414263"/>
            </a:xfrm>
          </p:grpSpPr>
          <p:sp>
            <p:nvSpPr>
              <p:cNvPr id="37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8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grpSp>
          <p:nvGrpSpPr>
            <p:cNvPr id="39" name="Group 21"/>
            <p:cNvGrpSpPr/>
            <p:nvPr/>
          </p:nvGrpSpPr>
          <p:grpSpPr>
            <a:xfrm>
              <a:off x="8418571" y="5189913"/>
              <a:ext cx="453249" cy="461262"/>
              <a:chOff x="7632352" y="2681286"/>
              <a:chExt cx="405942" cy="412083"/>
            </a:xfrm>
          </p:grpSpPr>
          <p:sp>
            <p:nvSpPr>
              <p:cNvPr id="4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42" name="Group 21"/>
            <p:cNvGrpSpPr/>
            <p:nvPr/>
          </p:nvGrpSpPr>
          <p:grpSpPr>
            <a:xfrm>
              <a:off x="8285838" y="5189088"/>
              <a:ext cx="688573" cy="463702"/>
              <a:chOff x="7514219" y="2681286"/>
              <a:chExt cx="616705" cy="414263"/>
            </a:xfrm>
          </p:grpSpPr>
          <p:sp>
            <p:nvSpPr>
              <p:cNvPr id="43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grpSp>
          <p:nvGrpSpPr>
            <p:cNvPr id="45" name="Group 21"/>
            <p:cNvGrpSpPr/>
            <p:nvPr/>
          </p:nvGrpSpPr>
          <p:grpSpPr>
            <a:xfrm rot="2277034">
              <a:off x="9634331" y="1846238"/>
              <a:ext cx="453249" cy="461262"/>
              <a:chOff x="7632352" y="2681286"/>
              <a:chExt cx="405942" cy="412083"/>
            </a:xfrm>
          </p:grpSpPr>
          <p:sp>
            <p:nvSpPr>
              <p:cNvPr id="46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7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48" name="Group 21"/>
            <p:cNvGrpSpPr/>
            <p:nvPr/>
          </p:nvGrpSpPr>
          <p:grpSpPr>
            <a:xfrm rot="2277034">
              <a:off x="9633507" y="1845412"/>
              <a:ext cx="453249" cy="454390"/>
              <a:chOff x="7632352" y="2681286"/>
              <a:chExt cx="405942" cy="405944"/>
            </a:xfrm>
          </p:grpSpPr>
          <p:sp>
            <p:nvSpPr>
              <p:cNvPr id="49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9</a:t>
                </a:r>
              </a:p>
            </p:txBody>
          </p:sp>
        </p:grpSp>
        <p:grpSp>
          <p:nvGrpSpPr>
            <p:cNvPr id="51" name="Group 21"/>
            <p:cNvGrpSpPr/>
            <p:nvPr/>
          </p:nvGrpSpPr>
          <p:grpSpPr>
            <a:xfrm>
              <a:off x="9257769" y="3194493"/>
              <a:ext cx="453249" cy="461262"/>
              <a:chOff x="7632352" y="2681286"/>
              <a:chExt cx="405942" cy="412083"/>
            </a:xfrm>
          </p:grpSpPr>
          <p:sp>
            <p:nvSpPr>
              <p:cNvPr id="5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54" name="Group 21"/>
            <p:cNvGrpSpPr/>
            <p:nvPr/>
          </p:nvGrpSpPr>
          <p:grpSpPr>
            <a:xfrm>
              <a:off x="9125037" y="3193668"/>
              <a:ext cx="688573" cy="463702"/>
              <a:chOff x="7514219" y="2681286"/>
              <a:chExt cx="616705" cy="414263"/>
            </a:xfrm>
          </p:grpSpPr>
          <p:sp>
            <p:nvSpPr>
              <p:cNvPr id="5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6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grpSp>
          <p:nvGrpSpPr>
            <p:cNvPr id="57" name="Group 21"/>
            <p:cNvGrpSpPr/>
            <p:nvPr/>
          </p:nvGrpSpPr>
          <p:grpSpPr>
            <a:xfrm rot="16200000">
              <a:off x="2391193" y="3560000"/>
              <a:ext cx="454390" cy="460103"/>
              <a:chOff x="7632352" y="2681286"/>
              <a:chExt cx="405942" cy="412083"/>
            </a:xfrm>
          </p:grpSpPr>
          <p:sp>
            <p:nvSpPr>
              <p:cNvPr id="58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60" name="Group 21"/>
            <p:cNvGrpSpPr/>
            <p:nvPr/>
          </p:nvGrpSpPr>
          <p:grpSpPr>
            <a:xfrm rot="16200000">
              <a:off x="2268922" y="3559178"/>
              <a:ext cx="690307" cy="462537"/>
              <a:chOff x="7514219" y="2681286"/>
              <a:chExt cx="616705" cy="414263"/>
            </a:xfrm>
          </p:grpSpPr>
          <p:sp>
            <p:nvSpPr>
              <p:cNvPr id="61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392439E-1D17-117C-5C80-C121B67AD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76251" y="4945642"/>
              <a:ext cx="1627773" cy="11400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341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9">
            <a:extLst>
              <a:ext uri="{FF2B5EF4-FFF2-40B4-BE49-F238E27FC236}">
                <a16:creationId xmlns:a16="http://schemas.microsoft.com/office/drawing/2014/main" id="{91BF50E4-B87E-C886-F13F-A802B0EBCCFB}"/>
              </a:ext>
            </a:extLst>
          </p:cNvPr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14026411-6721-734B-C128-EA06BBCB59EF}"/>
              </a:ext>
            </a:extLst>
          </p:cNvPr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green and red letters&#10;&#10;AI-generated content may be incorrect.">
            <a:extLst>
              <a:ext uri="{FF2B5EF4-FFF2-40B4-BE49-F238E27FC236}">
                <a16:creationId xmlns:a16="http://schemas.microsoft.com/office/drawing/2014/main" id="{3B18E284-716F-2CCF-3369-0E5BEB29E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83" y="1078128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A3A1F27-54BD-7F1F-BE96-D69E8B089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475" y="1251695"/>
            <a:ext cx="676105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C6DCB0-8EE0-09D8-37BF-2943A35551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green and red text&#10;&#10;AI-generated content may be incorrect.">
            <a:extLst>
              <a:ext uri="{FF2B5EF4-FFF2-40B4-BE49-F238E27FC236}">
                <a16:creationId xmlns:a16="http://schemas.microsoft.com/office/drawing/2014/main" id="{7857431D-B831-8225-6B60-A92A338F3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610" y="1419202"/>
            <a:ext cx="3433051" cy="267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0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xverse2Fmedia2F1a96c9ec-041e-466c-a915-05e55f64be88_seed0">
            <a:hlinkClick r:id="" action="ppaction://media"/>
            <a:extLst>
              <a:ext uri="{FF2B5EF4-FFF2-40B4-BE49-F238E27FC236}">
                <a16:creationId xmlns:a16="http://schemas.microsoft.com/office/drawing/2014/main" id="{53296D79-ED60-7777-48D7-F9A6DED707E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6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319" y="0"/>
            <a:ext cx="11663681" cy="65608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2CD7ED-B525-B9A6-79DD-7F148E1ADBD7}"/>
              </a:ext>
            </a:extLst>
          </p:cNvPr>
          <p:cNvSpPr/>
          <p:nvPr/>
        </p:nvSpPr>
        <p:spPr>
          <a:xfrm>
            <a:off x="8995410" y="114300"/>
            <a:ext cx="2948940" cy="72009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0">
            <a:hlinkClick r:id="" action="ppaction://media"/>
            <a:extLst>
              <a:ext uri="{FF2B5EF4-FFF2-40B4-BE49-F238E27FC236}">
                <a16:creationId xmlns:a16="http://schemas.microsoft.com/office/drawing/2014/main" id="{99361741-2E65-CB4D-F924-C8D1840425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2300" y="2082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PDF-SGK\PNG\Bai10-KP2.png">
            <a:extLst>
              <a:ext uri="{FF2B5EF4-FFF2-40B4-BE49-F238E27FC236}">
                <a16:creationId xmlns:a16="http://schemas.microsoft.com/office/drawing/2014/main" id="{6E2CAE8F-B109-CCE4-FBD8-8BA3CD399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9079" t="16789" r="44357" b="65681"/>
          <a:stretch/>
        </p:blipFill>
        <p:spPr bwMode="auto">
          <a:xfrm>
            <a:off x="882423" y="2391887"/>
            <a:ext cx="3241614" cy="289430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4114D7-D83B-79D7-5AB5-D18F944BF01F}"/>
              </a:ext>
            </a:extLst>
          </p:cNvPr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Thêm vào thì bằng mấy?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6BA42-1887-5B62-5E12-5353B22B993A}"/>
              </a:ext>
            </a:extLst>
          </p:cNvPr>
          <p:cNvSpPr txBox="1"/>
          <p:nvPr/>
        </p:nvSpPr>
        <p:spPr>
          <a:xfrm>
            <a:off x="929799" y="3425224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B08E66-FE91-15B3-AD07-E819D04C0CE7}"/>
              </a:ext>
            </a:extLst>
          </p:cNvPr>
          <p:cNvSpPr txBox="1"/>
          <p:nvPr/>
        </p:nvSpPr>
        <p:spPr>
          <a:xfrm>
            <a:off x="1258652" y="3179128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64E7C8-5963-660B-EFA7-86321CD44EDE}"/>
              </a:ext>
            </a:extLst>
          </p:cNvPr>
          <p:cNvSpPr txBox="1"/>
          <p:nvPr/>
        </p:nvSpPr>
        <p:spPr>
          <a:xfrm>
            <a:off x="1651746" y="3131918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CA104-595F-9D0A-8728-5DF07E7EB483}"/>
              </a:ext>
            </a:extLst>
          </p:cNvPr>
          <p:cNvSpPr txBox="1"/>
          <p:nvPr/>
        </p:nvSpPr>
        <p:spPr>
          <a:xfrm>
            <a:off x="1208663" y="384040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E22ED0-A351-EAD9-1CFA-BD62655EA119}"/>
              </a:ext>
            </a:extLst>
          </p:cNvPr>
          <p:cNvSpPr txBox="1"/>
          <p:nvPr/>
        </p:nvSpPr>
        <p:spPr>
          <a:xfrm>
            <a:off x="1597614" y="398797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2151761-75C3-918F-3AB2-32A8BC0463C5}"/>
              </a:ext>
            </a:extLst>
          </p:cNvPr>
          <p:cNvGrpSpPr/>
          <p:nvPr/>
        </p:nvGrpSpPr>
        <p:grpSpPr>
          <a:xfrm>
            <a:off x="4889409" y="2094131"/>
            <a:ext cx="6806100" cy="4154269"/>
            <a:chOff x="5218509" y="2094131"/>
            <a:chExt cx="6477000" cy="4154269"/>
          </a:xfrm>
        </p:grpSpPr>
        <p:sp>
          <p:nvSpPr>
            <p:cNvPr id="10" name="Rounded Rectangle 11">
              <a:extLst>
                <a:ext uri="{FF2B5EF4-FFF2-40B4-BE49-F238E27FC236}">
                  <a16:creationId xmlns:a16="http://schemas.microsoft.com/office/drawing/2014/main" id="{90918748-32DA-C719-0DCC-82901D73DD1A}"/>
                </a:ext>
              </a:extLst>
            </p:cNvPr>
            <p:cNvSpPr/>
            <p:nvPr/>
          </p:nvSpPr>
          <p:spPr>
            <a:xfrm>
              <a:off x="5218509" y="2094131"/>
              <a:ext cx="6477000" cy="4154269"/>
            </a:xfrm>
            <a:prstGeom prst="roundRect">
              <a:avLst/>
            </a:prstGeom>
            <a:solidFill>
              <a:srgbClr val="FFE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2">
              <a:extLst>
                <a:ext uri="{FF2B5EF4-FFF2-40B4-BE49-F238E27FC236}">
                  <a16:creationId xmlns:a16="http://schemas.microsoft.com/office/drawing/2014/main" id="{ED349FD1-9101-70C2-1FF8-AEAAEAE91D83}"/>
                </a:ext>
              </a:extLst>
            </p:cNvPr>
            <p:cNvSpPr/>
            <p:nvPr/>
          </p:nvSpPr>
          <p:spPr>
            <a:xfrm>
              <a:off x="5535771" y="2305652"/>
              <a:ext cx="5873749" cy="15347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87C520A-847C-B4CD-F385-C44C4D934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6397848" y="2978795"/>
              <a:ext cx="707530" cy="81988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58653E-F228-41DF-9B40-19EA174EA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127539" y="2978795"/>
              <a:ext cx="707530" cy="81988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47E4F81-2E66-0796-9D0A-D7FC9C368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8624472" y="2978795"/>
              <a:ext cx="707530" cy="81988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2B233C7-90A3-5A5C-EDD4-B69BE13D5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9754035" y="2971800"/>
              <a:ext cx="817563" cy="83387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4313F70-816D-FC92-40B8-CD3EE526A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10557372" y="2971800"/>
              <a:ext cx="817563" cy="83387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C0AD335-704E-6629-F169-D42D7FDA1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878405" y="2985789"/>
              <a:ext cx="707530" cy="81988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9D34A2E-84DA-85A3-F737-A0A19D74AA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5661202" y="2978794"/>
              <a:ext cx="707530" cy="81988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CCF8358-D453-A493-3E4D-0610CEE2276E}"/>
              </a:ext>
            </a:extLst>
          </p:cNvPr>
          <p:cNvSpPr txBox="1"/>
          <p:nvPr/>
        </p:nvSpPr>
        <p:spPr>
          <a:xfrm>
            <a:off x="6239961" y="3848845"/>
            <a:ext cx="443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+ 2 = 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BA2EC2-0FA9-2F69-F809-E1220AD3FE54}"/>
              </a:ext>
            </a:extLst>
          </p:cNvPr>
          <p:cNvSpPr txBox="1"/>
          <p:nvPr/>
        </p:nvSpPr>
        <p:spPr>
          <a:xfrm>
            <a:off x="9107164" y="3877513"/>
            <a:ext cx="562773" cy="635902"/>
          </a:xfrm>
          <a:prstGeom prst="rect">
            <a:avLst/>
          </a:prstGeom>
          <a:solidFill>
            <a:srgbClr val="FFE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E40D0-7C31-2306-3FA4-3247EE1F5E98}"/>
              </a:ext>
            </a:extLst>
          </p:cNvPr>
          <p:cNvSpPr txBox="1"/>
          <p:nvPr/>
        </p:nvSpPr>
        <p:spPr>
          <a:xfrm>
            <a:off x="5479778" y="4770686"/>
            <a:ext cx="589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cộng hai bằng bảy.</a:t>
            </a:r>
          </a:p>
        </p:txBody>
      </p:sp>
      <p:sp>
        <p:nvSpPr>
          <p:cNvPr id="22" name="Rounded Rectangle 25">
            <a:extLst>
              <a:ext uri="{FF2B5EF4-FFF2-40B4-BE49-F238E27FC236}">
                <a16:creationId xmlns:a16="http://schemas.microsoft.com/office/drawing/2014/main" id="{2E2751A6-E0D0-6ECD-3277-E0EC7C86EBC8}"/>
              </a:ext>
            </a:extLst>
          </p:cNvPr>
          <p:cNvSpPr/>
          <p:nvPr/>
        </p:nvSpPr>
        <p:spPr>
          <a:xfrm>
            <a:off x="112544" y="1143000"/>
            <a:ext cx="11948319" cy="55626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ular Callout 4">
            <a:extLst>
              <a:ext uri="{FF2B5EF4-FFF2-40B4-BE49-F238E27FC236}">
                <a16:creationId xmlns:a16="http://schemas.microsoft.com/office/drawing/2014/main" id="{0FB8B61F-461C-53A7-8812-EEF73A9ACFF1}"/>
              </a:ext>
            </a:extLst>
          </p:cNvPr>
          <p:cNvSpPr/>
          <p:nvPr/>
        </p:nvSpPr>
        <p:spPr>
          <a:xfrm>
            <a:off x="698568" y="1245031"/>
            <a:ext cx="3761581" cy="1447800"/>
          </a:xfrm>
          <a:prstGeom prst="wedgeRoundRectCallout">
            <a:avLst>
              <a:gd name="adj1" fmla="val -11226"/>
              <a:gd name="adj2" fmla="val 66984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5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bông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thêm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2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bông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mấy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bông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535FC3-0792-FDDF-613D-044CC8C00C6B}"/>
              </a:ext>
            </a:extLst>
          </p:cNvPr>
          <p:cNvSpPr txBox="1"/>
          <p:nvPr/>
        </p:nvSpPr>
        <p:spPr>
          <a:xfrm>
            <a:off x="1941555" y="3114657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6D864D-9838-C862-38BA-6F15354F5C4C}"/>
              </a:ext>
            </a:extLst>
          </p:cNvPr>
          <p:cNvSpPr txBox="1"/>
          <p:nvPr/>
        </p:nvSpPr>
        <p:spPr>
          <a:xfrm>
            <a:off x="2138102" y="384040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6" name="Rounded Rectangle 17">
            <a:extLst>
              <a:ext uri="{FF2B5EF4-FFF2-40B4-BE49-F238E27FC236}">
                <a16:creationId xmlns:a16="http://schemas.microsoft.com/office/drawing/2014/main" id="{E98651B3-B558-12C5-2417-BD9C991E647A}"/>
              </a:ext>
            </a:extLst>
          </p:cNvPr>
          <p:cNvSpPr/>
          <p:nvPr/>
        </p:nvSpPr>
        <p:spPr>
          <a:xfrm>
            <a:off x="314148" y="5275836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bông hoa thêm 2 bông hoa được 7 bông hoa.</a:t>
            </a:r>
          </a:p>
        </p:txBody>
      </p:sp>
      <p:sp>
        <p:nvSpPr>
          <p:cNvPr id="27" name="Rounded Rectangle 28">
            <a:extLst>
              <a:ext uri="{FF2B5EF4-FFF2-40B4-BE49-F238E27FC236}">
                <a16:creationId xmlns:a16="http://schemas.microsoft.com/office/drawing/2014/main" id="{1808072E-1EE2-30B0-EB61-FCB4F6CE48D2}"/>
              </a:ext>
            </a:extLst>
          </p:cNvPr>
          <p:cNvSpPr/>
          <p:nvPr/>
        </p:nvSpPr>
        <p:spPr>
          <a:xfrm>
            <a:off x="314148" y="5275836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“Thêm” nghĩa là ta 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thực hiện </a:t>
            </a:r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cộng</a:t>
            </a:r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83185A-0658-29CA-143B-CF705B387082}"/>
              </a:ext>
            </a:extLst>
          </p:cNvPr>
          <p:cNvSpPr txBox="1"/>
          <p:nvPr/>
        </p:nvSpPr>
        <p:spPr>
          <a:xfrm>
            <a:off x="5318919" y="5525869"/>
            <a:ext cx="589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Hoặc: Đếm thêm: 5   6   7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FEFE159-DD02-91B6-AC48-D4F3D06D4B7E}"/>
              </a:ext>
            </a:extLst>
          </p:cNvPr>
          <p:cNvCxnSpPr/>
          <p:nvPr/>
        </p:nvCxnSpPr>
        <p:spPr>
          <a:xfrm>
            <a:off x="9667346" y="5849034"/>
            <a:ext cx="3742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440E9E1-650E-D094-5578-CD29F188FF7D}"/>
              </a:ext>
            </a:extLst>
          </p:cNvPr>
          <p:cNvCxnSpPr/>
          <p:nvPr/>
        </p:nvCxnSpPr>
        <p:spPr>
          <a:xfrm>
            <a:off x="10334983" y="5849034"/>
            <a:ext cx="3742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8">
            <a:extLst>
              <a:ext uri="{FF2B5EF4-FFF2-40B4-BE49-F238E27FC236}">
                <a16:creationId xmlns:a16="http://schemas.microsoft.com/office/drawing/2014/main" id="{433C1899-281B-F3E0-92B1-50C4A3D97C72}"/>
              </a:ext>
            </a:extLst>
          </p:cNvPr>
          <p:cNvSpPr/>
          <p:nvPr/>
        </p:nvSpPr>
        <p:spPr>
          <a:xfrm>
            <a:off x="5726430" y="2758611"/>
            <a:ext cx="3113942" cy="289389"/>
          </a:xfrm>
          <a:custGeom>
            <a:avLst/>
            <a:gdLst>
              <a:gd name="connsiteX0" fmla="*/ 0 w 3094892"/>
              <a:gd name="connsiteY0" fmla="*/ 417466 h 417466"/>
              <a:gd name="connsiteX1" fmla="*/ 858129 w 3094892"/>
              <a:gd name="connsiteY1" fmla="*/ 65774 h 417466"/>
              <a:gd name="connsiteX2" fmla="*/ 2391508 w 3094892"/>
              <a:gd name="connsiteY2" fmla="*/ 23571 h 417466"/>
              <a:gd name="connsiteX3" fmla="*/ 3094892 w 3094892"/>
              <a:gd name="connsiteY3" fmla="*/ 333060 h 417466"/>
              <a:gd name="connsiteX0" fmla="*/ 0 w 3171092"/>
              <a:gd name="connsiteY0" fmla="*/ 422151 h 422151"/>
              <a:gd name="connsiteX1" fmla="*/ 858129 w 3171092"/>
              <a:gd name="connsiteY1" fmla="*/ 70459 h 422151"/>
              <a:gd name="connsiteX2" fmla="*/ 2391508 w 3171092"/>
              <a:gd name="connsiteY2" fmla="*/ 28256 h 422151"/>
              <a:gd name="connsiteX3" fmla="*/ 3171092 w 3171092"/>
              <a:gd name="connsiteY3" fmla="*/ 401245 h 422151"/>
              <a:gd name="connsiteX0" fmla="*/ 0 w 3171092"/>
              <a:gd name="connsiteY0" fmla="*/ 408568 h 408568"/>
              <a:gd name="connsiteX1" fmla="*/ 858129 w 3171092"/>
              <a:gd name="connsiteY1" fmla="*/ 56876 h 408568"/>
              <a:gd name="connsiteX2" fmla="*/ 2264508 w 3171092"/>
              <a:gd name="connsiteY2" fmla="*/ 33723 h 408568"/>
              <a:gd name="connsiteX3" fmla="*/ 3171092 w 3171092"/>
              <a:gd name="connsiteY3" fmla="*/ 387662 h 408568"/>
              <a:gd name="connsiteX0" fmla="*/ 0 w 3171092"/>
              <a:gd name="connsiteY0" fmla="*/ 421702 h 421702"/>
              <a:gd name="connsiteX1" fmla="*/ 864479 w 3171092"/>
              <a:gd name="connsiteY1" fmla="*/ 44610 h 421702"/>
              <a:gd name="connsiteX2" fmla="*/ 2264508 w 3171092"/>
              <a:gd name="connsiteY2" fmla="*/ 46857 h 421702"/>
              <a:gd name="connsiteX3" fmla="*/ 3171092 w 3171092"/>
              <a:gd name="connsiteY3" fmla="*/ 400796 h 421702"/>
              <a:gd name="connsiteX0" fmla="*/ 0 w 3171092"/>
              <a:gd name="connsiteY0" fmla="*/ 418099 h 418099"/>
              <a:gd name="connsiteX1" fmla="*/ 883529 w 3171092"/>
              <a:gd name="connsiteY1" fmla="*/ 47357 h 418099"/>
              <a:gd name="connsiteX2" fmla="*/ 2264508 w 3171092"/>
              <a:gd name="connsiteY2" fmla="*/ 43254 h 418099"/>
              <a:gd name="connsiteX3" fmla="*/ 3171092 w 3171092"/>
              <a:gd name="connsiteY3" fmla="*/ 397193 h 418099"/>
              <a:gd name="connsiteX0" fmla="*/ 0 w 3113942"/>
              <a:gd name="connsiteY0" fmla="*/ 411360 h 411360"/>
              <a:gd name="connsiteX1" fmla="*/ 826379 w 3113942"/>
              <a:gd name="connsiteY1" fmla="*/ 46968 h 411360"/>
              <a:gd name="connsiteX2" fmla="*/ 2207358 w 3113942"/>
              <a:gd name="connsiteY2" fmla="*/ 42865 h 411360"/>
              <a:gd name="connsiteX3" fmla="*/ 3113942 w 3113942"/>
              <a:gd name="connsiteY3" fmla="*/ 396804 h 411360"/>
              <a:gd name="connsiteX0" fmla="*/ 0 w 3113942"/>
              <a:gd name="connsiteY0" fmla="*/ 416142 h 416142"/>
              <a:gd name="connsiteX1" fmla="*/ 826379 w 3113942"/>
              <a:gd name="connsiteY1" fmla="*/ 51750 h 416142"/>
              <a:gd name="connsiteX2" fmla="*/ 2207358 w 3113942"/>
              <a:gd name="connsiteY2" fmla="*/ 47647 h 416142"/>
              <a:gd name="connsiteX3" fmla="*/ 3113942 w 3113942"/>
              <a:gd name="connsiteY3" fmla="*/ 401586 h 416142"/>
              <a:gd name="connsiteX0" fmla="*/ 0 w 3113942"/>
              <a:gd name="connsiteY0" fmla="*/ 395442 h 395442"/>
              <a:gd name="connsiteX1" fmla="*/ 826379 w 3113942"/>
              <a:gd name="connsiteY1" fmla="*/ 74593 h 395442"/>
              <a:gd name="connsiteX2" fmla="*/ 2207358 w 3113942"/>
              <a:gd name="connsiteY2" fmla="*/ 26947 h 395442"/>
              <a:gd name="connsiteX3" fmla="*/ 3113942 w 3113942"/>
              <a:gd name="connsiteY3" fmla="*/ 380886 h 395442"/>
              <a:gd name="connsiteX0" fmla="*/ 0 w 3113942"/>
              <a:gd name="connsiteY0" fmla="*/ 354609 h 354609"/>
              <a:gd name="connsiteX1" fmla="*/ 826379 w 3113942"/>
              <a:gd name="connsiteY1" fmla="*/ 33760 h 354609"/>
              <a:gd name="connsiteX2" fmla="*/ 2221872 w 3113942"/>
              <a:gd name="connsiteY2" fmla="*/ 44171 h 354609"/>
              <a:gd name="connsiteX3" fmla="*/ 3113942 w 3113942"/>
              <a:gd name="connsiteY3" fmla="*/ 340053 h 354609"/>
              <a:gd name="connsiteX0" fmla="*/ 0 w 3113942"/>
              <a:gd name="connsiteY0" fmla="*/ 328171 h 328171"/>
              <a:gd name="connsiteX1" fmla="*/ 826379 w 3113942"/>
              <a:gd name="connsiteY1" fmla="*/ 65379 h 328171"/>
              <a:gd name="connsiteX2" fmla="*/ 2221872 w 3113942"/>
              <a:gd name="connsiteY2" fmla="*/ 17733 h 328171"/>
              <a:gd name="connsiteX3" fmla="*/ 3113942 w 3113942"/>
              <a:gd name="connsiteY3" fmla="*/ 313615 h 328171"/>
              <a:gd name="connsiteX0" fmla="*/ 0 w 3113942"/>
              <a:gd name="connsiteY0" fmla="*/ 289389 h 289389"/>
              <a:gd name="connsiteX1" fmla="*/ 826379 w 3113942"/>
              <a:gd name="connsiteY1" fmla="*/ 26597 h 289389"/>
              <a:gd name="connsiteX2" fmla="*/ 2221872 w 3113942"/>
              <a:gd name="connsiteY2" fmla="*/ 37008 h 289389"/>
              <a:gd name="connsiteX3" fmla="*/ 3113942 w 3113942"/>
              <a:gd name="connsiteY3" fmla="*/ 274833 h 289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942" h="289389">
                <a:moveTo>
                  <a:pt x="0" y="289389"/>
                </a:moveTo>
                <a:cubicBezTo>
                  <a:pt x="229772" y="146367"/>
                  <a:pt x="456067" y="68661"/>
                  <a:pt x="826379" y="26597"/>
                </a:cubicBezTo>
                <a:cubicBezTo>
                  <a:pt x="1196691" y="-15466"/>
                  <a:pt x="1840612" y="-4365"/>
                  <a:pt x="2221872" y="37008"/>
                </a:cubicBezTo>
                <a:cubicBezTo>
                  <a:pt x="2603133" y="78381"/>
                  <a:pt x="2948647" y="142362"/>
                  <a:pt x="3113942" y="274833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A436AD-0860-B2F7-B56D-968F34641214}"/>
              </a:ext>
            </a:extLst>
          </p:cNvPr>
          <p:cNvSpPr txBox="1"/>
          <p:nvPr/>
        </p:nvSpPr>
        <p:spPr>
          <a:xfrm>
            <a:off x="6362100" y="2193853"/>
            <a:ext cx="1781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BC6C17-C495-A0F6-3EF5-798F1616123E}"/>
              </a:ext>
            </a:extLst>
          </p:cNvPr>
          <p:cNvSpPr txBox="1"/>
          <p:nvPr/>
        </p:nvSpPr>
        <p:spPr>
          <a:xfrm>
            <a:off x="9667346" y="2193853"/>
            <a:ext cx="89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4" name="Curved Right Arrow 55">
            <a:extLst>
              <a:ext uri="{FF2B5EF4-FFF2-40B4-BE49-F238E27FC236}">
                <a16:creationId xmlns:a16="http://schemas.microsoft.com/office/drawing/2014/main" id="{29785A10-D258-045C-3EA2-31E7F35CA4DE}"/>
              </a:ext>
            </a:extLst>
          </p:cNvPr>
          <p:cNvSpPr/>
          <p:nvPr/>
        </p:nvSpPr>
        <p:spPr>
          <a:xfrm rot="16200000" flipH="1">
            <a:off x="9340824" y="2255186"/>
            <a:ext cx="340862" cy="1216152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7826277-E9BB-FF66-DB15-7CE7F174EF6D}"/>
              </a:ext>
            </a:extLst>
          </p:cNvPr>
          <p:cNvSpPr txBox="1"/>
          <p:nvPr/>
        </p:nvSpPr>
        <p:spPr>
          <a:xfrm>
            <a:off x="10676729" y="2193853"/>
            <a:ext cx="89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36" name="Curved Right Arrow 57">
            <a:extLst>
              <a:ext uri="{FF2B5EF4-FFF2-40B4-BE49-F238E27FC236}">
                <a16:creationId xmlns:a16="http://schemas.microsoft.com/office/drawing/2014/main" id="{BAB7C3C5-C725-6F67-7EBD-CAF62BFA8671}"/>
              </a:ext>
            </a:extLst>
          </p:cNvPr>
          <p:cNvSpPr/>
          <p:nvPr/>
        </p:nvSpPr>
        <p:spPr>
          <a:xfrm rot="16200000" flipH="1">
            <a:off x="10384795" y="2420229"/>
            <a:ext cx="326301" cy="950178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Curved Right Arrow 58">
            <a:extLst>
              <a:ext uri="{FF2B5EF4-FFF2-40B4-BE49-F238E27FC236}">
                <a16:creationId xmlns:a16="http://schemas.microsoft.com/office/drawing/2014/main" id="{3E5F74B1-0E0E-71F7-B984-959D6ECD7010}"/>
              </a:ext>
            </a:extLst>
          </p:cNvPr>
          <p:cNvSpPr/>
          <p:nvPr/>
        </p:nvSpPr>
        <p:spPr>
          <a:xfrm rot="10800000">
            <a:off x="11068048" y="5093849"/>
            <a:ext cx="326939" cy="808605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8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9" grpId="0"/>
      <p:bldP spid="20" grpId="0" animBg="1"/>
      <p:bldP spid="21" grpId="0"/>
      <p:bldP spid="23" grpId="0" animBg="1"/>
      <p:bldP spid="23" grpId="1" animBg="1"/>
      <p:bldP spid="24" grpId="0"/>
      <p:bldP spid="25" grpId="0"/>
      <p:bldP spid="26" grpId="0" animBg="1"/>
      <p:bldP spid="27" grpId="0" animBg="1"/>
      <p:bldP spid="28" grpId="0"/>
      <p:bldP spid="31" grpId="0" animBg="1"/>
      <p:bldP spid="32" grpId="0"/>
      <p:bldP spid="33" grpId="0"/>
      <p:bldP spid="34" grpId="0" animBg="1"/>
      <p:bldP spid="35" grpId="0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8">
            <a:extLst>
              <a:ext uri="{FF2B5EF4-FFF2-40B4-BE49-F238E27FC236}">
                <a16:creationId xmlns:a16="http://schemas.microsoft.com/office/drawing/2014/main" id="{50AB134F-ACA3-39BB-84BF-A74E5E34060C}"/>
              </a:ext>
            </a:extLst>
          </p:cNvPr>
          <p:cNvSpPr/>
          <p:nvPr/>
        </p:nvSpPr>
        <p:spPr>
          <a:xfrm>
            <a:off x="1646704" y="1844824"/>
            <a:ext cx="8898592" cy="239368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6000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“Thêm” nghĩa là ta </a:t>
            </a:r>
          </a:p>
          <a:p>
            <a:pPr algn="ctr">
              <a:buClr>
                <a:srgbClr val="000000"/>
              </a:buClr>
            </a:pPr>
            <a:r>
              <a:rPr lang="en-US" sz="6000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thực hiện </a:t>
            </a:r>
            <a:r>
              <a:rPr lang="en-US" sz="6000" b="1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phép cộng</a:t>
            </a:r>
            <a:r>
              <a:rPr lang="en-US" sz="6000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407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C6DCB0-8EE0-09D8-37BF-2943A35551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AB648D3A-8D4E-0941-4D3C-3ED677449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1454681"/>
            <a:ext cx="6455403" cy="251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2" y="126078"/>
            <a:ext cx="2418877" cy="12094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004" y="2145452"/>
            <a:ext cx="8293532" cy="3593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9BA4B5-22F4-AC6E-13FE-A9109DFD640D}"/>
              </a:ext>
            </a:extLst>
          </p:cNvPr>
          <p:cNvSpPr txBox="1"/>
          <p:nvPr/>
        </p:nvSpPr>
        <p:spPr>
          <a:xfrm>
            <a:off x="1444129" y="1225572"/>
            <a:ext cx="1379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000" b="1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73F33D0-B4FC-66C5-50CD-C20785768F9A}"/>
              </a:ext>
            </a:extLst>
          </p:cNvPr>
          <p:cNvSpPr/>
          <p:nvPr/>
        </p:nvSpPr>
        <p:spPr>
          <a:xfrm>
            <a:off x="675795" y="125866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59591367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AAA-LÀM ẢNH SLIDE\Bai10-HĐ2-1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7005" y="948885"/>
            <a:ext cx="5267292" cy="5267292"/>
          </a:xfrm>
          <a:prstGeom prst="rect">
            <a:avLst/>
          </a:prstGeom>
          <a:noFill/>
        </p:spPr>
      </p:pic>
      <p:grpSp>
        <p:nvGrpSpPr>
          <p:cNvPr id="35" name="Group 14"/>
          <p:cNvGrpSpPr/>
          <p:nvPr/>
        </p:nvGrpSpPr>
        <p:grpSpPr>
          <a:xfrm>
            <a:off x="3100981" y="5576007"/>
            <a:ext cx="594490" cy="628679"/>
            <a:chOff x="1975996" y="3646349"/>
            <a:chExt cx="446022" cy="471673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5" name="Group 17"/>
          <p:cNvGrpSpPr/>
          <p:nvPr/>
        </p:nvGrpSpPr>
        <p:grpSpPr>
          <a:xfrm>
            <a:off x="3112411" y="5576401"/>
            <a:ext cx="594490" cy="605027"/>
            <a:chOff x="1975996" y="3646349"/>
            <a:chExt cx="446022" cy="453928"/>
          </a:xfrm>
        </p:grpSpPr>
        <p:sp>
          <p:nvSpPr>
            <p:cNvPr id="4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2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31" y="152768"/>
            <a:ext cx="2171024" cy="1085513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553490" y="5518794"/>
            <a:ext cx="1560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000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6 + 1 =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38196" y="5518794"/>
            <a:ext cx="1560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000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4 + 3 =</a:t>
            </a:r>
          </a:p>
        </p:txBody>
      </p:sp>
      <p:grpSp>
        <p:nvGrpSpPr>
          <p:cNvPr id="48" name="Group 14"/>
          <p:cNvGrpSpPr/>
          <p:nvPr/>
        </p:nvGrpSpPr>
        <p:grpSpPr>
          <a:xfrm>
            <a:off x="9247491" y="5530287"/>
            <a:ext cx="594490" cy="628679"/>
            <a:chOff x="1975996" y="3646349"/>
            <a:chExt cx="446022" cy="471673"/>
          </a:xfrm>
        </p:grpSpPr>
        <p:sp>
          <p:nvSpPr>
            <p:cNvPr id="4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1" name="Group 17"/>
          <p:cNvGrpSpPr/>
          <p:nvPr/>
        </p:nvGrpSpPr>
        <p:grpSpPr>
          <a:xfrm>
            <a:off x="9258921" y="5542111"/>
            <a:ext cx="594490" cy="605027"/>
            <a:chOff x="1975996" y="3646349"/>
            <a:chExt cx="446022" cy="453928"/>
          </a:xfrm>
        </p:grpSpPr>
        <p:sp>
          <p:nvSpPr>
            <p:cNvPr id="5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2050" name="Picture 2" descr="F:\AAA-LÀM ẢNH SLIDE\Bai10-HĐ2-1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1609" y="1635592"/>
            <a:ext cx="3806717" cy="3806717"/>
          </a:xfrm>
          <a:prstGeom prst="rect">
            <a:avLst/>
          </a:prstGeom>
          <a:noFill/>
        </p:spPr>
      </p:pic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50476" y="990194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929176" y="1322758"/>
            <a:ext cx="2104882" cy="574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6732203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9" y="129615"/>
            <a:ext cx="2886711" cy="144335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669140" y="1172388"/>
            <a:ext cx="6453202" cy="5124603"/>
            <a:chOff x="3965343" y="783770"/>
            <a:chExt cx="4841582" cy="38447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5343" y="783770"/>
              <a:ext cx="4841582" cy="3844787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>
            <a:xfrm>
              <a:off x="4023360" y="783770"/>
              <a:ext cx="829491" cy="4441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GB" sz="2399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277F385-A6F3-1598-9F5A-A19A8DA0462C}"/>
              </a:ext>
            </a:extLst>
          </p:cNvPr>
          <p:cNvSpPr txBox="1"/>
          <p:nvPr/>
        </p:nvSpPr>
        <p:spPr>
          <a:xfrm>
            <a:off x="1295539" y="1579902"/>
            <a:ext cx="1379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000" b="1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990DFB-58B8-6855-9743-42F1EFEBB554}"/>
              </a:ext>
            </a:extLst>
          </p:cNvPr>
          <p:cNvSpPr/>
          <p:nvPr/>
        </p:nvSpPr>
        <p:spPr>
          <a:xfrm>
            <a:off x="527205" y="161299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42494732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261</Words>
  <Application>Microsoft Office PowerPoint</Application>
  <PresentationFormat>Widescreen</PresentationFormat>
  <Paragraphs>104</Paragraphs>
  <Slides>16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38" baseType="lpstr">
      <vt:lpstr>Aachen</vt:lpstr>
      <vt:lpstr>Aptos</vt:lpstr>
      <vt:lpstr>Aptos Display</vt:lpstr>
      <vt:lpstr>Arial</vt:lpstr>
      <vt:lpstr>Arial-Rounded</vt:lpstr>
      <vt:lpstr>Bebas Neue</vt:lpstr>
      <vt:lpstr>Calibri</vt:lpstr>
      <vt:lpstr>等线</vt:lpstr>
      <vt:lpstr>Fredoka One</vt:lpstr>
      <vt:lpstr>Lato</vt:lpstr>
      <vt:lpstr>Lato Black</vt:lpstr>
      <vt:lpstr>Neucha</vt:lpstr>
      <vt:lpstr>Raleway</vt:lpstr>
      <vt:lpstr>Times New Roman</vt:lpstr>
      <vt:lpstr>自定义设计方案</vt:lpstr>
      <vt:lpstr>1_Office Theme</vt:lpstr>
      <vt:lpstr>Children's Day in Brazil by Slidesgo</vt:lpstr>
      <vt:lpstr>2_Children's Day in Brazil by Slidesgo</vt:lpstr>
      <vt:lpstr>Office Theme</vt:lpstr>
      <vt:lpstr>Chủ đề Office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HaiYen</cp:lastModifiedBy>
  <cp:revision>54</cp:revision>
  <dcterms:created xsi:type="dcterms:W3CDTF">2021-07-24T01:07:49Z</dcterms:created>
  <dcterms:modified xsi:type="dcterms:W3CDTF">2025-11-08T03:17:43Z</dcterms:modified>
</cp:coreProperties>
</file>