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5"/>
  </p:notesMasterIdLst>
  <p:sldIdLst>
    <p:sldId id="291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495" r:id="rId12"/>
    <p:sldId id="496" r:id="rId13"/>
    <p:sldId id="5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4CC7-B526-45C5-90D2-8B657FD635D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B15F-25F7-417A-8A2F-A4BFFDD3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(Theo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1-4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ổng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đám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mây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đó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>
                <a:sym typeface="Wingdings" pitchFamily="2" charset="2"/>
              </a:rPr>
              <a:t>Trả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lời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xong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cả</a:t>
            </a:r>
            <a:r>
              <a:rPr lang="en-US" baseline="0" dirty="0">
                <a:sym typeface="Wingdings" pitchFamily="2" charset="2"/>
              </a:rPr>
              <a:t> 4 </a:t>
            </a:r>
            <a:r>
              <a:rPr lang="en-US" baseline="0" dirty="0" err="1">
                <a:sym typeface="Wingdings" pitchFamily="2" charset="2"/>
              </a:rPr>
              <a:t>câu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CỔNG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ông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táo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slide </a:t>
            </a:r>
            <a:r>
              <a:rPr lang="en-US" baseline="0" dirty="0" err="1"/>
              <a:t>khác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8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50FBFF2-680C-4CDB-8BBE-910AAB2B64F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9FE25F4-5D35-4ECF-B889-4C89FDB14C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517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819D5DE-6AFD-428B-89E4-3B94CE3A1B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D66-B680-43EC-B547-D301ED76C1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603320E-2F8F-44C6-8DF6-C491FE916098}"/>
              </a:ext>
            </a:extLst>
          </p:cNvPr>
          <p:cNvSpPr/>
          <p:nvPr/>
        </p:nvSpPr>
        <p:spPr>
          <a:xfrm>
            <a:off x="2031886" y="401329"/>
            <a:ext cx="8461212" cy="4117764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A791E-6B8D-63AA-FA9A-C548D73F5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1" y="1274682"/>
            <a:ext cx="4450466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B83726-D5B4-A94C-B174-6906026498BE}"/>
              </a:ext>
            </a:extLst>
          </p:cNvPr>
          <p:cNvSpPr txBox="1"/>
          <p:nvPr/>
        </p:nvSpPr>
        <p:spPr>
          <a:xfrm>
            <a:off x="2514600" y="2028825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-133350"/>
            <a:ext cx="11715751" cy="725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E3D905-0EF9-4449-89B3-B2188FF290F2}"/>
              </a:ext>
            </a:extLst>
          </p:cNvPr>
          <p:cNvSpPr/>
          <p:nvPr/>
        </p:nvSpPr>
        <p:spPr>
          <a:xfrm>
            <a:off x="1695449" y="97646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D405A8-7C6A-4495-90B5-4DAEA70D10B6}"/>
              </a:ext>
            </a:extLst>
          </p:cNvPr>
          <p:cNvSpPr/>
          <p:nvPr/>
        </p:nvSpPr>
        <p:spPr>
          <a:xfrm>
            <a:off x="1695448" y="1634897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A2D338-DDA7-49CC-BF82-C4BD397469BA}"/>
              </a:ext>
            </a:extLst>
          </p:cNvPr>
          <p:cNvSpPr/>
          <p:nvPr/>
        </p:nvSpPr>
        <p:spPr>
          <a:xfrm>
            <a:off x="1695449" y="2319969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AB62B-EB53-4E94-915B-D67F606CCB90}"/>
              </a:ext>
            </a:extLst>
          </p:cNvPr>
          <p:cNvSpPr/>
          <p:nvPr/>
        </p:nvSpPr>
        <p:spPr>
          <a:xfrm>
            <a:off x="1695449" y="2978401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5DBF5C-F001-4634-9295-DBC31C346EF6}"/>
              </a:ext>
            </a:extLst>
          </p:cNvPr>
          <p:cNvSpPr/>
          <p:nvPr/>
        </p:nvSpPr>
        <p:spPr>
          <a:xfrm>
            <a:off x="1695449" y="3637998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9D374-B59D-4502-BBCD-D1E286B563F1}"/>
              </a:ext>
            </a:extLst>
          </p:cNvPr>
          <p:cNvSpPr/>
          <p:nvPr/>
        </p:nvSpPr>
        <p:spPr>
          <a:xfrm>
            <a:off x="1695449" y="4296430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6D13E3-9EAF-4A04-AB90-C223B4629FBC}"/>
              </a:ext>
            </a:extLst>
          </p:cNvPr>
          <p:cNvSpPr/>
          <p:nvPr/>
        </p:nvSpPr>
        <p:spPr>
          <a:xfrm>
            <a:off x="1695448" y="492515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ADC8-B60F-4437-A044-70597F2A3833}"/>
              </a:ext>
            </a:extLst>
          </p:cNvPr>
          <p:cNvSpPr txBox="1"/>
          <p:nvPr/>
        </p:nvSpPr>
        <p:spPr>
          <a:xfrm>
            <a:off x="2408125" y="-68349"/>
            <a:ext cx="6229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 ô chữ: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7249B2-D1E8-4D0D-A56F-7F5D6DF2C921}"/>
              </a:ext>
            </a:extLst>
          </p:cNvPr>
          <p:cNvSpPr/>
          <p:nvPr/>
        </p:nvSpPr>
        <p:spPr>
          <a:xfrm>
            <a:off x="776287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8B9131-9171-2A78-604F-E10607A385B4}"/>
              </a:ext>
            </a:extLst>
          </p:cNvPr>
          <p:cNvSpPr/>
          <p:nvPr/>
        </p:nvSpPr>
        <p:spPr>
          <a:xfrm>
            <a:off x="33527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CF2D0-0796-46C5-AD35-B21F7FB44709}"/>
              </a:ext>
            </a:extLst>
          </p:cNvPr>
          <p:cNvSpPr/>
          <p:nvPr/>
        </p:nvSpPr>
        <p:spPr>
          <a:xfrm>
            <a:off x="40385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7E42E-DACB-5188-354D-0BAA015FF27C}"/>
              </a:ext>
            </a:extLst>
          </p:cNvPr>
          <p:cNvSpPr/>
          <p:nvPr/>
        </p:nvSpPr>
        <p:spPr>
          <a:xfrm>
            <a:off x="473392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D99FC-715E-7E02-EED1-E8F2F535F604}"/>
              </a:ext>
            </a:extLst>
          </p:cNvPr>
          <p:cNvSpPr/>
          <p:nvPr/>
        </p:nvSpPr>
        <p:spPr>
          <a:xfrm>
            <a:off x="543877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4C6D40-AFD8-9EB9-FAD8-AFD017708F3C}"/>
              </a:ext>
            </a:extLst>
          </p:cNvPr>
          <p:cNvSpPr/>
          <p:nvPr/>
        </p:nvSpPr>
        <p:spPr>
          <a:xfrm>
            <a:off x="6210299" y="9764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9A55C-0F2D-0FB7-9D62-43B7F5FD3788}"/>
              </a:ext>
            </a:extLst>
          </p:cNvPr>
          <p:cNvSpPr/>
          <p:nvPr/>
        </p:nvSpPr>
        <p:spPr>
          <a:xfrm>
            <a:off x="6924674" y="1005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31C95-6432-78EA-676A-9DBD4995ACE2}"/>
              </a:ext>
            </a:extLst>
          </p:cNvPr>
          <p:cNvSpPr/>
          <p:nvPr/>
        </p:nvSpPr>
        <p:spPr>
          <a:xfrm>
            <a:off x="7619999" y="10240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6E82-B9B5-50F2-0700-7219644FBBD0}"/>
              </a:ext>
            </a:extLst>
          </p:cNvPr>
          <p:cNvSpPr txBox="1"/>
          <p:nvPr/>
        </p:nvSpPr>
        <p:spPr>
          <a:xfrm>
            <a:off x="3457575" y="9620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59E40-BF6F-E604-4ACB-9548D95EF42F}"/>
              </a:ext>
            </a:extLst>
          </p:cNvPr>
          <p:cNvSpPr txBox="1"/>
          <p:nvPr/>
        </p:nvSpPr>
        <p:spPr>
          <a:xfrm>
            <a:off x="4162425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AAEA-484C-08C0-2A61-2934D8DC6E93}"/>
              </a:ext>
            </a:extLst>
          </p:cNvPr>
          <p:cNvSpPr txBox="1"/>
          <p:nvPr/>
        </p:nvSpPr>
        <p:spPr>
          <a:xfrm>
            <a:off x="48387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1DF0D-6D25-780A-FBE9-C85DCC26A885}"/>
              </a:ext>
            </a:extLst>
          </p:cNvPr>
          <p:cNvSpPr txBox="1"/>
          <p:nvPr/>
        </p:nvSpPr>
        <p:spPr>
          <a:xfrm>
            <a:off x="55245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79D18-DFCF-620A-6694-2AE0E87D5384}"/>
              </a:ext>
            </a:extLst>
          </p:cNvPr>
          <p:cNvSpPr txBox="1"/>
          <p:nvPr/>
        </p:nvSpPr>
        <p:spPr>
          <a:xfrm>
            <a:off x="6296025" y="10191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A55F-60D5-3860-58A3-F3C136DEE8BC}"/>
              </a:ext>
            </a:extLst>
          </p:cNvPr>
          <p:cNvSpPr txBox="1"/>
          <p:nvPr/>
        </p:nvSpPr>
        <p:spPr>
          <a:xfrm>
            <a:off x="7029450" y="10001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271A-11E3-2635-1C6E-913C2B03C8FA}"/>
              </a:ext>
            </a:extLst>
          </p:cNvPr>
          <p:cNvSpPr txBox="1"/>
          <p:nvPr/>
        </p:nvSpPr>
        <p:spPr>
          <a:xfrm>
            <a:off x="7715250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B2F7-934F-B181-0037-7C5B0705EF8F}"/>
              </a:ext>
            </a:extLst>
          </p:cNvPr>
          <p:cNvSpPr/>
          <p:nvPr/>
        </p:nvSpPr>
        <p:spPr>
          <a:xfrm>
            <a:off x="747712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me…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0D1A5-92A6-36BD-23E6-207DC57B1D65}"/>
              </a:ext>
            </a:extLst>
          </p:cNvPr>
          <p:cNvSpPr/>
          <p:nvPr/>
        </p:nvSpPr>
        <p:spPr>
          <a:xfrm>
            <a:off x="33623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857745-37D8-430F-08A9-A93BAA6EE467}"/>
              </a:ext>
            </a:extLst>
          </p:cNvPr>
          <p:cNvSpPr/>
          <p:nvPr/>
        </p:nvSpPr>
        <p:spPr>
          <a:xfrm>
            <a:off x="40481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7855B5-4F80-7AC5-9A88-485D0CCD2E32}"/>
              </a:ext>
            </a:extLst>
          </p:cNvPr>
          <p:cNvSpPr/>
          <p:nvPr/>
        </p:nvSpPr>
        <p:spPr>
          <a:xfrm>
            <a:off x="474344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6632F1-BA53-D587-0FC1-4F192A204EB6}"/>
              </a:ext>
            </a:extLst>
          </p:cNvPr>
          <p:cNvSpPr/>
          <p:nvPr/>
        </p:nvSpPr>
        <p:spPr>
          <a:xfrm>
            <a:off x="544829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5B8DACA-6516-0D95-FEDB-C0159147958F}"/>
              </a:ext>
            </a:extLst>
          </p:cNvPr>
          <p:cNvSpPr/>
          <p:nvPr/>
        </p:nvSpPr>
        <p:spPr>
          <a:xfrm>
            <a:off x="6219824" y="1643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5C2724-A062-BAAF-B7DE-58F6094A3CDB}"/>
              </a:ext>
            </a:extLst>
          </p:cNvPr>
          <p:cNvSpPr/>
          <p:nvPr/>
        </p:nvSpPr>
        <p:spPr>
          <a:xfrm>
            <a:off x="6934199" y="16717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1EAA35-C8BB-DB58-632C-23B3A9FC28BB}"/>
              </a:ext>
            </a:extLst>
          </p:cNvPr>
          <p:cNvSpPr/>
          <p:nvPr/>
        </p:nvSpPr>
        <p:spPr>
          <a:xfrm>
            <a:off x="7629524" y="16908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B8E35-7FAA-8B64-3737-B975C7AD6540}"/>
              </a:ext>
            </a:extLst>
          </p:cNvPr>
          <p:cNvSpPr txBox="1"/>
          <p:nvPr/>
        </p:nvSpPr>
        <p:spPr>
          <a:xfrm>
            <a:off x="3467100" y="16287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6FD39DD-63E7-AFEE-9A97-5F2FFB8ABBE4}"/>
              </a:ext>
            </a:extLst>
          </p:cNvPr>
          <p:cNvSpPr txBox="1"/>
          <p:nvPr/>
        </p:nvSpPr>
        <p:spPr>
          <a:xfrm>
            <a:off x="4171950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8CF46-1939-3356-B6B2-0F9DEC745734}"/>
              </a:ext>
            </a:extLst>
          </p:cNvPr>
          <p:cNvSpPr txBox="1"/>
          <p:nvPr/>
        </p:nvSpPr>
        <p:spPr>
          <a:xfrm>
            <a:off x="48482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412575-6366-1ECC-2756-B6A569D27F98}"/>
              </a:ext>
            </a:extLst>
          </p:cNvPr>
          <p:cNvSpPr txBox="1"/>
          <p:nvPr/>
        </p:nvSpPr>
        <p:spPr>
          <a:xfrm>
            <a:off x="55340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3EF771-435B-C1E4-9F37-C2D74A4A397A}"/>
              </a:ext>
            </a:extLst>
          </p:cNvPr>
          <p:cNvSpPr txBox="1"/>
          <p:nvPr/>
        </p:nvSpPr>
        <p:spPr>
          <a:xfrm>
            <a:off x="6305550" y="16859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F34FBB-6F58-1855-2E65-EFAA42E5886B}"/>
              </a:ext>
            </a:extLst>
          </p:cNvPr>
          <p:cNvSpPr txBox="1"/>
          <p:nvPr/>
        </p:nvSpPr>
        <p:spPr>
          <a:xfrm>
            <a:off x="7038975" y="16668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342EF4-3786-906B-6B52-D5AF87624D1A}"/>
              </a:ext>
            </a:extLst>
          </p:cNvPr>
          <p:cNvSpPr txBox="1"/>
          <p:nvPr/>
        </p:nvSpPr>
        <p:spPr>
          <a:xfrm>
            <a:off x="7724775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B3D847E-BF07-2147-6B02-DED559410477}"/>
              </a:ext>
            </a:extLst>
          </p:cNvPr>
          <p:cNvSpPr/>
          <p:nvPr/>
        </p:nvSpPr>
        <p:spPr>
          <a:xfrm>
            <a:off x="757237" y="5853709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BB5C12-F57E-9FD9-5D14-BDB6122EB5BA}"/>
              </a:ext>
            </a:extLst>
          </p:cNvPr>
          <p:cNvSpPr/>
          <p:nvPr/>
        </p:nvSpPr>
        <p:spPr>
          <a:xfrm>
            <a:off x="411479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BD42219-C86A-C31E-19E0-30A6EF8CB791}"/>
              </a:ext>
            </a:extLst>
          </p:cNvPr>
          <p:cNvSpPr/>
          <p:nvPr/>
        </p:nvSpPr>
        <p:spPr>
          <a:xfrm>
            <a:off x="481964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82E71B-6B22-61BA-600C-A9CEEEFDA592}"/>
              </a:ext>
            </a:extLst>
          </p:cNvPr>
          <p:cNvSpPr/>
          <p:nvPr/>
        </p:nvSpPr>
        <p:spPr>
          <a:xfrm>
            <a:off x="5591174" y="23290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65F57A6-DBB3-E919-975E-E1DBC63172AB}"/>
              </a:ext>
            </a:extLst>
          </p:cNvPr>
          <p:cNvSpPr/>
          <p:nvPr/>
        </p:nvSpPr>
        <p:spPr>
          <a:xfrm>
            <a:off x="6305549" y="2357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024B63-463C-FE89-27CA-916F5FA4D46D}"/>
              </a:ext>
            </a:extLst>
          </p:cNvPr>
          <p:cNvSpPr/>
          <p:nvPr/>
        </p:nvSpPr>
        <p:spPr>
          <a:xfrm>
            <a:off x="7000874" y="2376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309F3-0F7F-05C5-0948-7EDB4511D59B}"/>
              </a:ext>
            </a:extLst>
          </p:cNvPr>
          <p:cNvSpPr txBox="1"/>
          <p:nvPr/>
        </p:nvSpPr>
        <p:spPr>
          <a:xfrm>
            <a:off x="4219575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B89F72-1247-D9B6-7CFA-D5F0C5074814}"/>
              </a:ext>
            </a:extLst>
          </p:cNvPr>
          <p:cNvSpPr txBox="1"/>
          <p:nvPr/>
        </p:nvSpPr>
        <p:spPr>
          <a:xfrm>
            <a:off x="4953000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0FA2D5-1C2E-2B1F-E936-B165DD29B450}"/>
              </a:ext>
            </a:extLst>
          </p:cNvPr>
          <p:cNvSpPr txBox="1"/>
          <p:nvPr/>
        </p:nvSpPr>
        <p:spPr>
          <a:xfrm>
            <a:off x="5676900" y="23717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3F3C9-194A-ED9E-383F-41B37CE495CC}"/>
              </a:ext>
            </a:extLst>
          </p:cNvPr>
          <p:cNvSpPr txBox="1"/>
          <p:nvPr/>
        </p:nvSpPr>
        <p:spPr>
          <a:xfrm>
            <a:off x="6410325" y="2352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0D76B0-0F35-5C24-341D-B80565A6DD82}"/>
              </a:ext>
            </a:extLst>
          </p:cNvPr>
          <p:cNvSpPr txBox="1"/>
          <p:nvPr/>
        </p:nvSpPr>
        <p:spPr>
          <a:xfrm>
            <a:off x="7096125" y="23241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F50BD49-40BD-7F1C-6DC2-A9762092F206}"/>
              </a:ext>
            </a:extLst>
          </p:cNvPr>
          <p:cNvSpPr/>
          <p:nvPr/>
        </p:nvSpPr>
        <p:spPr>
          <a:xfrm>
            <a:off x="733425" y="585370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trề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C70CACC-4032-FAF0-A25B-F0FACCEB878A}"/>
              </a:ext>
            </a:extLst>
          </p:cNvPr>
          <p:cNvSpPr/>
          <p:nvPr/>
        </p:nvSpPr>
        <p:spPr>
          <a:xfrm>
            <a:off x="4829174" y="29862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2A8E9B9-1C19-9AD9-3C87-985675A529F6}"/>
              </a:ext>
            </a:extLst>
          </p:cNvPr>
          <p:cNvSpPr/>
          <p:nvPr/>
        </p:nvSpPr>
        <p:spPr>
          <a:xfrm>
            <a:off x="5543549" y="30148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3AA1984-6749-5B4F-525B-4830C571C2CD}"/>
              </a:ext>
            </a:extLst>
          </p:cNvPr>
          <p:cNvSpPr/>
          <p:nvPr/>
        </p:nvSpPr>
        <p:spPr>
          <a:xfrm>
            <a:off x="6238874" y="30338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6BF0F-1A51-4FD9-7692-2D9324C676BC}"/>
              </a:ext>
            </a:extLst>
          </p:cNvPr>
          <p:cNvSpPr txBox="1"/>
          <p:nvPr/>
        </p:nvSpPr>
        <p:spPr>
          <a:xfrm>
            <a:off x="4914900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CB7D26-FA59-E851-7360-94F2C0239C9B}"/>
              </a:ext>
            </a:extLst>
          </p:cNvPr>
          <p:cNvSpPr txBox="1"/>
          <p:nvPr/>
        </p:nvSpPr>
        <p:spPr>
          <a:xfrm>
            <a:off x="5667375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14E0DA-83B1-18C3-D372-1B44CDBFF322}"/>
              </a:ext>
            </a:extLst>
          </p:cNvPr>
          <p:cNvSpPr txBox="1"/>
          <p:nvPr/>
        </p:nvSpPr>
        <p:spPr>
          <a:xfrm>
            <a:off x="6334125" y="30384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09AEA2C-6D0E-BD51-E428-D43386C409CF}"/>
              </a:ext>
            </a:extLst>
          </p:cNvPr>
          <p:cNvSpPr/>
          <p:nvPr/>
        </p:nvSpPr>
        <p:spPr>
          <a:xfrm>
            <a:off x="704850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gì mọc ở trong người</a:t>
            </a:r>
          </a:p>
          <a:p>
            <a:pPr lvl="0" algn="ctr"/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gồm hai chiếc rành rành hai bên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7E0D33-176F-FF43-3491-925DE71F2F69}"/>
              </a:ext>
            </a:extLst>
          </p:cNvPr>
          <p:cNvSpPr/>
          <p:nvPr/>
        </p:nvSpPr>
        <p:spPr>
          <a:xfrm>
            <a:off x="410527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4D1A6B-71C8-BD31-19ED-76470F1B7C15}"/>
              </a:ext>
            </a:extLst>
          </p:cNvPr>
          <p:cNvSpPr/>
          <p:nvPr/>
        </p:nvSpPr>
        <p:spPr>
          <a:xfrm>
            <a:off x="481012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69B567-D142-91BF-ED71-E5F588D87ADA}"/>
              </a:ext>
            </a:extLst>
          </p:cNvPr>
          <p:cNvSpPr/>
          <p:nvPr/>
        </p:nvSpPr>
        <p:spPr>
          <a:xfrm>
            <a:off x="5581649" y="3672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F162CB-884F-A1A3-D91E-E4C4537B2967}"/>
              </a:ext>
            </a:extLst>
          </p:cNvPr>
          <p:cNvSpPr/>
          <p:nvPr/>
        </p:nvSpPr>
        <p:spPr>
          <a:xfrm>
            <a:off x="6296024" y="37006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BD8680-A892-33ED-C197-DD52EE7F7BA3}"/>
              </a:ext>
            </a:extLst>
          </p:cNvPr>
          <p:cNvSpPr/>
          <p:nvPr/>
        </p:nvSpPr>
        <p:spPr>
          <a:xfrm>
            <a:off x="6991349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F00C9-8847-7D21-A80B-2A3A12641046}"/>
              </a:ext>
            </a:extLst>
          </p:cNvPr>
          <p:cNvSpPr txBox="1"/>
          <p:nvPr/>
        </p:nvSpPr>
        <p:spPr>
          <a:xfrm>
            <a:off x="4210050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9D51822-41DE-818F-FC0D-2D2B36675DE1}"/>
              </a:ext>
            </a:extLst>
          </p:cNvPr>
          <p:cNvSpPr txBox="1"/>
          <p:nvPr/>
        </p:nvSpPr>
        <p:spPr>
          <a:xfrm>
            <a:off x="4943475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2B9E9DA-2A0C-0481-F260-73BECB8483E0}"/>
              </a:ext>
            </a:extLst>
          </p:cNvPr>
          <p:cNvSpPr txBox="1"/>
          <p:nvPr/>
        </p:nvSpPr>
        <p:spPr>
          <a:xfrm>
            <a:off x="5667375" y="37147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D31405-E971-D1F7-5323-D27C67B8799C}"/>
              </a:ext>
            </a:extLst>
          </p:cNvPr>
          <p:cNvSpPr txBox="1"/>
          <p:nvPr/>
        </p:nvSpPr>
        <p:spPr>
          <a:xfrm>
            <a:off x="6400800" y="36957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50846-D8FB-D96A-BF6A-374715B672C1}"/>
              </a:ext>
            </a:extLst>
          </p:cNvPr>
          <p:cNvSpPr txBox="1"/>
          <p:nvPr/>
        </p:nvSpPr>
        <p:spPr>
          <a:xfrm>
            <a:off x="7096125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C27AF8-E603-9274-BA09-32576A3315B0}"/>
              </a:ext>
            </a:extLst>
          </p:cNvPr>
          <p:cNvSpPr/>
          <p:nvPr/>
        </p:nvSpPr>
        <p:spPr>
          <a:xfrm>
            <a:off x="7667624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5A1750C-9698-50A5-9FEB-29BC8BC87421}"/>
              </a:ext>
            </a:extLst>
          </p:cNvPr>
          <p:cNvSpPr txBox="1"/>
          <p:nvPr/>
        </p:nvSpPr>
        <p:spPr>
          <a:xfrm>
            <a:off x="7791450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F3C93CD-2733-9EED-FA16-B933BFD5D917}"/>
              </a:ext>
            </a:extLst>
          </p:cNvPr>
          <p:cNvSpPr/>
          <p:nvPr/>
        </p:nvSpPr>
        <p:spPr>
          <a:xfrm>
            <a:off x="733425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như quả cà. Mà đựng cả nhân gian. – Là gì?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E62040-04A3-F872-EE0C-4A4B89B63852}"/>
              </a:ext>
            </a:extLst>
          </p:cNvPr>
          <p:cNvSpPr/>
          <p:nvPr/>
        </p:nvSpPr>
        <p:spPr>
          <a:xfrm>
            <a:off x="35909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23AC4A5-C06B-4A83-13A8-17F4F378FCB3}"/>
              </a:ext>
            </a:extLst>
          </p:cNvPr>
          <p:cNvSpPr/>
          <p:nvPr/>
        </p:nvSpPr>
        <p:spPr>
          <a:xfrm>
            <a:off x="42767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5870937-1315-52A9-AA70-6A1404DF4BB5}"/>
              </a:ext>
            </a:extLst>
          </p:cNvPr>
          <p:cNvSpPr/>
          <p:nvPr/>
        </p:nvSpPr>
        <p:spPr>
          <a:xfrm>
            <a:off x="497204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44C7254-958F-2AF3-F580-80DEB110F65E}"/>
              </a:ext>
            </a:extLst>
          </p:cNvPr>
          <p:cNvSpPr/>
          <p:nvPr/>
        </p:nvSpPr>
        <p:spPr>
          <a:xfrm>
            <a:off x="567689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D07CC3A-9FFA-6148-7AFE-BA37337BE57D}"/>
              </a:ext>
            </a:extLst>
          </p:cNvPr>
          <p:cNvSpPr/>
          <p:nvPr/>
        </p:nvSpPr>
        <p:spPr>
          <a:xfrm>
            <a:off x="6448424" y="43197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B8E3BE-0691-888F-4B6D-6ED746866C72}"/>
              </a:ext>
            </a:extLst>
          </p:cNvPr>
          <p:cNvSpPr/>
          <p:nvPr/>
        </p:nvSpPr>
        <p:spPr>
          <a:xfrm>
            <a:off x="7162799" y="43483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F2053E-2EA0-7E64-DB1A-2CAB0D2B65FB}"/>
              </a:ext>
            </a:extLst>
          </p:cNvPr>
          <p:cNvSpPr/>
          <p:nvPr/>
        </p:nvSpPr>
        <p:spPr>
          <a:xfrm>
            <a:off x="7858124" y="43673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B919B0-3080-13BD-B567-2A183514CB3E}"/>
              </a:ext>
            </a:extLst>
          </p:cNvPr>
          <p:cNvSpPr txBox="1"/>
          <p:nvPr/>
        </p:nvSpPr>
        <p:spPr>
          <a:xfrm>
            <a:off x="3695700" y="4305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DC8DF8-BCA2-9A2B-C056-8D978485B1C0}"/>
              </a:ext>
            </a:extLst>
          </p:cNvPr>
          <p:cNvSpPr txBox="1"/>
          <p:nvPr/>
        </p:nvSpPr>
        <p:spPr>
          <a:xfrm>
            <a:off x="4400550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B0872C-C2D9-83DB-6846-EF5956A88DA2}"/>
              </a:ext>
            </a:extLst>
          </p:cNvPr>
          <p:cNvSpPr txBox="1"/>
          <p:nvPr/>
        </p:nvSpPr>
        <p:spPr>
          <a:xfrm>
            <a:off x="5076825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33CC3-2471-1AF1-BFF5-7BA3D5086797}"/>
              </a:ext>
            </a:extLst>
          </p:cNvPr>
          <p:cNvSpPr txBox="1"/>
          <p:nvPr/>
        </p:nvSpPr>
        <p:spPr>
          <a:xfrm>
            <a:off x="5810250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6509B1F-4585-29DD-163B-A633F6969CA2}"/>
              </a:ext>
            </a:extLst>
          </p:cNvPr>
          <p:cNvSpPr txBox="1"/>
          <p:nvPr/>
        </p:nvSpPr>
        <p:spPr>
          <a:xfrm>
            <a:off x="6534150" y="43624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B821470-6EC7-ABA5-BD9B-0F14054CC651}"/>
              </a:ext>
            </a:extLst>
          </p:cNvPr>
          <p:cNvSpPr txBox="1"/>
          <p:nvPr/>
        </p:nvSpPr>
        <p:spPr>
          <a:xfrm>
            <a:off x="7267575" y="43434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19A0EB-7E8E-3E54-2C56-E2F2BD46203A}"/>
              </a:ext>
            </a:extLst>
          </p:cNvPr>
          <p:cNvSpPr txBox="1"/>
          <p:nvPr/>
        </p:nvSpPr>
        <p:spPr>
          <a:xfrm>
            <a:off x="7953375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0CAAC8B-AC5F-AC71-9EDE-EEFE21ACE4A1}"/>
              </a:ext>
            </a:extLst>
          </p:cNvPr>
          <p:cNvSpPr/>
          <p:nvPr/>
        </p:nvSpPr>
        <p:spPr>
          <a:xfrm>
            <a:off x="723900" y="583465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cuội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D389CA5-6DC0-4B4A-D70B-29B2AC6EF1F0}"/>
              </a:ext>
            </a:extLst>
          </p:cNvPr>
          <p:cNvSpPr/>
          <p:nvPr/>
        </p:nvSpPr>
        <p:spPr>
          <a:xfrm>
            <a:off x="36385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7C8D8-7BF4-7D21-75DB-20857AAEBF9E}"/>
              </a:ext>
            </a:extLst>
          </p:cNvPr>
          <p:cNvSpPr/>
          <p:nvPr/>
        </p:nvSpPr>
        <p:spPr>
          <a:xfrm>
            <a:off x="43243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D2E001A-606F-6D1A-7731-5D17AC78D899}"/>
              </a:ext>
            </a:extLst>
          </p:cNvPr>
          <p:cNvSpPr/>
          <p:nvPr/>
        </p:nvSpPr>
        <p:spPr>
          <a:xfrm>
            <a:off x="501967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84510A9-4865-AE92-27E9-338D17E581E3}"/>
              </a:ext>
            </a:extLst>
          </p:cNvPr>
          <p:cNvSpPr/>
          <p:nvPr/>
        </p:nvSpPr>
        <p:spPr>
          <a:xfrm>
            <a:off x="572452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1C4384-7D90-5473-1AE8-1B39C865C4E8}"/>
              </a:ext>
            </a:extLst>
          </p:cNvPr>
          <p:cNvSpPr/>
          <p:nvPr/>
        </p:nvSpPr>
        <p:spPr>
          <a:xfrm>
            <a:off x="6496049" y="49769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D460381-CBF8-0CDD-0B23-2E28F9CFC962}"/>
              </a:ext>
            </a:extLst>
          </p:cNvPr>
          <p:cNvSpPr/>
          <p:nvPr/>
        </p:nvSpPr>
        <p:spPr>
          <a:xfrm>
            <a:off x="7210424" y="50055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AC90684-F3EF-CEAE-EE3B-D4B2940DF331}"/>
              </a:ext>
            </a:extLst>
          </p:cNvPr>
          <p:cNvSpPr/>
          <p:nvPr/>
        </p:nvSpPr>
        <p:spPr>
          <a:xfrm>
            <a:off x="790574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1D1D39-0213-2440-70B6-A42B7A1DB6AE}"/>
              </a:ext>
            </a:extLst>
          </p:cNvPr>
          <p:cNvSpPr txBox="1"/>
          <p:nvPr/>
        </p:nvSpPr>
        <p:spPr>
          <a:xfrm>
            <a:off x="3743325" y="49625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FB71E-DB44-0AF1-46DD-BB98B4DCA998}"/>
              </a:ext>
            </a:extLst>
          </p:cNvPr>
          <p:cNvSpPr txBox="1"/>
          <p:nvPr/>
        </p:nvSpPr>
        <p:spPr>
          <a:xfrm>
            <a:off x="4448175" y="49720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Ặ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F072F3-25EB-2B56-BA4F-CE721B875970}"/>
              </a:ext>
            </a:extLst>
          </p:cNvPr>
          <p:cNvSpPr txBox="1"/>
          <p:nvPr/>
        </p:nvSpPr>
        <p:spPr>
          <a:xfrm>
            <a:off x="512445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8A50A-B540-D7E3-0BA4-5911349DC346}"/>
              </a:ext>
            </a:extLst>
          </p:cNvPr>
          <p:cNvSpPr txBox="1"/>
          <p:nvPr/>
        </p:nvSpPr>
        <p:spPr>
          <a:xfrm>
            <a:off x="582930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7B8F9E-73F8-332D-DB01-B3A8EFBE9D46}"/>
              </a:ext>
            </a:extLst>
          </p:cNvPr>
          <p:cNvSpPr txBox="1"/>
          <p:nvPr/>
        </p:nvSpPr>
        <p:spPr>
          <a:xfrm>
            <a:off x="6581775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DEDAA96-E85A-83A9-36F8-62ADC7D0D3FC}"/>
              </a:ext>
            </a:extLst>
          </p:cNvPr>
          <p:cNvSpPr txBox="1"/>
          <p:nvPr/>
        </p:nvSpPr>
        <p:spPr>
          <a:xfrm>
            <a:off x="7315200" y="5000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1543AE-7462-07D1-79C7-C0C5C81F29AE}"/>
              </a:ext>
            </a:extLst>
          </p:cNvPr>
          <p:cNvSpPr txBox="1"/>
          <p:nvPr/>
        </p:nvSpPr>
        <p:spPr>
          <a:xfrm>
            <a:off x="8001000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A045F34-ED4D-86CF-4FB0-F9E7FC1BFF97}"/>
              </a:ext>
            </a:extLst>
          </p:cNvPr>
          <p:cNvSpPr/>
          <p:nvPr/>
        </p:nvSpPr>
        <p:spPr>
          <a:xfrm>
            <a:off x="857249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E4FEEE-100B-17B5-A098-0C3BBD01A56F}"/>
              </a:ext>
            </a:extLst>
          </p:cNvPr>
          <p:cNvSpPr txBox="1"/>
          <p:nvPr/>
        </p:nvSpPr>
        <p:spPr>
          <a:xfrm>
            <a:off x="8639175" y="50101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74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5" grpId="0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16" grpId="0"/>
      <p:bldP spid="118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5650-DD32-479F-B593-2BCDCCD00C61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20" name="Picture 19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F6385A9B-9024-4B2C-82B9-089BFBC8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82E8F-875D-4196-AA91-8DFE8E36D7FF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lại</a:t>
              </a: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84583 -0.01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4" y="76201"/>
            <a:ext cx="5340279" cy="56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7781" r="10387" b="18689"/>
          <a:stretch/>
        </p:blipFill>
        <p:spPr bwMode="auto">
          <a:xfrm>
            <a:off x="508000" y="121269"/>
            <a:ext cx="6454587" cy="32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243943"/>
            <a:ext cx="30077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1828800" y="2805222"/>
            <a:ext cx="3048000" cy="41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9117"/>
          <a:stretch/>
        </p:blipFill>
        <p:spPr>
          <a:xfrm>
            <a:off x="1" y="0"/>
            <a:ext cx="12191999" cy="69850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46" y="20781"/>
            <a:ext cx="3733044" cy="39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3606" y="1074605"/>
            <a:ext cx="2543644" cy="3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2788443"/>
            <a:ext cx="2109897" cy="1209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8" y="3374420"/>
            <a:ext cx="2109897" cy="12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6159" y="2779836"/>
            <a:ext cx="1433877" cy="82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61"/>
          <a:stretch/>
        </p:blipFill>
        <p:spPr>
          <a:xfrm>
            <a:off x="9933099" y="4471409"/>
            <a:ext cx="2258901" cy="238659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1" y="5058233"/>
            <a:ext cx="3004976" cy="1444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81639" b="50000"/>
          <a:stretch/>
        </p:blipFill>
        <p:spPr>
          <a:xfrm>
            <a:off x="1654937" y="5368461"/>
            <a:ext cx="755751" cy="824424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1" y="4055072"/>
            <a:ext cx="3004976" cy="1444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084" r="65737" b="48916"/>
          <a:stretch/>
        </p:blipFill>
        <p:spPr>
          <a:xfrm>
            <a:off x="4527450" y="4322267"/>
            <a:ext cx="755751" cy="82442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3" y="5058233"/>
            <a:ext cx="3004976" cy="1444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46070" b="50000"/>
          <a:stretch/>
        </p:blipFill>
        <p:spPr>
          <a:xfrm>
            <a:off x="6982906" y="5350236"/>
            <a:ext cx="755751" cy="824424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8" y="3445315"/>
            <a:ext cx="3004976" cy="1444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 t="2517" r="24778" b="47483"/>
          <a:stretch/>
        </p:blipFill>
        <p:spPr>
          <a:xfrm>
            <a:off x="8400550" y="3797052"/>
            <a:ext cx="755751" cy="824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90" y="1074899"/>
            <a:ext cx="4047409" cy="40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6634E-6 L 0.22812 -0.101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5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-0.10172 L 0.45312 0.06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2 0.06104 L 0.55312 -0.19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Lông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Chân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Đuôi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6226" y="895350"/>
              <a:ext cx="416369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1.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Bộ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phận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giúp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ngựa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hoạt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động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là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gì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65" y="4085012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4" y="2757197"/>
            <a:ext cx="2990857" cy="3185913"/>
          </a:xfrm>
          <a:prstGeom prst="rect">
            <a:avLst/>
          </a:prstGeom>
        </p:spPr>
      </p:pic>
      <p:pic>
        <p:nvPicPr>
          <p:cNvPr id="10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3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686298" cy="1383107"/>
            <a:chOff x="304800" y="452723"/>
            <a:chExt cx="3514724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69206" y="631605"/>
              <a:ext cx="255031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Cho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ngựa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chở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nhiều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srgbClr val="C00000"/>
                  </a:solidFill>
                </a:rPr>
                <a:t>Nuôi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gấu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lấy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mật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6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Tiết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kiệm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giấy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112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"/>
                </a:spcAft>
              </a:pP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lý</a:t>
              </a:r>
              <a:endPara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2" y="3866705"/>
            <a:ext cx="2990857" cy="3185913"/>
          </a:xfrm>
          <a:prstGeom prst="rect">
            <a:avLst/>
          </a:prstGeom>
        </p:spPr>
      </p:pic>
      <p:pic>
        <p:nvPicPr>
          <p:cNvPr id="41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9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3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710826"/>
            <a:chOff x="304800" y="452723"/>
            <a:chExt cx="3352800" cy="128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hoa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quả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ngọt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3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srgbClr val="C00000"/>
                  </a:solidFill>
                </a:rPr>
                <a:t>Bia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4" y="4015128"/>
            <a:ext cx="2060900" cy="2842872"/>
          </a:xfrm>
          <a:prstGeom prst="rect">
            <a:avLst/>
          </a:prstGeom>
        </p:spPr>
      </p:pic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3.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3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29" y="3753882"/>
            <a:ext cx="2990857" cy="31859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2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93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Khoai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tây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chiên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Thịt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bò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Đường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346" y="895350"/>
              <a:ext cx="416369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000" b="1" dirty="0">
                  <a:solidFill>
                    <a:prstClr val="black"/>
                  </a:solidFill>
                </a:rPr>
                <a:t>4. </a:t>
              </a:r>
              <a:r>
                <a:rPr lang="en-US" sz="4000" b="1" dirty="0" err="1">
                  <a:solidFill>
                    <a:prstClr val="black"/>
                  </a:solidFill>
                </a:rPr>
                <a:t>Đâu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thức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ăn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lợi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cho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cơ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quan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tuần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hoàn</a:t>
              </a:r>
              <a:r>
                <a:rPr lang="en-US" sz="40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12" y="4038226"/>
            <a:ext cx="2088489" cy="2880929"/>
          </a:xfrm>
          <a:prstGeom prst="rect">
            <a:avLst/>
          </a:prstGeom>
        </p:spPr>
      </p:pic>
      <p:pic>
        <p:nvPicPr>
          <p:cNvPr id="3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788" y="2878074"/>
            <a:ext cx="2779597" cy="2960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371"/>
            <a:ext cx="6568432" cy="64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110653" cy="20737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06" y="-151706"/>
            <a:ext cx="3110653" cy="20737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1706"/>
            <a:ext cx="3110653" cy="2073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-53317"/>
            <a:ext cx="3110653" cy="207376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4D04827-448A-1063-86D6-6526B8369C35}"/>
              </a:ext>
            </a:extLst>
          </p:cNvPr>
          <p:cNvSpPr/>
          <p:nvPr/>
        </p:nvSpPr>
        <p:spPr>
          <a:xfrm>
            <a:off x="2514600" y="180975"/>
            <a:ext cx="4105275" cy="18573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thách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689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13996-B69F-7C55-30F9-71660BF19EC1}"/>
              </a:ext>
            </a:extLst>
          </p:cNvPr>
          <p:cNvSpPr txBox="1"/>
          <p:nvPr/>
        </p:nvSpPr>
        <p:spPr>
          <a:xfrm>
            <a:off x="2266950" y="150495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605</Words>
  <Application>Microsoft Office PowerPoint</Application>
  <PresentationFormat>Màn hình rộng</PresentationFormat>
  <Paragraphs>119</Paragraphs>
  <Slides>11</Slides>
  <Notes>7</Notes>
  <HiddenSlides>0</HiddenSlides>
  <MMClips>17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23" baseType="lpstr">
      <vt:lpstr>等线</vt:lpstr>
      <vt:lpstr>Arial</vt:lpstr>
      <vt:lpstr>Calibri</vt:lpstr>
      <vt:lpstr>Cambria</vt:lpstr>
      <vt:lpstr>SVN-Poky's</vt:lpstr>
      <vt:lpstr>Tahoma</vt:lpstr>
      <vt:lpstr>Times New Roman</vt:lpstr>
      <vt:lpstr>Wingdings</vt:lpstr>
      <vt:lpstr>字魂105号-简雅黑</vt:lpstr>
      <vt:lpstr>1_Office 主题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15</cp:revision>
  <dcterms:created xsi:type="dcterms:W3CDTF">2023-01-29T00:07:25Z</dcterms:created>
  <dcterms:modified xsi:type="dcterms:W3CDTF">2025-05-14T16:15:56Z</dcterms:modified>
  <cp:category>9Slide.vn</cp:category>
</cp:coreProperties>
</file>