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88" r:id="rId4"/>
    <p:sldMasterId id="2147483700" r:id="rId5"/>
    <p:sldMasterId id="2147483705" r:id="rId6"/>
  </p:sldMasterIdLst>
  <p:sldIdLst>
    <p:sldId id="11671" r:id="rId7"/>
    <p:sldId id="258" r:id="rId8"/>
    <p:sldId id="672" r:id="rId9"/>
    <p:sldId id="11673" r:id="rId10"/>
    <p:sldId id="11694" r:id="rId11"/>
    <p:sldId id="11684" r:id="rId12"/>
    <p:sldId id="11691" r:id="rId13"/>
    <p:sldId id="11676" r:id="rId14"/>
    <p:sldId id="392" r:id="rId15"/>
    <p:sldId id="11695" r:id="rId16"/>
    <p:sldId id="11696" r:id="rId17"/>
    <p:sldId id="11697" r:id="rId18"/>
    <p:sldId id="11698" r:id="rId19"/>
    <p:sldId id="11699" r:id="rId20"/>
    <p:sldId id="1168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239" autoAdjust="0"/>
  </p:normalViewPr>
  <p:slideViewPr>
    <p:cSldViewPr snapToGrid="0">
      <p:cViewPr varScale="1">
        <p:scale>
          <a:sx n="66" d="100"/>
          <a:sy n="66" d="100"/>
        </p:scale>
        <p:origin x="133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57"/>
            <a:ext cx="9144000" cy="1655763"/>
          </a:xfrm>
          <a:prstGeom prst="rect">
            <a:avLst/>
          </a:prstGeo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7984" indent="0" algn="ctr">
              <a:buNone/>
              <a:defRPr sz="1600"/>
            </a:lvl5pPr>
            <a:lvl6pPr marL="2285138" indent="0" algn="ctr">
              <a:buNone/>
              <a:defRPr sz="1600"/>
            </a:lvl6pPr>
            <a:lvl7pPr marL="2742293" indent="0" algn="ctr">
              <a:buNone/>
              <a:defRPr sz="1600"/>
            </a:lvl7pPr>
            <a:lvl8pPr marL="3199445" indent="0" algn="ctr">
              <a:buNone/>
              <a:defRPr sz="1600"/>
            </a:lvl8pPr>
            <a:lvl9pPr marL="365659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5/14/2025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990707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5/14/2025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10208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8"/>
            <a:ext cx="2628901"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7" y="365158"/>
            <a:ext cx="7734301"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5/14/2025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75269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a:fillRect/>
          </a:stretch>
        </p:blipFill>
        <p:spPr>
          <a:xfrm>
            <a:off x="1" y="1"/>
            <a:ext cx="12192000" cy="6858000"/>
          </a:xfrm>
          <a:prstGeom prst="rect">
            <a:avLst/>
          </a:prstGeom>
        </p:spPr>
      </p:pic>
    </p:spTree>
    <p:extLst>
      <p:ext uri="{BB962C8B-B14F-4D97-AF65-F5344CB8AC3E}">
        <p14:creationId xmlns:p14="http://schemas.microsoft.com/office/powerpoint/2010/main" val="3703741451"/>
      </p:ext>
    </p:extLst>
  </p:cSld>
  <p:clrMapOvr>
    <a:masterClrMapping/>
  </p:clrMapOvr>
  <p:transition spd="slow" advTm="1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5/14/2025</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912290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5/14/2025</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8835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5/14/2025</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09188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5/14/2025</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84653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5/14/2025</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782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5/14/2025</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853061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5/14/2025</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351607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5/14/2025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563581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5/14/2025</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23747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5/14/2025</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02565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5/14/2025</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4945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5/14/2025</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6638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2"/>
            <a:ext cx="2743200" cy="365125"/>
          </a:xfrm>
          <a:prstGeom prst="rect">
            <a:avLst/>
          </a:prstGeom>
        </p:spPr>
        <p:txBody>
          <a:bodyPr/>
          <a:lstStyle/>
          <a:p>
            <a:fld id="{D119E34F-6D4D-44FA-9068-21642AD9CE05}" type="datetimeFigureOut">
              <a:rPr lang="en-US" smtClean="0"/>
              <a:t>5/14/2025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2"/>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453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487E-85A0-467E-AED0-B852469D05FF}"/>
              </a:ext>
            </a:extLst>
          </p:cNvPr>
          <p:cNvSpPr>
            <a:spLocks noGrp="1"/>
          </p:cNvSpPr>
          <p:nvPr>
            <p:ph type="dt" sz="half" idx="10"/>
          </p:nvPr>
        </p:nvSpPr>
        <p:spPr>
          <a:xfrm>
            <a:off x="838200" y="6356352"/>
            <a:ext cx="2743200" cy="365125"/>
          </a:xfrm>
          <a:prstGeom prst="rect">
            <a:avLst/>
          </a:prstGeom>
        </p:spPr>
        <p:txBody>
          <a:bodyPr/>
          <a:lstStyle/>
          <a:p>
            <a:fld id="{D119E34F-6D4D-44FA-9068-21642AD9CE05}" type="datetimeFigureOut">
              <a:rPr lang="en-US" smtClean="0"/>
              <a:t>5/14/2025</a:t>
            </a:fld>
            <a:endParaRPr lang="en-US"/>
          </a:p>
        </p:txBody>
      </p:sp>
      <p:sp>
        <p:nvSpPr>
          <p:cNvPr id="3" name="Footer Placeholder 2">
            <a:extLst>
              <a:ext uri="{FF2B5EF4-FFF2-40B4-BE49-F238E27FC236}">
                <a16:creationId xmlns:a16="http://schemas.microsoft.com/office/drawing/2014/main" id="{B050887D-31FF-43D9-8C51-ED6C42235D7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545E3A9-DDCB-4F90-AC1F-2AE7B8DD594E}"/>
              </a:ext>
            </a:extLst>
          </p:cNvPr>
          <p:cNvSpPr>
            <a:spLocks noGrp="1"/>
          </p:cNvSpPr>
          <p:nvPr>
            <p:ph type="sldNum" sz="quarter" idx="12"/>
          </p:nvPr>
        </p:nvSpPr>
        <p:spPr>
          <a:xfrm>
            <a:off x="8610600" y="6356352"/>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56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5/14/2025</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112693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5/14/2025</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422237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E1C6-F28D-28B6-366E-A9E666BB528C}"/>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49272A-E9A1-6DDA-2CBF-6B307EF82B40}"/>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3AC85-7DCD-7B46-6186-5A38ED7D199D}"/>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5/14/2025</a:t>
            </a:fld>
            <a:endParaRPr lang="en-US"/>
          </a:p>
        </p:txBody>
      </p:sp>
      <p:sp>
        <p:nvSpPr>
          <p:cNvPr id="5" name="Footer Placeholder 4">
            <a:extLst>
              <a:ext uri="{FF2B5EF4-FFF2-40B4-BE49-F238E27FC236}">
                <a16:creationId xmlns:a16="http://schemas.microsoft.com/office/drawing/2014/main" id="{B919C5E1-ACAB-CCBA-58C3-02F17FB5F71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2306C0-284D-0AD5-7675-6C7AA168D5D9}"/>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488661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AA26-0920-253A-1B3A-C25A5DECE3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1C85EB-6E3E-228E-9BC8-2074E16B06B6}"/>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5AF9A-89D8-E486-46E8-F7DB20F609B1}"/>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032BE-066A-6EF6-3FD8-1176559FDD9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5/14/2025</a:t>
            </a:fld>
            <a:endParaRPr lang="en-US"/>
          </a:p>
        </p:txBody>
      </p:sp>
      <p:sp>
        <p:nvSpPr>
          <p:cNvPr id="6" name="Footer Placeholder 5">
            <a:extLst>
              <a:ext uri="{FF2B5EF4-FFF2-40B4-BE49-F238E27FC236}">
                <a16:creationId xmlns:a16="http://schemas.microsoft.com/office/drawing/2014/main" id="{BFEAC68A-F279-84B6-F858-39B7CEB3F36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153E95-AE77-9A8F-A976-86C176475A13}"/>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63578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9"/>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501"/>
            <a:ext cx="10515600" cy="1500187"/>
          </a:xfrm>
          <a:prstGeom prst="rect">
            <a:avLst/>
          </a:prstGeo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7984" indent="0">
              <a:buNone/>
              <a:defRPr sz="1600">
                <a:solidFill>
                  <a:schemeClr val="tx1">
                    <a:tint val="75000"/>
                  </a:schemeClr>
                </a:solidFill>
              </a:defRPr>
            </a:lvl5pPr>
            <a:lvl6pPr marL="2285138" indent="0">
              <a:buNone/>
              <a:defRPr sz="1600">
                <a:solidFill>
                  <a:schemeClr val="tx1">
                    <a:tint val="75000"/>
                  </a:schemeClr>
                </a:solidFill>
              </a:defRPr>
            </a:lvl6pPr>
            <a:lvl7pPr marL="2742293" indent="0">
              <a:buNone/>
              <a:defRPr sz="1600">
                <a:solidFill>
                  <a:schemeClr val="tx1">
                    <a:tint val="75000"/>
                  </a:schemeClr>
                </a:solidFill>
              </a:defRPr>
            </a:lvl7pPr>
            <a:lvl8pPr marL="3199445" indent="0">
              <a:buNone/>
              <a:defRPr sz="1600">
                <a:solidFill>
                  <a:schemeClr val="tx1">
                    <a:tint val="75000"/>
                  </a:schemeClr>
                </a:solidFill>
              </a:defRPr>
            </a:lvl8pPr>
            <a:lvl9pPr marL="365659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5/14/2025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641804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86144-0C95-FDD6-2B40-7B5C343C852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626A8D4-FBC1-6086-9F01-F4467D1AB3C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80A643-726C-F5E8-9466-9E536AEF31AC}"/>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74AE65-7216-9CC9-FDDE-AD229920F3C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79F487-7A46-5333-03BE-FF9F5169AC02}"/>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91B343-99F6-3F57-7C7F-451F5F6828F8}"/>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5/14/2025</a:t>
            </a:fld>
            <a:endParaRPr lang="en-US"/>
          </a:p>
        </p:txBody>
      </p:sp>
      <p:sp>
        <p:nvSpPr>
          <p:cNvPr id="8" name="Footer Placeholder 7">
            <a:extLst>
              <a:ext uri="{FF2B5EF4-FFF2-40B4-BE49-F238E27FC236}">
                <a16:creationId xmlns:a16="http://schemas.microsoft.com/office/drawing/2014/main" id="{8DBE397A-D397-E3DD-0016-07497ACAD4B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192C715-56EE-A8DC-DE82-5A8F4CC3700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951886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E4C7-FB69-A77F-E038-E0858610BD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440CE38-EA2E-7D3A-83B6-B0551065A439}"/>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5/14/2025</a:t>
            </a:fld>
            <a:endParaRPr lang="en-US"/>
          </a:p>
        </p:txBody>
      </p:sp>
      <p:sp>
        <p:nvSpPr>
          <p:cNvPr id="4" name="Footer Placeholder 3">
            <a:extLst>
              <a:ext uri="{FF2B5EF4-FFF2-40B4-BE49-F238E27FC236}">
                <a16:creationId xmlns:a16="http://schemas.microsoft.com/office/drawing/2014/main" id="{8F80A544-B5CA-6A6C-4218-6B17004F301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B459C1-3B8E-5CB2-40AF-14A22B0148DE}"/>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6836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8B27E-0644-CBDB-C524-BDFD58E0CF13}"/>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5/14/2025</a:t>
            </a:fld>
            <a:endParaRPr lang="en-US"/>
          </a:p>
        </p:txBody>
      </p:sp>
      <p:sp>
        <p:nvSpPr>
          <p:cNvPr id="3" name="Footer Placeholder 2">
            <a:extLst>
              <a:ext uri="{FF2B5EF4-FFF2-40B4-BE49-F238E27FC236}">
                <a16:creationId xmlns:a16="http://schemas.microsoft.com/office/drawing/2014/main" id="{1E1DD0FF-1FC9-EC42-7356-AC8B9D3F11B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38F02D-4E3C-E367-43C5-09FDB8F98A76}"/>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540860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F05E9-1F88-C5EE-EF70-EA3981CAE2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5A3470-5087-619F-38F6-AD694C78CAC0}"/>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F10DB-A00C-F861-184A-302A17CADD8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39E9B-A151-ED07-A8F7-E0309DF5B89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5/14/2025</a:t>
            </a:fld>
            <a:endParaRPr lang="en-US"/>
          </a:p>
        </p:txBody>
      </p:sp>
      <p:sp>
        <p:nvSpPr>
          <p:cNvPr id="6" name="Footer Placeholder 5">
            <a:extLst>
              <a:ext uri="{FF2B5EF4-FFF2-40B4-BE49-F238E27FC236}">
                <a16:creationId xmlns:a16="http://schemas.microsoft.com/office/drawing/2014/main" id="{8449ED2E-8C4B-EFE6-5A39-F57C9D2827B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3DB092-EF32-1579-1878-F5F8735EAB3D}"/>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115658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6128-7498-E38B-08E8-6DD0ACD271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614011-A1C6-9B8E-DE78-5721A33060D4}"/>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4A673AA-A812-336D-64B7-7BABB2555F9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3CBE1-53F8-D4FA-D122-1FCFB543128B}"/>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5/14/2025</a:t>
            </a:fld>
            <a:endParaRPr lang="en-US"/>
          </a:p>
        </p:txBody>
      </p:sp>
      <p:sp>
        <p:nvSpPr>
          <p:cNvPr id="6" name="Footer Placeholder 5">
            <a:extLst>
              <a:ext uri="{FF2B5EF4-FFF2-40B4-BE49-F238E27FC236}">
                <a16:creationId xmlns:a16="http://schemas.microsoft.com/office/drawing/2014/main" id="{1C9E87F8-C9B4-DFEF-FCD9-8D59F966598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6DE763-C4E4-9F22-86BD-FBDFA371E623}"/>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227489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DB76-15AA-0062-37A4-CFC6D6B213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842BC8-0C5F-6743-2516-A5B0D7059FBF}"/>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B03FF-AACF-AA26-D157-782720D9C60F}"/>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5/14/2025</a:t>
            </a:fld>
            <a:endParaRPr lang="en-US"/>
          </a:p>
        </p:txBody>
      </p:sp>
      <p:sp>
        <p:nvSpPr>
          <p:cNvPr id="5" name="Footer Placeholder 4">
            <a:extLst>
              <a:ext uri="{FF2B5EF4-FFF2-40B4-BE49-F238E27FC236}">
                <a16:creationId xmlns:a16="http://schemas.microsoft.com/office/drawing/2014/main" id="{DC61387D-A5E3-9679-114B-B71D7ABC04C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5764B2-358E-97FC-ADF8-CD8425A3AB15}"/>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510076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CC17A1-1C28-B08A-49D4-76AFF8B00BE6}"/>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90B4E1-A4F5-6814-F30D-9364055DA69A}"/>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32ADE-EA4E-8ADA-74D1-D3B6B8912C4A}"/>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5/14/2025</a:t>
            </a:fld>
            <a:endParaRPr lang="en-US"/>
          </a:p>
        </p:txBody>
      </p:sp>
      <p:sp>
        <p:nvSpPr>
          <p:cNvPr id="5" name="Footer Placeholder 4">
            <a:extLst>
              <a:ext uri="{FF2B5EF4-FFF2-40B4-BE49-F238E27FC236}">
                <a16:creationId xmlns:a16="http://schemas.microsoft.com/office/drawing/2014/main" id="{AD5180E4-8C4C-68B2-B5D5-746B223EE28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EA1813-F4AC-E6B0-9C2B-0457F36A6731}"/>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623329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94140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2025/5/14</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2293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809174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5/14/2025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409359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2025/5/14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53302748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5/14/2025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6038303"/>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5/14/2025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08843580"/>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5/14/2025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495031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5/14/2025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76093819"/>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5/14/2025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66854037"/>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5/14/2025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429556"/>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83421"/>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5/14/2025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52539624"/>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5/14/2025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8004110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93" y="1681167"/>
            <a:ext cx="5157787"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7"/>
            <a:ext cx="5183188"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5/14/2025</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074965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5/14/2025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68648427"/>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5/14/2025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9840846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5/14/2025</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27811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5/14/2025</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5157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7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5/14/2025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98201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77"/>
            <a:ext cx="6172200" cy="4873625"/>
          </a:xfrm>
          <a:prstGeom prst="rect">
            <a:avLst/>
          </a:prstGeom>
        </p:spPr>
        <p:txBody>
          <a:bodyPr anchor="t"/>
          <a:lstStyle>
            <a:lvl1pPr marL="0" indent="0">
              <a:buNone/>
              <a:defRPr sz="3200"/>
            </a:lvl1pPr>
            <a:lvl2pPr marL="457155" indent="0">
              <a:buNone/>
              <a:defRPr sz="2800"/>
            </a:lvl2pPr>
            <a:lvl3pPr marL="914309" indent="0">
              <a:buNone/>
              <a:defRPr sz="2400"/>
            </a:lvl3pPr>
            <a:lvl4pPr marL="1371464" indent="0">
              <a:buNone/>
              <a:defRPr sz="2000"/>
            </a:lvl4pPr>
            <a:lvl5pPr marL="1827984" indent="0">
              <a:buNone/>
              <a:defRPr sz="2000"/>
            </a:lvl5pPr>
            <a:lvl6pPr marL="2285138" indent="0">
              <a:buNone/>
              <a:defRPr sz="2000"/>
            </a:lvl6pPr>
            <a:lvl7pPr marL="2742293" indent="0">
              <a:buNone/>
              <a:defRPr sz="2000"/>
            </a:lvl7pPr>
            <a:lvl8pPr marL="3199445" indent="0">
              <a:buNone/>
              <a:defRPr sz="2000"/>
            </a:lvl8pPr>
            <a:lvl9pPr marL="365659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5/14/2025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760586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9.xml"/><Relationship Id="rId7" Type="http://schemas.openxmlformats.org/officeDocument/2006/relationships/image" Target="../media/image4.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3.jpg"/><Relationship Id="rId5" Type="http://schemas.openxmlformats.org/officeDocument/2006/relationships/theme" Target="../theme/theme5.xml"/><Relationship Id="rId10" Type="http://schemas.openxmlformats.org/officeDocument/2006/relationships/image" Target="../media/image7.png"/><Relationship Id="rId4" Type="http://schemas.openxmlformats.org/officeDocument/2006/relationships/slideLayout" Target="../slideLayouts/slideLayout40.xml"/><Relationship Id="rId9"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8C36414-0B30-451A-BCDB-5B7D5F3A9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39551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0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5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6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02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17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7984" algn="l" defTabSz="914309" rtl="0" eaLnBrk="1" latinLnBrk="0" hangingPunct="1">
        <a:defRPr sz="1900" kern="1200">
          <a:solidFill>
            <a:schemeClr val="tx1"/>
          </a:solidFill>
          <a:latin typeface="+mn-lt"/>
          <a:ea typeface="+mn-ea"/>
          <a:cs typeface="+mn-cs"/>
        </a:defRPr>
      </a:lvl5pPr>
      <a:lvl6pPr marL="2285138" algn="l" defTabSz="914309" rtl="0" eaLnBrk="1" latinLnBrk="0" hangingPunct="1">
        <a:defRPr sz="1900" kern="1200">
          <a:solidFill>
            <a:schemeClr val="tx1"/>
          </a:solidFill>
          <a:latin typeface="+mn-lt"/>
          <a:ea typeface="+mn-ea"/>
          <a:cs typeface="+mn-cs"/>
        </a:defRPr>
      </a:lvl6pPr>
      <a:lvl7pPr marL="2742293" algn="l" defTabSz="914309" rtl="0" eaLnBrk="1" latinLnBrk="0" hangingPunct="1">
        <a:defRPr sz="1900" kern="1200">
          <a:solidFill>
            <a:schemeClr val="tx1"/>
          </a:solidFill>
          <a:latin typeface="+mn-lt"/>
          <a:ea typeface="+mn-ea"/>
          <a:cs typeface="+mn-cs"/>
        </a:defRPr>
      </a:lvl7pPr>
      <a:lvl8pPr marL="3199445" algn="l" defTabSz="914309" rtl="0" eaLnBrk="1" latinLnBrk="0" hangingPunct="1">
        <a:defRPr sz="1900" kern="1200">
          <a:solidFill>
            <a:schemeClr val="tx1"/>
          </a:solidFill>
          <a:latin typeface="+mn-lt"/>
          <a:ea typeface="+mn-ea"/>
          <a:cs typeface="+mn-cs"/>
        </a:defRPr>
      </a:lvl8pPr>
      <a:lvl9pPr marL="3656599" algn="l" defTabSz="91430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94A1496-7399-4C7B-AE02-48962788722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5FFD5-D7BB-C434-8D33-D42BA0F80DF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5751-7A6A-D4A4-9674-2D70DAF719E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5/14/2025</a:t>
            </a:fld>
            <a:endParaRPr lang="en-US"/>
          </a:p>
        </p:txBody>
      </p:sp>
      <p:sp>
        <p:nvSpPr>
          <p:cNvPr id="5" name="Footer Placeholder 4">
            <a:extLst>
              <a:ext uri="{FF2B5EF4-FFF2-40B4-BE49-F238E27FC236}">
                <a16:creationId xmlns:a16="http://schemas.microsoft.com/office/drawing/2014/main" id="{AC7147AF-5CDD-31B1-5BEB-C88E5D6A1AB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8224-83CB-96FC-2D80-8AFE6B6413B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spTree>
    <p:extLst>
      <p:ext uri="{BB962C8B-B14F-4D97-AF65-F5344CB8AC3E}">
        <p14:creationId xmlns:p14="http://schemas.microsoft.com/office/powerpoint/2010/main" val="35698834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25317D0-FC72-4B95-870C-D9F1410106D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73755747"/>
      </p:ext>
    </p:extLst>
  </p:cSld>
  <p:clrMap bg1="lt1" tx1="dk1" bg2="lt2" tx2="dk2" accent1="accent1" accent2="accent2" accent3="accent3" accent4="accent4" accent5="accent5" accent6="accent6" hlink="hlink" folHlink="folHlink"/>
  <p:sldLayoutIdLst>
    <p:sldLayoutId id="2147483686" r:id="rId1"/>
    <p:sldLayoutId id="214748368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2012570-21E6-4C08-956E-ED638CB5E2F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15317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4DF3609-408C-4FAA-9C97-EED48BA95E9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30406572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0E0F1EC-1E1C-4836-9CE7-257C476518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8521029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32.xml"/><Relationship Id="rId5" Type="http://schemas.openxmlformats.org/officeDocument/2006/relationships/image" Target="../media/image25.emf"/><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2.wdp"/><Relationship Id="rId7"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3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7.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32.xml"/><Relationship Id="rId5" Type="http://schemas.openxmlformats.org/officeDocument/2006/relationships/image" Target="../media/image25.emf"/><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8.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199D44A-FC77-406F-8A40-C43A2D80D9A8}"/>
              </a:ext>
            </a:extLst>
          </p:cNvPr>
          <p:cNvSpPr/>
          <p:nvPr/>
        </p:nvSpPr>
        <p:spPr>
          <a:xfrm>
            <a:off x="773723" y="705952"/>
            <a:ext cx="10410092" cy="5446096"/>
          </a:xfrm>
          <a:custGeom>
            <a:avLst/>
            <a:gdLst>
              <a:gd name="connsiteX0" fmla="*/ 0 w 10410092"/>
              <a:gd name="connsiteY0" fmla="*/ 509755 h 5446096"/>
              <a:gd name="connsiteX1" fmla="*/ 509755 w 10410092"/>
              <a:gd name="connsiteY1" fmla="*/ 0 h 5446096"/>
              <a:gd name="connsiteX2" fmla="*/ 9900337 w 10410092"/>
              <a:gd name="connsiteY2" fmla="*/ 0 h 5446096"/>
              <a:gd name="connsiteX3" fmla="*/ 10410092 w 10410092"/>
              <a:gd name="connsiteY3" fmla="*/ 509755 h 5446096"/>
              <a:gd name="connsiteX4" fmla="*/ 10410092 w 10410092"/>
              <a:gd name="connsiteY4" fmla="*/ 4936341 h 5446096"/>
              <a:gd name="connsiteX5" fmla="*/ 9900337 w 10410092"/>
              <a:gd name="connsiteY5" fmla="*/ 5446096 h 5446096"/>
              <a:gd name="connsiteX6" fmla="*/ 509755 w 10410092"/>
              <a:gd name="connsiteY6" fmla="*/ 5446096 h 5446096"/>
              <a:gd name="connsiteX7" fmla="*/ 0 w 10410092"/>
              <a:gd name="connsiteY7" fmla="*/ 4936341 h 5446096"/>
              <a:gd name="connsiteX8" fmla="*/ 0 w 10410092"/>
              <a:gd name="connsiteY8" fmla="*/ 509755 h 544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0092" h="5446096" fill="none" extrusionOk="0">
                <a:moveTo>
                  <a:pt x="0" y="509755"/>
                </a:moveTo>
                <a:cubicBezTo>
                  <a:pt x="-49145" y="220276"/>
                  <a:pt x="245885" y="14443"/>
                  <a:pt x="509755" y="0"/>
                </a:cubicBezTo>
                <a:cubicBezTo>
                  <a:pt x="3375449" y="130954"/>
                  <a:pt x="7524146" y="43574"/>
                  <a:pt x="9900337" y="0"/>
                </a:cubicBezTo>
                <a:cubicBezTo>
                  <a:pt x="10199760" y="27561"/>
                  <a:pt x="10441253" y="266395"/>
                  <a:pt x="10410092" y="509755"/>
                </a:cubicBezTo>
                <a:cubicBezTo>
                  <a:pt x="10259653" y="1203022"/>
                  <a:pt x="10495971" y="3647292"/>
                  <a:pt x="10410092" y="4936341"/>
                </a:cubicBezTo>
                <a:cubicBezTo>
                  <a:pt x="10379819" y="5222842"/>
                  <a:pt x="10178199" y="5443565"/>
                  <a:pt x="9900337" y="5446096"/>
                </a:cubicBezTo>
                <a:cubicBezTo>
                  <a:pt x="7607646" y="5601293"/>
                  <a:pt x="2114371" y="5609116"/>
                  <a:pt x="509755" y="5446096"/>
                </a:cubicBezTo>
                <a:cubicBezTo>
                  <a:pt x="230263" y="5418522"/>
                  <a:pt x="-17183" y="5227905"/>
                  <a:pt x="0" y="4936341"/>
                </a:cubicBezTo>
                <a:cubicBezTo>
                  <a:pt x="64656" y="3885008"/>
                  <a:pt x="-17807" y="2190810"/>
                  <a:pt x="0" y="509755"/>
                </a:cubicBezTo>
                <a:close/>
              </a:path>
              <a:path w="10410092" h="5446096" stroke="0" extrusionOk="0">
                <a:moveTo>
                  <a:pt x="0" y="509755"/>
                </a:moveTo>
                <a:cubicBezTo>
                  <a:pt x="-38424" y="204524"/>
                  <a:pt x="183248" y="16881"/>
                  <a:pt x="509755" y="0"/>
                </a:cubicBezTo>
                <a:cubicBezTo>
                  <a:pt x="5152556" y="132882"/>
                  <a:pt x="5757391" y="-84951"/>
                  <a:pt x="9900337" y="0"/>
                </a:cubicBezTo>
                <a:cubicBezTo>
                  <a:pt x="10165975" y="15520"/>
                  <a:pt x="10406741" y="246745"/>
                  <a:pt x="10410092" y="509755"/>
                </a:cubicBezTo>
                <a:cubicBezTo>
                  <a:pt x="10430279" y="2420741"/>
                  <a:pt x="10562572" y="4219091"/>
                  <a:pt x="10410092" y="4936341"/>
                </a:cubicBezTo>
                <a:cubicBezTo>
                  <a:pt x="10443301" y="5221811"/>
                  <a:pt x="10205874" y="5396690"/>
                  <a:pt x="9900337" y="5446096"/>
                </a:cubicBezTo>
                <a:cubicBezTo>
                  <a:pt x="6604898" y="5533735"/>
                  <a:pt x="2652100" y="5373417"/>
                  <a:pt x="509755" y="5446096"/>
                </a:cubicBezTo>
                <a:cubicBezTo>
                  <a:pt x="222647" y="5392899"/>
                  <a:pt x="-13222" y="5236246"/>
                  <a:pt x="0" y="4936341"/>
                </a:cubicBezTo>
                <a:cubicBezTo>
                  <a:pt x="-38581" y="2750295"/>
                  <a:pt x="63341" y="1503839"/>
                  <a:pt x="0" y="509755"/>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endParaRPr lang="vi-VN" sz="2800" dirty="0">
              <a:solidFill>
                <a:prstClr val="black"/>
              </a:solidFill>
              <a:latin typeface="Calibri" panose="020F0502020204030204" pitchFamily="34" charset="0"/>
              <a:cs typeface="Calibri" panose="020F0502020204030204" pitchFamily="34" charset="0"/>
            </a:endParaRPr>
          </a:p>
        </p:txBody>
      </p:sp>
      <p:pic>
        <p:nvPicPr>
          <p:cNvPr id="6" name="Picture 5" descr="A picture containing toy, doll&#10;&#10;Description automatically generated">
            <a:extLst>
              <a:ext uri="{FF2B5EF4-FFF2-40B4-BE49-F238E27FC236}">
                <a16:creationId xmlns:a16="http://schemas.microsoft.com/office/drawing/2014/main" id="{5CCD69C2-D2DB-2777-1610-841E345E5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567" y="3118960"/>
            <a:ext cx="1968023" cy="3824001"/>
          </a:xfrm>
          <a:prstGeom prst="rect">
            <a:avLst/>
          </a:prstGeom>
          <a:effectLst>
            <a:outerShdw blurRad="76200" dir="13500000" sy="23000" kx="1200000" algn="br" rotWithShape="0">
              <a:prstClr val="black">
                <a:alpha val="20000"/>
              </a:prstClr>
            </a:outerShdw>
          </a:effectLst>
        </p:spPr>
      </p:pic>
      <p:pic>
        <p:nvPicPr>
          <p:cNvPr id="7" name="Picture 6" descr="A picture containing doll, toy&#10;&#10;Description automatically generated">
            <a:extLst>
              <a:ext uri="{FF2B5EF4-FFF2-40B4-BE49-F238E27FC236}">
                <a16:creationId xmlns:a16="http://schemas.microsoft.com/office/drawing/2014/main" id="{A9412A5C-8A02-48E5-50E2-283B3A8FEA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15" y="3316459"/>
            <a:ext cx="2360428" cy="3429000"/>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FB927764-8EA5-4EBF-8E57-013B3CD6C115}"/>
              </a:ext>
            </a:extLst>
          </p:cNvPr>
          <p:cNvPicPr>
            <a:picLocks noChangeAspect="1"/>
          </p:cNvPicPr>
          <p:nvPr/>
        </p:nvPicPr>
        <p:blipFill>
          <a:blip r:embed="rId5"/>
          <a:stretch>
            <a:fillRect/>
          </a:stretch>
        </p:blipFill>
        <p:spPr>
          <a:xfrm>
            <a:off x="2632418" y="2042899"/>
            <a:ext cx="6736664" cy="524301"/>
          </a:xfrm>
          <a:prstGeom prst="rect">
            <a:avLst/>
          </a:prstGeom>
        </p:spPr>
      </p:pic>
      <p:pic>
        <p:nvPicPr>
          <p:cNvPr id="4" name="Picture 3">
            <a:extLst>
              <a:ext uri="{FF2B5EF4-FFF2-40B4-BE49-F238E27FC236}">
                <a16:creationId xmlns:a16="http://schemas.microsoft.com/office/drawing/2014/main" id="{E8AE06BA-79BC-4C82-BE15-2E28D145E000}"/>
              </a:ext>
            </a:extLst>
          </p:cNvPr>
          <p:cNvPicPr>
            <a:picLocks noChangeAspect="1"/>
          </p:cNvPicPr>
          <p:nvPr/>
        </p:nvPicPr>
        <p:blipFill>
          <a:blip r:embed="rId6"/>
          <a:stretch>
            <a:fillRect/>
          </a:stretch>
        </p:blipFill>
        <p:spPr>
          <a:xfrm>
            <a:off x="2734905" y="3233504"/>
            <a:ext cx="6779340" cy="981541"/>
          </a:xfrm>
          <a:prstGeom prst="rect">
            <a:avLst/>
          </a:prstGeom>
        </p:spPr>
      </p:pic>
      <p:pic>
        <p:nvPicPr>
          <p:cNvPr id="9" name="Picture 8">
            <a:extLst>
              <a:ext uri="{FF2B5EF4-FFF2-40B4-BE49-F238E27FC236}">
                <a16:creationId xmlns:a16="http://schemas.microsoft.com/office/drawing/2014/main" id="{294A5468-DA84-4058-A7FF-1736C6694649}"/>
              </a:ext>
            </a:extLst>
          </p:cNvPr>
          <p:cNvPicPr>
            <a:picLocks noChangeAspect="1"/>
          </p:cNvPicPr>
          <p:nvPr/>
        </p:nvPicPr>
        <p:blipFill>
          <a:blip r:embed="rId7"/>
          <a:stretch>
            <a:fillRect/>
          </a:stretch>
        </p:blipFill>
        <p:spPr>
          <a:xfrm>
            <a:off x="1097537" y="1453771"/>
            <a:ext cx="2853175" cy="2883658"/>
          </a:xfrm>
          <a:prstGeom prst="rect">
            <a:avLst/>
          </a:prstGeom>
        </p:spPr>
      </p:pic>
    </p:spTree>
    <p:extLst>
      <p:ext uri="{BB962C8B-B14F-4D97-AF65-F5344CB8AC3E}">
        <p14:creationId xmlns:p14="http://schemas.microsoft.com/office/powerpoint/2010/main" val="193834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4" name="Picture 3">
            <a:extLst>
              <a:ext uri="{FF2B5EF4-FFF2-40B4-BE49-F238E27FC236}">
                <a16:creationId xmlns:a16="http://schemas.microsoft.com/office/drawing/2014/main" id="{00B29EA7-D4E7-4981-B38A-3E2735088156}"/>
              </a:ext>
            </a:extLst>
          </p:cNvPr>
          <p:cNvPicPr>
            <a:picLocks noChangeAspect="1"/>
          </p:cNvPicPr>
          <p:nvPr/>
        </p:nvPicPr>
        <p:blipFill>
          <a:blip r:embed="rId4"/>
          <a:stretch>
            <a:fillRect/>
          </a:stretch>
        </p:blipFill>
        <p:spPr>
          <a:xfrm>
            <a:off x="3857780" y="1739954"/>
            <a:ext cx="5200339" cy="1682642"/>
          </a:xfrm>
          <a:prstGeom prst="rect">
            <a:avLst/>
          </a:prstGeom>
        </p:spPr>
      </p:pic>
    </p:spTree>
    <p:extLst>
      <p:ext uri="{BB962C8B-B14F-4D97-AF65-F5344CB8AC3E}">
        <p14:creationId xmlns:p14="http://schemas.microsoft.com/office/powerpoint/2010/main" val="499077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64CEE4F-8FC8-462A-B586-9673B1DD2C7C}"/>
              </a:ext>
            </a:extLst>
          </p:cNvPr>
          <p:cNvSpPr txBox="1"/>
          <p:nvPr/>
        </p:nvSpPr>
        <p:spPr>
          <a:xfrm>
            <a:off x="5210175" y="923925"/>
            <a:ext cx="6315075" cy="1754326"/>
          </a:xfrm>
          <a:prstGeom prst="rect">
            <a:avLst/>
          </a:prstGeom>
          <a:noFill/>
        </p:spPr>
        <p:txBody>
          <a:bodyPr wrap="square" rtlCol="0">
            <a:spAutoFit/>
          </a:bodyPr>
          <a:lstStyle/>
          <a:p>
            <a:pPr lvl="0" algn="ctr"/>
            <a:r>
              <a:rPr lang="nl-NL" sz="3600" b="1" dirty="0">
                <a:solidFill>
                  <a:srgbClr val="FFFF00"/>
                </a:solidFill>
                <a:latin typeface="Cambria" panose="02040503050406030204" pitchFamily="18" charset="0"/>
                <a:ea typeface="Cambria" panose="02040503050406030204" pitchFamily="18" charset="0"/>
              </a:rPr>
              <a:t>2. Chia sẻ cảm xúc của em khi tham gia hoạt động trai nghiệm </a:t>
            </a:r>
            <a:endPar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72330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1"/>
            <a:ext cx="10414420" cy="666786"/>
          </a:xfrm>
          <a:prstGeom prst="rect">
            <a:avLst/>
          </a:prstGeom>
          <a:noFill/>
        </p:spPr>
        <p:txBody>
          <a:bodyPr wrap="square" rtlCol="0">
            <a:spAutoFit/>
          </a:bodyPr>
          <a:lstStyle/>
          <a:p>
            <a:pPr lvl="0" algn="ctr" defTabSz="914377">
              <a:defRPr/>
            </a:pP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Nhắc</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vi-VN" sz="3733" b="1" dirty="0">
                <a:solidFill>
                  <a:srgbClr val="FF0000"/>
                </a:solidFill>
                <a:latin typeface="Calibri" panose="020F0502020204030204"/>
                <a:ea typeface="Arial-Rounded" panose="020B0500000000000000" pitchFamily="34" charset="0"/>
                <a:cs typeface="Times New Roman" panose="02020603050405020304" pitchFamily="18" charset="0"/>
              </a:rPr>
              <a:t>lại kỉ niệm vui, cảm độn</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g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cùng</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các</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bạn</a:t>
            </a:r>
            <a:endParaRPr kumimoji="0" lang="en-US" sz="3733"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27" name="Picture 26">
            <a:extLst>
              <a:ext uri="{FF2B5EF4-FFF2-40B4-BE49-F238E27FC236}">
                <a16:creationId xmlns:a16="http://schemas.microsoft.com/office/drawing/2014/main" id="{6FC7C73F-8BFF-499D-B2D3-26CC15FA1306}"/>
              </a:ext>
            </a:extLst>
          </p:cNvPr>
          <p:cNvPicPr>
            <a:picLocks noChangeAspect="1"/>
          </p:cNvPicPr>
          <p:nvPr/>
        </p:nvPicPr>
        <p:blipFill>
          <a:blip r:embed="rId4"/>
          <a:stretch>
            <a:fillRect/>
          </a:stretch>
        </p:blipFill>
        <p:spPr>
          <a:xfrm>
            <a:off x="913130" y="2469612"/>
            <a:ext cx="3129131" cy="2540802"/>
          </a:xfrm>
          <a:prstGeom prst="rect">
            <a:avLst/>
          </a:prstGeom>
        </p:spPr>
      </p:pic>
      <p:grpSp>
        <p:nvGrpSpPr>
          <p:cNvPr id="28" name="Group 27">
            <a:extLst>
              <a:ext uri="{FF2B5EF4-FFF2-40B4-BE49-F238E27FC236}">
                <a16:creationId xmlns:a16="http://schemas.microsoft.com/office/drawing/2014/main" id="{B0817D11-D805-4E2E-B295-AE3CA1236426}"/>
              </a:ext>
            </a:extLst>
          </p:cNvPr>
          <p:cNvGrpSpPr/>
          <p:nvPr/>
        </p:nvGrpSpPr>
        <p:grpSpPr>
          <a:xfrm>
            <a:off x="3075940" y="1416685"/>
            <a:ext cx="7744460" cy="1088390"/>
            <a:chOff x="4144021" y="1484380"/>
            <a:chExt cx="7574794" cy="4840220"/>
          </a:xfrm>
        </p:grpSpPr>
        <p:grpSp>
          <p:nvGrpSpPr>
            <p:cNvPr id="29" name="Group 28">
              <a:extLst>
                <a:ext uri="{FF2B5EF4-FFF2-40B4-BE49-F238E27FC236}">
                  <a16:creationId xmlns:a16="http://schemas.microsoft.com/office/drawing/2014/main" id="{B57F4A35-30B5-483A-AE5C-D818C162FEB1}"/>
                </a:ext>
              </a:extLst>
            </p:cNvPr>
            <p:cNvGrpSpPr/>
            <p:nvPr/>
          </p:nvGrpSpPr>
          <p:grpSpPr>
            <a:xfrm>
              <a:off x="4144021" y="1484380"/>
              <a:ext cx="7574794" cy="4840220"/>
              <a:chOff x="4436414" y="1551563"/>
              <a:chExt cx="7327378" cy="4327762"/>
            </a:xfrm>
          </p:grpSpPr>
          <p:sp>
            <p:nvSpPr>
              <p:cNvPr id="31" name="Rectangle: Diagonal Corners Rounded 30">
                <a:extLst>
                  <a:ext uri="{FF2B5EF4-FFF2-40B4-BE49-F238E27FC236}">
                    <a16:creationId xmlns:a16="http://schemas.microsoft.com/office/drawing/2014/main" id="{494A9EF0-01F8-445D-BFA2-4D584256FE7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Diagonal Corners Rounded 30">
                <a:extLst>
                  <a:ext uri="{FF2B5EF4-FFF2-40B4-BE49-F238E27FC236}">
                    <a16:creationId xmlns:a16="http://schemas.microsoft.com/office/drawing/2014/main" id="{CB7790C9-6ECE-449F-B3E0-791D40DF46E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43DC1832-B0DA-4746-87E2-0664CCBF6A1A}"/>
                </a:ext>
              </a:extLst>
            </p:cNvPr>
            <p:cNvSpPr txBox="1"/>
            <p:nvPr/>
          </p:nvSpPr>
          <p:spPr>
            <a:xfrm>
              <a:off x="4357395" y="1624002"/>
              <a:ext cx="7168930" cy="399867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lang="en-US" sz="2400" b="1" dirty="0">
                  <a:solidFill>
                    <a:srgbClr val="002060"/>
                  </a:solidFill>
                  <a:latin typeface="Arial" panose="020B0604020202020204" pitchFamily="34" charset="0"/>
                  <a:cs typeface="Arial" panose="020B0604020202020204" pitchFamily="34" charset="0"/>
                </a:rPr>
                <a:t>N</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hắc</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lại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kỉ</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niệm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vui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cảm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bằng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câu</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mãi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cái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hôm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mãi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một</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chuyện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p:txBody>
        </p:sp>
      </p:grpSp>
      <p:grpSp>
        <p:nvGrpSpPr>
          <p:cNvPr id="33" name="Group 32">
            <a:extLst>
              <a:ext uri="{FF2B5EF4-FFF2-40B4-BE49-F238E27FC236}">
                <a16:creationId xmlns:a16="http://schemas.microsoft.com/office/drawing/2014/main" id="{4FC7EABE-0034-4F0C-B6CD-2F5DE8FE3BD0}"/>
              </a:ext>
            </a:extLst>
          </p:cNvPr>
          <p:cNvGrpSpPr/>
          <p:nvPr/>
        </p:nvGrpSpPr>
        <p:grpSpPr>
          <a:xfrm>
            <a:off x="3914140" y="2778760"/>
            <a:ext cx="7744460" cy="1088390"/>
            <a:chOff x="4144021" y="1484380"/>
            <a:chExt cx="7574794" cy="4840220"/>
          </a:xfrm>
        </p:grpSpPr>
        <p:grpSp>
          <p:nvGrpSpPr>
            <p:cNvPr id="34" name="Group 33">
              <a:extLst>
                <a:ext uri="{FF2B5EF4-FFF2-40B4-BE49-F238E27FC236}">
                  <a16:creationId xmlns:a16="http://schemas.microsoft.com/office/drawing/2014/main" id="{BA3E1C1D-20EE-41FE-BE78-536975D8A8C3}"/>
                </a:ext>
              </a:extLst>
            </p:cNvPr>
            <p:cNvGrpSpPr/>
            <p:nvPr/>
          </p:nvGrpSpPr>
          <p:grpSpPr>
            <a:xfrm>
              <a:off x="4144021" y="1484380"/>
              <a:ext cx="7574794" cy="4840220"/>
              <a:chOff x="4436414" y="1551563"/>
              <a:chExt cx="7327378" cy="4327762"/>
            </a:xfrm>
          </p:grpSpPr>
          <p:sp>
            <p:nvSpPr>
              <p:cNvPr id="36" name="Rectangle: Diagonal Corners Rounded 35">
                <a:extLst>
                  <a:ext uri="{FF2B5EF4-FFF2-40B4-BE49-F238E27FC236}">
                    <a16:creationId xmlns:a16="http://schemas.microsoft.com/office/drawing/2014/main" id="{9BCF4FCA-6015-40B1-8B85-6D21D207E88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Diagonal Corners Rounded 30">
                <a:extLst>
                  <a:ext uri="{FF2B5EF4-FFF2-40B4-BE49-F238E27FC236}">
                    <a16:creationId xmlns:a16="http://schemas.microsoft.com/office/drawing/2014/main" id="{58F9CBA5-9C81-4FB7-A03A-D1FAB9418B7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TextBox 34">
              <a:extLst>
                <a:ext uri="{FF2B5EF4-FFF2-40B4-BE49-F238E27FC236}">
                  <a16:creationId xmlns:a16="http://schemas.microsoft.com/office/drawing/2014/main" id="{DBB8F7DA-B47F-4C31-A8B3-15F4FADCBB3D}"/>
                </a:ext>
              </a:extLst>
            </p:cNvPr>
            <p:cNvSpPr txBox="1"/>
            <p:nvPr/>
          </p:nvSpPr>
          <p:spPr>
            <a:xfrm>
              <a:off x="4357395" y="1624002"/>
              <a:ext cx="7168930" cy="399867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lang="en-US" sz="2400" b="1" dirty="0" err="1">
                  <a:solidFill>
                    <a:srgbClr val="002060"/>
                  </a:solidFill>
                  <a:latin typeface="Arial" panose="020B0604020202020204" pitchFamily="34" charset="0"/>
                  <a:cs typeface="Arial" panose="020B0604020202020204" pitchFamily="34" charset="0"/>
                </a:rPr>
                <a:t>Tết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vòng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bằng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sợi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len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hoặc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chuẩn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bị</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món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nhỏ</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tự</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để</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tặng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bạn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nói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chúc</a:t>
              </a:r>
              <a:r>
                <a:rPr lang="en-US" sz="2400" b="1" dirty="0">
                  <a:solidFill>
                    <a:srgbClr val="002060"/>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pic>
        <p:nvPicPr>
          <p:cNvPr id="1026" name="Picture 2" descr="Hoạt động trải nghiệm lớp 3 Tuần 35 trang 103, 104, 105, 106 - Kết nối tri thức">
            <a:extLst>
              <a:ext uri="{FF2B5EF4-FFF2-40B4-BE49-F238E27FC236}">
                <a16:creationId xmlns:a16="http://schemas.microsoft.com/office/drawing/2014/main" id="{77C13E3E-268D-4504-9D98-C82ACC77A0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4024313"/>
            <a:ext cx="4610100" cy="2581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55279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6" name="Picture 5">
            <a:extLst>
              <a:ext uri="{FF2B5EF4-FFF2-40B4-BE49-F238E27FC236}">
                <a16:creationId xmlns:a16="http://schemas.microsoft.com/office/drawing/2014/main" id="{6EEA51E3-E3BA-4492-BF20-E975AD3F82DB}"/>
              </a:ext>
            </a:extLst>
          </p:cNvPr>
          <p:cNvPicPr>
            <a:picLocks noChangeAspect="1"/>
          </p:cNvPicPr>
          <p:nvPr/>
        </p:nvPicPr>
        <p:blipFill>
          <a:blip r:embed="rId4"/>
          <a:stretch>
            <a:fillRect/>
          </a:stretch>
        </p:blipFill>
        <p:spPr>
          <a:xfrm>
            <a:off x="4101903" y="1723699"/>
            <a:ext cx="4541914" cy="1664352"/>
          </a:xfrm>
          <a:prstGeom prst="rect">
            <a:avLst/>
          </a:prstGeom>
        </p:spPr>
      </p:pic>
    </p:spTree>
    <p:extLst>
      <p:ext uri="{BB962C8B-B14F-4D97-AF65-F5344CB8AC3E}">
        <p14:creationId xmlns:p14="http://schemas.microsoft.com/office/powerpoint/2010/main" val="2786606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676CE0-6C41-4EF3-94BE-F90D7E5E1CFA}"/>
              </a:ext>
            </a:extLst>
          </p:cNvPr>
          <p:cNvPicPr>
            <a:picLocks noChangeAspect="1"/>
          </p:cNvPicPr>
          <p:nvPr/>
        </p:nvPicPr>
        <p:blipFill>
          <a:blip r:embed="rId4"/>
          <a:stretch>
            <a:fillRect/>
          </a:stretch>
        </p:blipFill>
        <p:spPr>
          <a:xfrm>
            <a:off x="2238375" y="838199"/>
            <a:ext cx="7729537" cy="5173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969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F3E5959C-77FB-AC55-CC8F-976A9E4438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614" y="3601241"/>
            <a:ext cx="3634223" cy="3021868"/>
          </a:xfrm>
          <a:prstGeom prst="rect">
            <a:avLst/>
          </a:prstGeom>
        </p:spPr>
      </p:pic>
      <p:pic>
        <p:nvPicPr>
          <p:cNvPr id="12" name="Picture 11" descr="Shape, circle&#10;&#10;Description automatically generated with medium confidence">
            <a:extLst>
              <a:ext uri="{FF2B5EF4-FFF2-40B4-BE49-F238E27FC236}">
                <a16:creationId xmlns:a16="http://schemas.microsoft.com/office/drawing/2014/main" id="{E81AD623-5F18-E5E2-B496-FAE0FB63D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2713" y="3543970"/>
            <a:ext cx="2059907" cy="3021868"/>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8644E9D9-D064-AFB6-F8D7-FFB29DCEA5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975" y="3543971"/>
            <a:ext cx="3039389" cy="3021867"/>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0CF83973-7E4D-AC3A-BB07-F58047B994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1078" y="3487238"/>
            <a:ext cx="2094037" cy="3021868"/>
          </a:xfrm>
          <a:prstGeom prst="rect">
            <a:avLst/>
          </a:prstGeom>
        </p:spPr>
      </p:pic>
      <p:pic>
        <p:nvPicPr>
          <p:cNvPr id="2" name="Picture 1">
            <a:extLst>
              <a:ext uri="{FF2B5EF4-FFF2-40B4-BE49-F238E27FC236}">
                <a16:creationId xmlns:a16="http://schemas.microsoft.com/office/drawing/2014/main" id="{6C8761CA-FC5A-4D5E-8B9D-82DA335BA57C}"/>
              </a:ext>
            </a:extLst>
          </p:cNvPr>
          <p:cNvPicPr>
            <a:picLocks noChangeAspect="1"/>
          </p:cNvPicPr>
          <p:nvPr/>
        </p:nvPicPr>
        <p:blipFill>
          <a:blip r:embed="rId8"/>
          <a:stretch>
            <a:fillRect/>
          </a:stretch>
        </p:blipFill>
        <p:spPr>
          <a:xfrm>
            <a:off x="4646365" y="561945"/>
            <a:ext cx="7023201" cy="2804403"/>
          </a:xfrm>
          <a:prstGeom prst="rect">
            <a:avLst/>
          </a:prstGeom>
        </p:spPr>
      </p:pic>
    </p:spTree>
    <p:extLst>
      <p:ext uri="{BB962C8B-B14F-4D97-AF65-F5344CB8AC3E}">
        <p14:creationId xmlns:p14="http://schemas.microsoft.com/office/powerpoint/2010/main" val="3782456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2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8D0C5-C747-4ADC-A4E8-94368C573B1E}"/>
              </a:ext>
            </a:extLst>
          </p:cNvPr>
          <p:cNvGrpSpPr/>
          <p:nvPr/>
        </p:nvGrpSpPr>
        <p:grpSpPr>
          <a:xfrm>
            <a:off x="194205" y="632544"/>
            <a:ext cx="10038058" cy="3516629"/>
            <a:chOff x="2066036" y="-96935"/>
            <a:chExt cx="7006296" cy="2352490"/>
          </a:xfrm>
        </p:grpSpPr>
        <p:sp>
          <p:nvSpPr>
            <p:cNvPr id="5" name="Rectangle: Rounded Corners 4">
              <a:extLst>
                <a:ext uri="{FF2B5EF4-FFF2-40B4-BE49-F238E27FC236}">
                  <a16:creationId xmlns:a16="http://schemas.microsoft.com/office/drawing/2014/main" id="{D248DE0F-92ED-EEE0-D317-790F16124D85}"/>
                </a:ext>
              </a:extLst>
            </p:cNvPr>
            <p:cNvSpPr/>
            <p:nvPr/>
          </p:nvSpPr>
          <p:spPr>
            <a:xfrm>
              <a:off x="3483156" y="484922"/>
              <a:ext cx="5589176" cy="1104081"/>
            </a:xfrm>
            <a:custGeom>
              <a:avLst/>
              <a:gdLst>
                <a:gd name="connsiteX0" fmla="*/ 0 w 5589176"/>
                <a:gd name="connsiteY0" fmla="*/ 184017 h 1104081"/>
                <a:gd name="connsiteX1" fmla="*/ 184017 w 5589176"/>
                <a:gd name="connsiteY1" fmla="*/ 0 h 1104081"/>
                <a:gd name="connsiteX2" fmla="*/ 888871 w 5589176"/>
                <a:gd name="connsiteY2" fmla="*/ 0 h 1104081"/>
                <a:gd name="connsiteX3" fmla="*/ 1489303 w 5589176"/>
                <a:gd name="connsiteY3" fmla="*/ 0 h 1104081"/>
                <a:gd name="connsiteX4" fmla="*/ 2037522 w 5589176"/>
                <a:gd name="connsiteY4" fmla="*/ 0 h 1104081"/>
                <a:gd name="connsiteX5" fmla="*/ 2794588 w 5589176"/>
                <a:gd name="connsiteY5" fmla="*/ 0 h 1104081"/>
                <a:gd name="connsiteX6" fmla="*/ 3551654 w 5589176"/>
                <a:gd name="connsiteY6" fmla="*/ 0 h 1104081"/>
                <a:gd name="connsiteX7" fmla="*/ 4152085 w 5589176"/>
                <a:gd name="connsiteY7" fmla="*/ 0 h 1104081"/>
                <a:gd name="connsiteX8" fmla="*/ 5405159 w 5589176"/>
                <a:gd name="connsiteY8" fmla="*/ 0 h 1104081"/>
                <a:gd name="connsiteX9" fmla="*/ 5589176 w 5589176"/>
                <a:gd name="connsiteY9" fmla="*/ 184017 h 1104081"/>
                <a:gd name="connsiteX10" fmla="*/ 5589176 w 5589176"/>
                <a:gd name="connsiteY10" fmla="*/ 544680 h 1104081"/>
                <a:gd name="connsiteX11" fmla="*/ 5589176 w 5589176"/>
                <a:gd name="connsiteY11" fmla="*/ 920064 h 1104081"/>
                <a:gd name="connsiteX12" fmla="*/ 5405159 w 5589176"/>
                <a:gd name="connsiteY12" fmla="*/ 1104081 h 1104081"/>
                <a:gd name="connsiteX13" fmla="*/ 4752516 w 5589176"/>
                <a:gd name="connsiteY13" fmla="*/ 1104081 h 1104081"/>
                <a:gd name="connsiteX14" fmla="*/ 4047662 w 5589176"/>
                <a:gd name="connsiteY14" fmla="*/ 1104081 h 1104081"/>
                <a:gd name="connsiteX15" fmla="*/ 3342808 w 5589176"/>
                <a:gd name="connsiteY15" fmla="*/ 1104081 h 1104081"/>
                <a:gd name="connsiteX16" fmla="*/ 2585742 w 5589176"/>
                <a:gd name="connsiteY16" fmla="*/ 1104081 h 1104081"/>
                <a:gd name="connsiteX17" fmla="*/ 1933100 w 5589176"/>
                <a:gd name="connsiteY17" fmla="*/ 1104081 h 1104081"/>
                <a:gd name="connsiteX18" fmla="*/ 1228245 w 5589176"/>
                <a:gd name="connsiteY18" fmla="*/ 1104081 h 1104081"/>
                <a:gd name="connsiteX19" fmla="*/ 184017 w 5589176"/>
                <a:gd name="connsiteY19" fmla="*/ 1104081 h 1104081"/>
                <a:gd name="connsiteX20" fmla="*/ 0 w 5589176"/>
                <a:gd name="connsiteY20" fmla="*/ 920064 h 1104081"/>
                <a:gd name="connsiteX21" fmla="*/ 0 w 5589176"/>
                <a:gd name="connsiteY21" fmla="*/ 559401 h 1104081"/>
                <a:gd name="connsiteX22" fmla="*/ 0 w 5589176"/>
                <a:gd name="connsiteY22" fmla="*/ 184017 h 110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1104081" fill="none" extrusionOk="0">
                  <a:moveTo>
                    <a:pt x="0" y="184017"/>
                  </a:moveTo>
                  <a:cubicBezTo>
                    <a:pt x="17438" y="82939"/>
                    <a:pt x="71495" y="1108"/>
                    <a:pt x="184017" y="0"/>
                  </a:cubicBezTo>
                  <a:cubicBezTo>
                    <a:pt x="479232" y="-1477"/>
                    <a:pt x="598731" y="-27690"/>
                    <a:pt x="888871" y="0"/>
                  </a:cubicBezTo>
                  <a:cubicBezTo>
                    <a:pt x="1179011" y="27690"/>
                    <a:pt x="1343733" y="-22755"/>
                    <a:pt x="1489303" y="0"/>
                  </a:cubicBezTo>
                  <a:cubicBezTo>
                    <a:pt x="1634873" y="22755"/>
                    <a:pt x="1919116" y="7000"/>
                    <a:pt x="2037522" y="0"/>
                  </a:cubicBezTo>
                  <a:cubicBezTo>
                    <a:pt x="2155928" y="-7000"/>
                    <a:pt x="2436149" y="7451"/>
                    <a:pt x="2794588" y="0"/>
                  </a:cubicBezTo>
                  <a:cubicBezTo>
                    <a:pt x="3153027" y="-7451"/>
                    <a:pt x="3227806" y="18337"/>
                    <a:pt x="3551654" y="0"/>
                  </a:cubicBezTo>
                  <a:cubicBezTo>
                    <a:pt x="3875502" y="-18337"/>
                    <a:pt x="3922292" y="-17173"/>
                    <a:pt x="4152085" y="0"/>
                  </a:cubicBezTo>
                  <a:cubicBezTo>
                    <a:pt x="4381878" y="17173"/>
                    <a:pt x="5139518" y="-18008"/>
                    <a:pt x="5405159" y="0"/>
                  </a:cubicBezTo>
                  <a:cubicBezTo>
                    <a:pt x="5523459" y="1580"/>
                    <a:pt x="5599318" y="76764"/>
                    <a:pt x="5589176" y="184017"/>
                  </a:cubicBezTo>
                  <a:cubicBezTo>
                    <a:pt x="5586402" y="284871"/>
                    <a:pt x="5599489" y="443568"/>
                    <a:pt x="5589176" y="544680"/>
                  </a:cubicBezTo>
                  <a:cubicBezTo>
                    <a:pt x="5578863" y="645792"/>
                    <a:pt x="5582923" y="769612"/>
                    <a:pt x="5589176" y="920064"/>
                  </a:cubicBezTo>
                  <a:cubicBezTo>
                    <a:pt x="5591890" y="1030484"/>
                    <a:pt x="5516042" y="1124400"/>
                    <a:pt x="5405159" y="1104081"/>
                  </a:cubicBezTo>
                  <a:cubicBezTo>
                    <a:pt x="5081090" y="1087332"/>
                    <a:pt x="5070037" y="1101452"/>
                    <a:pt x="4752516" y="1104081"/>
                  </a:cubicBezTo>
                  <a:cubicBezTo>
                    <a:pt x="4434995" y="1106710"/>
                    <a:pt x="4260112" y="1093231"/>
                    <a:pt x="4047662" y="1104081"/>
                  </a:cubicBezTo>
                  <a:cubicBezTo>
                    <a:pt x="3835212" y="1114931"/>
                    <a:pt x="3581419" y="1110612"/>
                    <a:pt x="3342808" y="1104081"/>
                  </a:cubicBezTo>
                  <a:cubicBezTo>
                    <a:pt x="3104197" y="1097550"/>
                    <a:pt x="2804044" y="1088854"/>
                    <a:pt x="2585742" y="1104081"/>
                  </a:cubicBezTo>
                  <a:cubicBezTo>
                    <a:pt x="2367440" y="1119308"/>
                    <a:pt x="2101327" y="1123898"/>
                    <a:pt x="1933100" y="1104081"/>
                  </a:cubicBezTo>
                  <a:cubicBezTo>
                    <a:pt x="1764873" y="1084264"/>
                    <a:pt x="1414569" y="1123313"/>
                    <a:pt x="1228245" y="1104081"/>
                  </a:cubicBezTo>
                  <a:cubicBezTo>
                    <a:pt x="1041922" y="1084849"/>
                    <a:pt x="671311" y="1147337"/>
                    <a:pt x="184017" y="1104081"/>
                  </a:cubicBezTo>
                  <a:cubicBezTo>
                    <a:pt x="94079" y="1087969"/>
                    <a:pt x="-20646" y="1015113"/>
                    <a:pt x="0" y="920064"/>
                  </a:cubicBezTo>
                  <a:cubicBezTo>
                    <a:pt x="-16974" y="804710"/>
                    <a:pt x="-5527" y="737482"/>
                    <a:pt x="0" y="559401"/>
                  </a:cubicBezTo>
                  <a:cubicBezTo>
                    <a:pt x="5527" y="381320"/>
                    <a:pt x="-2651" y="282144"/>
                    <a:pt x="0" y="184017"/>
                  </a:cubicBezTo>
                  <a:close/>
                </a:path>
                <a:path w="5589176" h="1104081" stroke="0" extrusionOk="0">
                  <a:moveTo>
                    <a:pt x="0" y="184017"/>
                  </a:moveTo>
                  <a:cubicBezTo>
                    <a:pt x="-469" y="85833"/>
                    <a:pt x="74833" y="-8815"/>
                    <a:pt x="184017" y="0"/>
                  </a:cubicBezTo>
                  <a:cubicBezTo>
                    <a:pt x="360439" y="10579"/>
                    <a:pt x="621693" y="7703"/>
                    <a:pt x="732237" y="0"/>
                  </a:cubicBezTo>
                  <a:cubicBezTo>
                    <a:pt x="842781" y="-7703"/>
                    <a:pt x="1105483" y="-19566"/>
                    <a:pt x="1437091" y="0"/>
                  </a:cubicBezTo>
                  <a:cubicBezTo>
                    <a:pt x="1768699" y="19566"/>
                    <a:pt x="1986158" y="-9801"/>
                    <a:pt x="2141945" y="0"/>
                  </a:cubicBezTo>
                  <a:cubicBezTo>
                    <a:pt x="2297732" y="9801"/>
                    <a:pt x="2613604" y="-20827"/>
                    <a:pt x="2742377" y="0"/>
                  </a:cubicBezTo>
                  <a:cubicBezTo>
                    <a:pt x="2871150" y="20827"/>
                    <a:pt x="3172004" y="33165"/>
                    <a:pt x="3499442" y="0"/>
                  </a:cubicBezTo>
                  <a:cubicBezTo>
                    <a:pt x="3826880" y="-33165"/>
                    <a:pt x="3936632" y="-31293"/>
                    <a:pt x="4152085" y="0"/>
                  </a:cubicBezTo>
                  <a:cubicBezTo>
                    <a:pt x="4367538" y="31293"/>
                    <a:pt x="4810306" y="16141"/>
                    <a:pt x="5405159" y="0"/>
                  </a:cubicBezTo>
                  <a:cubicBezTo>
                    <a:pt x="5510132" y="595"/>
                    <a:pt x="5576688" y="77554"/>
                    <a:pt x="5589176" y="184017"/>
                  </a:cubicBezTo>
                  <a:cubicBezTo>
                    <a:pt x="5599483" y="350346"/>
                    <a:pt x="5582117" y="403609"/>
                    <a:pt x="5589176" y="552041"/>
                  </a:cubicBezTo>
                  <a:cubicBezTo>
                    <a:pt x="5596235" y="700473"/>
                    <a:pt x="5584659" y="753889"/>
                    <a:pt x="5589176" y="920064"/>
                  </a:cubicBezTo>
                  <a:cubicBezTo>
                    <a:pt x="5593987" y="1017521"/>
                    <a:pt x="5500584" y="1107077"/>
                    <a:pt x="5405159" y="1104081"/>
                  </a:cubicBezTo>
                  <a:cubicBezTo>
                    <a:pt x="5161428" y="1120027"/>
                    <a:pt x="5095484" y="1084518"/>
                    <a:pt x="4804728" y="1104081"/>
                  </a:cubicBezTo>
                  <a:cubicBezTo>
                    <a:pt x="4513972" y="1123644"/>
                    <a:pt x="4425538" y="1094857"/>
                    <a:pt x="4152085" y="1104081"/>
                  </a:cubicBezTo>
                  <a:cubicBezTo>
                    <a:pt x="3878632" y="1113305"/>
                    <a:pt x="3847900" y="1092568"/>
                    <a:pt x="3656076" y="1104081"/>
                  </a:cubicBezTo>
                  <a:cubicBezTo>
                    <a:pt x="3464252" y="1115594"/>
                    <a:pt x="3186618" y="1107929"/>
                    <a:pt x="3003434" y="1104081"/>
                  </a:cubicBezTo>
                  <a:cubicBezTo>
                    <a:pt x="2820250" y="1100233"/>
                    <a:pt x="2625082" y="1119309"/>
                    <a:pt x="2350791" y="1104081"/>
                  </a:cubicBezTo>
                  <a:cubicBezTo>
                    <a:pt x="2076500" y="1088853"/>
                    <a:pt x="2085207" y="1112821"/>
                    <a:pt x="1854782" y="1104081"/>
                  </a:cubicBezTo>
                  <a:cubicBezTo>
                    <a:pt x="1624357" y="1095341"/>
                    <a:pt x="1464033" y="1125499"/>
                    <a:pt x="1358774" y="1104081"/>
                  </a:cubicBezTo>
                  <a:cubicBezTo>
                    <a:pt x="1253515" y="1082663"/>
                    <a:pt x="478180" y="1100432"/>
                    <a:pt x="184017" y="1104081"/>
                  </a:cubicBezTo>
                  <a:cubicBezTo>
                    <a:pt x="74339" y="1120436"/>
                    <a:pt x="15475" y="1021170"/>
                    <a:pt x="0" y="920064"/>
                  </a:cubicBezTo>
                  <a:cubicBezTo>
                    <a:pt x="-1375" y="758919"/>
                    <a:pt x="17911" y="682192"/>
                    <a:pt x="0" y="552041"/>
                  </a:cubicBezTo>
                  <a:cubicBezTo>
                    <a:pt x="-17911" y="421890"/>
                    <a:pt x="-16585" y="305562"/>
                    <a:pt x="0" y="184017"/>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228600" algn="just" defTabSz="457200" rtl="0" eaLnBrk="0" fontAlgn="base" latinLnBrk="0" hangingPunct="0">
                <a:lnSpc>
                  <a:spcPct val="12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rPr>
                <a:t>N</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hắc lại được những chủ đề của HĐTN trong suốt năm học vừa qua, chia sẻ cảm xúc về những gì mình đã học được</a:t>
              </a:r>
              <a:endPar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pic>
          <p:nvPicPr>
            <p:cNvPr id="6" name="Picture 5">
              <a:extLst>
                <a:ext uri="{FF2B5EF4-FFF2-40B4-BE49-F238E27FC236}">
                  <a16:creationId xmlns:a16="http://schemas.microsoft.com/office/drawing/2014/main" id="{0A2F2B5D-1029-0B62-D44B-2E06A5E81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8" name="Group 7">
            <a:extLst>
              <a:ext uri="{FF2B5EF4-FFF2-40B4-BE49-F238E27FC236}">
                <a16:creationId xmlns:a16="http://schemas.microsoft.com/office/drawing/2014/main" id="{855581E6-788D-562A-7EB0-1970DE2C0418}"/>
              </a:ext>
            </a:extLst>
          </p:cNvPr>
          <p:cNvGrpSpPr/>
          <p:nvPr/>
        </p:nvGrpSpPr>
        <p:grpSpPr>
          <a:xfrm>
            <a:off x="578427" y="3251175"/>
            <a:ext cx="9653156" cy="2379862"/>
            <a:chOff x="2474729" y="1190605"/>
            <a:chExt cx="5801763" cy="1420080"/>
          </a:xfrm>
        </p:grpSpPr>
        <p:sp>
          <p:nvSpPr>
            <p:cNvPr id="9" name="Rectangle: Rounded Corners 8">
              <a:extLst>
                <a:ext uri="{FF2B5EF4-FFF2-40B4-BE49-F238E27FC236}">
                  <a16:creationId xmlns:a16="http://schemas.microsoft.com/office/drawing/2014/main" id="{A48C7F19-FA15-1057-D154-A83F4F19C8DF}"/>
                </a:ext>
              </a:extLst>
            </p:cNvPr>
            <p:cNvSpPr/>
            <p:nvPr/>
          </p:nvSpPr>
          <p:spPr>
            <a:xfrm>
              <a:off x="3477846" y="1544776"/>
              <a:ext cx="4798646" cy="823285"/>
            </a:xfrm>
            <a:custGeom>
              <a:avLst/>
              <a:gdLst>
                <a:gd name="connsiteX0" fmla="*/ 0 w 4798646"/>
                <a:gd name="connsiteY0" fmla="*/ 137217 h 823285"/>
                <a:gd name="connsiteX1" fmla="*/ 137217 w 4798646"/>
                <a:gd name="connsiteY1" fmla="*/ 0 h 823285"/>
                <a:gd name="connsiteX2" fmla="*/ 693049 w 4798646"/>
                <a:gd name="connsiteY2" fmla="*/ 0 h 823285"/>
                <a:gd name="connsiteX3" fmla="*/ 1203638 w 4798646"/>
                <a:gd name="connsiteY3" fmla="*/ 0 h 823285"/>
                <a:gd name="connsiteX4" fmla="*/ 1849954 w 4798646"/>
                <a:gd name="connsiteY4" fmla="*/ 0 h 823285"/>
                <a:gd name="connsiteX5" fmla="*/ 2405786 w 4798646"/>
                <a:gd name="connsiteY5" fmla="*/ 0 h 823285"/>
                <a:gd name="connsiteX6" fmla="*/ 3006860 w 4798646"/>
                <a:gd name="connsiteY6" fmla="*/ 0 h 823285"/>
                <a:gd name="connsiteX7" fmla="*/ 3562692 w 4798646"/>
                <a:gd name="connsiteY7" fmla="*/ 0 h 823285"/>
                <a:gd name="connsiteX8" fmla="*/ 4661429 w 4798646"/>
                <a:gd name="connsiteY8" fmla="*/ 0 h 823285"/>
                <a:gd name="connsiteX9" fmla="*/ 4798646 w 4798646"/>
                <a:gd name="connsiteY9" fmla="*/ 137217 h 823285"/>
                <a:gd name="connsiteX10" fmla="*/ 4798646 w 4798646"/>
                <a:gd name="connsiteY10" fmla="*/ 686068 h 823285"/>
                <a:gd name="connsiteX11" fmla="*/ 4661429 w 4798646"/>
                <a:gd name="connsiteY11" fmla="*/ 823285 h 823285"/>
                <a:gd name="connsiteX12" fmla="*/ 4060355 w 4798646"/>
                <a:gd name="connsiteY12" fmla="*/ 823285 h 823285"/>
                <a:gd name="connsiteX13" fmla="*/ 3504523 w 4798646"/>
                <a:gd name="connsiteY13" fmla="*/ 823285 h 823285"/>
                <a:gd name="connsiteX14" fmla="*/ 2903449 w 4798646"/>
                <a:gd name="connsiteY14" fmla="*/ 823285 h 823285"/>
                <a:gd name="connsiteX15" fmla="*/ 2257133 w 4798646"/>
                <a:gd name="connsiteY15" fmla="*/ 823285 h 823285"/>
                <a:gd name="connsiteX16" fmla="*/ 1656060 w 4798646"/>
                <a:gd name="connsiteY16" fmla="*/ 823285 h 823285"/>
                <a:gd name="connsiteX17" fmla="*/ 964501 w 4798646"/>
                <a:gd name="connsiteY17" fmla="*/ 823285 h 823285"/>
                <a:gd name="connsiteX18" fmla="*/ 137217 w 4798646"/>
                <a:gd name="connsiteY18" fmla="*/ 823285 h 823285"/>
                <a:gd name="connsiteX19" fmla="*/ 0 w 4798646"/>
                <a:gd name="connsiteY19" fmla="*/ 686068 h 823285"/>
                <a:gd name="connsiteX20" fmla="*/ 0 w 4798646"/>
                <a:gd name="connsiteY20" fmla="*/ 137217 h 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8646" h="823285" fill="none" extrusionOk="0">
                  <a:moveTo>
                    <a:pt x="0" y="137217"/>
                  </a:moveTo>
                  <a:cubicBezTo>
                    <a:pt x="-78" y="67115"/>
                    <a:pt x="62491" y="-3790"/>
                    <a:pt x="137217" y="0"/>
                  </a:cubicBezTo>
                  <a:cubicBezTo>
                    <a:pt x="321202" y="7577"/>
                    <a:pt x="445113" y="-5906"/>
                    <a:pt x="693049" y="0"/>
                  </a:cubicBezTo>
                  <a:cubicBezTo>
                    <a:pt x="940985" y="5906"/>
                    <a:pt x="1038038" y="23864"/>
                    <a:pt x="1203638" y="0"/>
                  </a:cubicBezTo>
                  <a:cubicBezTo>
                    <a:pt x="1369238" y="-23864"/>
                    <a:pt x="1605725" y="-30949"/>
                    <a:pt x="1849954" y="0"/>
                  </a:cubicBezTo>
                  <a:cubicBezTo>
                    <a:pt x="2094183" y="30949"/>
                    <a:pt x="2247859" y="5544"/>
                    <a:pt x="2405786" y="0"/>
                  </a:cubicBezTo>
                  <a:cubicBezTo>
                    <a:pt x="2563713" y="-5544"/>
                    <a:pt x="2760879" y="8628"/>
                    <a:pt x="3006860" y="0"/>
                  </a:cubicBezTo>
                  <a:cubicBezTo>
                    <a:pt x="3252841" y="-8628"/>
                    <a:pt x="3313500" y="25347"/>
                    <a:pt x="3562692" y="0"/>
                  </a:cubicBezTo>
                  <a:cubicBezTo>
                    <a:pt x="3811884" y="-25347"/>
                    <a:pt x="4303903" y="-10016"/>
                    <a:pt x="4661429" y="0"/>
                  </a:cubicBezTo>
                  <a:cubicBezTo>
                    <a:pt x="4731118" y="-3080"/>
                    <a:pt x="4791964" y="63093"/>
                    <a:pt x="4798646" y="137217"/>
                  </a:cubicBezTo>
                  <a:cubicBezTo>
                    <a:pt x="4791454" y="292592"/>
                    <a:pt x="4824643" y="449820"/>
                    <a:pt x="4798646" y="686068"/>
                  </a:cubicBezTo>
                  <a:cubicBezTo>
                    <a:pt x="4809741" y="762903"/>
                    <a:pt x="4746827" y="817954"/>
                    <a:pt x="4661429" y="823285"/>
                  </a:cubicBezTo>
                  <a:cubicBezTo>
                    <a:pt x="4392325" y="845627"/>
                    <a:pt x="4268905" y="823089"/>
                    <a:pt x="4060355" y="823285"/>
                  </a:cubicBezTo>
                  <a:cubicBezTo>
                    <a:pt x="3851805" y="823481"/>
                    <a:pt x="3765373" y="847834"/>
                    <a:pt x="3504523" y="823285"/>
                  </a:cubicBezTo>
                  <a:cubicBezTo>
                    <a:pt x="3243673" y="798736"/>
                    <a:pt x="3156952" y="800809"/>
                    <a:pt x="2903449" y="823285"/>
                  </a:cubicBezTo>
                  <a:cubicBezTo>
                    <a:pt x="2649946" y="845761"/>
                    <a:pt x="2426311" y="808462"/>
                    <a:pt x="2257133" y="823285"/>
                  </a:cubicBezTo>
                  <a:cubicBezTo>
                    <a:pt x="2087955" y="838108"/>
                    <a:pt x="1925783" y="832036"/>
                    <a:pt x="1656060" y="823285"/>
                  </a:cubicBezTo>
                  <a:cubicBezTo>
                    <a:pt x="1386337" y="814534"/>
                    <a:pt x="1188005" y="851459"/>
                    <a:pt x="964501" y="823285"/>
                  </a:cubicBezTo>
                  <a:cubicBezTo>
                    <a:pt x="740997" y="795111"/>
                    <a:pt x="351173" y="808069"/>
                    <a:pt x="137217" y="823285"/>
                  </a:cubicBezTo>
                  <a:cubicBezTo>
                    <a:pt x="62745" y="808012"/>
                    <a:pt x="3324" y="768566"/>
                    <a:pt x="0" y="686068"/>
                  </a:cubicBezTo>
                  <a:cubicBezTo>
                    <a:pt x="-9402" y="483387"/>
                    <a:pt x="12025" y="339011"/>
                    <a:pt x="0" y="137217"/>
                  </a:cubicBezTo>
                  <a:close/>
                </a:path>
                <a:path w="4798646" h="823285" stroke="0" extrusionOk="0">
                  <a:moveTo>
                    <a:pt x="0" y="137217"/>
                  </a:moveTo>
                  <a:cubicBezTo>
                    <a:pt x="-2515" y="79910"/>
                    <a:pt x="49557" y="-13859"/>
                    <a:pt x="137217" y="0"/>
                  </a:cubicBezTo>
                  <a:cubicBezTo>
                    <a:pt x="254238" y="-5630"/>
                    <a:pt x="465762" y="18520"/>
                    <a:pt x="693049" y="0"/>
                  </a:cubicBezTo>
                  <a:cubicBezTo>
                    <a:pt x="920336" y="-18520"/>
                    <a:pt x="1217167" y="-23818"/>
                    <a:pt x="1384607" y="0"/>
                  </a:cubicBezTo>
                  <a:cubicBezTo>
                    <a:pt x="1552047" y="23818"/>
                    <a:pt x="1890471" y="-14549"/>
                    <a:pt x="2076165" y="0"/>
                  </a:cubicBezTo>
                  <a:cubicBezTo>
                    <a:pt x="2261859" y="14549"/>
                    <a:pt x="2396020" y="12982"/>
                    <a:pt x="2677239" y="0"/>
                  </a:cubicBezTo>
                  <a:cubicBezTo>
                    <a:pt x="2958458" y="-12982"/>
                    <a:pt x="3138686" y="6421"/>
                    <a:pt x="3414039" y="0"/>
                  </a:cubicBezTo>
                  <a:cubicBezTo>
                    <a:pt x="3689392" y="-6421"/>
                    <a:pt x="3894388" y="19299"/>
                    <a:pt x="4060355" y="0"/>
                  </a:cubicBezTo>
                  <a:cubicBezTo>
                    <a:pt x="4226322" y="-19299"/>
                    <a:pt x="4389705" y="9883"/>
                    <a:pt x="4661429" y="0"/>
                  </a:cubicBezTo>
                  <a:cubicBezTo>
                    <a:pt x="4738899" y="300"/>
                    <a:pt x="4782733" y="55275"/>
                    <a:pt x="4798646" y="137217"/>
                  </a:cubicBezTo>
                  <a:cubicBezTo>
                    <a:pt x="4801727" y="384380"/>
                    <a:pt x="4808402" y="448061"/>
                    <a:pt x="4798646" y="686068"/>
                  </a:cubicBezTo>
                  <a:cubicBezTo>
                    <a:pt x="4803355" y="760079"/>
                    <a:pt x="4725805" y="814348"/>
                    <a:pt x="4661429" y="823285"/>
                  </a:cubicBezTo>
                  <a:cubicBezTo>
                    <a:pt x="4408890" y="807843"/>
                    <a:pt x="4329254" y="817627"/>
                    <a:pt x="4150839" y="823285"/>
                  </a:cubicBezTo>
                  <a:cubicBezTo>
                    <a:pt x="3972424" y="828944"/>
                    <a:pt x="3778917" y="817791"/>
                    <a:pt x="3504523" y="823285"/>
                  </a:cubicBezTo>
                  <a:cubicBezTo>
                    <a:pt x="3230129" y="828779"/>
                    <a:pt x="3135897" y="852835"/>
                    <a:pt x="2858207" y="823285"/>
                  </a:cubicBezTo>
                  <a:cubicBezTo>
                    <a:pt x="2580517" y="793735"/>
                    <a:pt x="2455360" y="847464"/>
                    <a:pt x="2347618" y="823285"/>
                  </a:cubicBezTo>
                  <a:cubicBezTo>
                    <a:pt x="2239876" y="799106"/>
                    <a:pt x="1972487" y="837888"/>
                    <a:pt x="1701302" y="823285"/>
                  </a:cubicBezTo>
                  <a:cubicBezTo>
                    <a:pt x="1430117" y="808682"/>
                    <a:pt x="1335263" y="806584"/>
                    <a:pt x="1054986" y="823285"/>
                  </a:cubicBezTo>
                  <a:cubicBezTo>
                    <a:pt x="774709" y="839986"/>
                    <a:pt x="357724" y="814437"/>
                    <a:pt x="137217" y="823285"/>
                  </a:cubicBezTo>
                  <a:cubicBezTo>
                    <a:pt x="54281" y="831228"/>
                    <a:pt x="17078" y="761681"/>
                    <a:pt x="0" y="686068"/>
                  </a:cubicBezTo>
                  <a:cubicBezTo>
                    <a:pt x="-13261" y="546734"/>
                    <a:pt x="-2124" y="347679"/>
                    <a:pt x="0" y="137217"/>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228600" algn="just" defTabSz="457200" rtl="0" eaLnBrk="0" fontAlgn="base" latinLnBrk="0" hangingPunct="0">
                <a:lnSpc>
                  <a:spcPct val="120000"/>
                </a:lnSpc>
                <a:spcBef>
                  <a:spcPts val="0"/>
                </a:spcBef>
                <a:spcAft>
                  <a:spcPts val="0"/>
                </a:spcAft>
                <a:buClrTx/>
                <a:buSzTx/>
                <a:buFontTx/>
                <a:buNone/>
                <a:tabLst/>
                <a:defRPr/>
              </a:pPr>
              <a:r>
                <a:rPr kumimoji="0" lang="nl-NL" sz="32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Thống kê, đánh giá kết quả HĐTN từ góc độ tự đánh giá, phụ huynh HS đánh giá.</a:t>
              </a:r>
              <a:endPar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pic>
          <p:nvPicPr>
            <p:cNvPr id="10" name="Picture 9" descr="A picture containing text, vector graphics, clipart&#10;&#10;Description automatically generated">
              <a:extLst>
                <a:ext uri="{FF2B5EF4-FFF2-40B4-BE49-F238E27FC236}">
                  <a16:creationId xmlns:a16="http://schemas.microsoft.com/office/drawing/2014/main" id="{EFB7CA55-3122-E7F7-C3C3-7C92685C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29C286EF-3437-49FE-893C-A0F76F788E43}"/>
              </a:ext>
            </a:extLst>
          </p:cNvPr>
          <p:cNvPicPr>
            <a:picLocks noChangeAspect="1"/>
          </p:cNvPicPr>
          <p:nvPr/>
        </p:nvPicPr>
        <p:blipFill>
          <a:blip r:embed="rId5"/>
          <a:stretch>
            <a:fillRect/>
          </a:stretch>
        </p:blipFill>
        <p:spPr>
          <a:xfrm>
            <a:off x="2881602" y="100907"/>
            <a:ext cx="6504996" cy="1341236"/>
          </a:xfrm>
          <a:prstGeom prst="rect">
            <a:avLst/>
          </a:prstGeom>
        </p:spPr>
      </p:pic>
    </p:spTree>
    <p:extLst>
      <p:ext uri="{BB962C8B-B14F-4D97-AF65-F5344CB8AC3E}">
        <p14:creationId xmlns:p14="http://schemas.microsoft.com/office/powerpoint/2010/main" val="3800150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6" name="Picture 5">
            <a:extLst>
              <a:ext uri="{FF2B5EF4-FFF2-40B4-BE49-F238E27FC236}">
                <a16:creationId xmlns:a16="http://schemas.microsoft.com/office/drawing/2014/main" id="{141BC5B5-FE42-47EA-9234-462B3AA17A90}"/>
              </a:ext>
            </a:extLst>
          </p:cNvPr>
          <p:cNvPicPr>
            <a:picLocks noChangeAspect="1"/>
          </p:cNvPicPr>
          <p:nvPr/>
        </p:nvPicPr>
        <p:blipFill>
          <a:blip r:embed="rId4"/>
          <a:stretch>
            <a:fillRect/>
          </a:stretch>
        </p:blipFill>
        <p:spPr>
          <a:xfrm>
            <a:off x="4179218" y="1934309"/>
            <a:ext cx="4637509" cy="1114579"/>
          </a:xfrm>
          <a:prstGeom prst="rect">
            <a:avLst/>
          </a:prstGeom>
        </p:spPr>
      </p:pic>
    </p:spTree>
    <p:extLst>
      <p:ext uri="{BB962C8B-B14F-4D97-AF65-F5344CB8AC3E}">
        <p14:creationId xmlns:p14="http://schemas.microsoft.com/office/powerpoint/2010/main" val="4059577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2"/>
            <a:ext cx="10414420" cy="666786"/>
          </a:xfrm>
          <a:prstGeom prst="rect">
            <a:avLst/>
          </a:prstGeom>
          <a:noFill/>
        </p:spPr>
        <p:txBody>
          <a:bodyPr wrap="square" rtlCol="0">
            <a:spAutoFit/>
          </a:bodyPr>
          <a:lstStyle/>
          <a:p>
            <a:pPr algn="ctr" defTabSz="914377">
              <a:defRPr/>
            </a:pPr>
            <a:r>
              <a:rPr lang="en-US" sz="3733" b="1" dirty="0" err="1">
                <a:solidFill>
                  <a:srgbClr val="FF0000"/>
                </a:solidFill>
                <a:ea typeface="Arial-Rounded" panose="020B0500000000000000" pitchFamily="34" charset="0"/>
                <a:cs typeface="Times New Roman" panose="02020603050405020304" pitchFamily="18" charset="0"/>
              </a:rPr>
              <a:t>Cùng</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đọc</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bài</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thơ</a:t>
            </a:r>
            <a:endParaRPr lang="en-US" sz="3733" b="1" dirty="0">
              <a:solidFill>
                <a:srgbClr val="FF0000"/>
              </a:solidFill>
              <a:latin typeface="Calibri" panose="020F0502020204030204"/>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145F33D-38E4-41A6-8077-FD691803EDB3}"/>
              </a:ext>
            </a:extLst>
          </p:cNvPr>
          <p:cNvSpPr txBox="1"/>
          <p:nvPr/>
        </p:nvSpPr>
        <p:spPr>
          <a:xfrm>
            <a:off x="3724275" y="1209675"/>
            <a:ext cx="6562725" cy="5170646"/>
          </a:xfrm>
          <a:prstGeom prst="rect">
            <a:avLst/>
          </a:prstGeom>
          <a:noFill/>
        </p:spPr>
        <p:txBody>
          <a:bodyPr wrap="square" rtlCol="0">
            <a:spAutoFit/>
          </a:bodyPr>
          <a:lstStyle/>
          <a:p>
            <a:r>
              <a:rPr lang="vi-VN" sz="3300" dirty="0">
                <a:latin typeface="Cambria" panose="02040503050406030204" pitchFamily="18" charset="0"/>
                <a:ea typeface="Cambria" panose="02040503050406030204" pitchFamily="18" charset="0"/>
              </a:rPr>
              <a:t>Ngôi nhà trải nghiệm</a:t>
            </a:r>
          </a:p>
          <a:p>
            <a:r>
              <a:rPr lang="vi-VN" sz="3300" dirty="0">
                <a:latin typeface="Cambria" panose="02040503050406030204" pitchFamily="18" charset="0"/>
                <a:ea typeface="Cambria" panose="02040503050406030204" pitchFamily="18" charset="0"/>
              </a:rPr>
              <a:t>Một gia đình nhỏ,</a:t>
            </a:r>
          </a:p>
          <a:p>
            <a:r>
              <a:rPr lang="vi-VN" sz="3300" dirty="0">
                <a:latin typeface="Cambria" panose="02040503050406030204" pitchFamily="18" charset="0"/>
                <a:ea typeface="Cambria" panose="02040503050406030204" pitchFamily="18" charset="0"/>
              </a:rPr>
              <a:t>Có những năm anh em:</a:t>
            </a:r>
          </a:p>
          <a:p>
            <a:r>
              <a:rPr lang="vi-VN" sz="3300" dirty="0">
                <a:latin typeface="Cambria" panose="02040503050406030204" pitchFamily="18" charset="0"/>
                <a:ea typeface="Cambria" panose="02040503050406030204" pitchFamily="18" charset="0"/>
              </a:rPr>
              <a:t>Sờ, Ngửi, Nếm, Nghe, Nhìn</a:t>
            </a:r>
            <a:endParaRPr lang="en-US" sz="3300" dirty="0">
              <a:latin typeface="Cambria" panose="02040503050406030204" pitchFamily="18" charset="0"/>
              <a:ea typeface="Cambria" panose="02040503050406030204" pitchFamily="18" charset="0"/>
            </a:endParaRPr>
          </a:p>
          <a:p>
            <a:endParaRPr lang="vi-VN" sz="3300" dirty="0">
              <a:latin typeface="Cambria" panose="02040503050406030204" pitchFamily="18" charset="0"/>
              <a:ea typeface="Cambria" panose="02040503050406030204" pitchFamily="18" charset="0"/>
            </a:endParaRPr>
          </a:p>
          <a:p>
            <a:r>
              <a:rPr lang="vi-VN" sz="3300" dirty="0">
                <a:latin typeface="Cambria" panose="02040503050406030204" pitchFamily="18" charset="0"/>
                <a:ea typeface="Cambria" panose="02040503050406030204" pitchFamily="18" charset="0"/>
              </a:rPr>
              <a:t>Trong ngôi nhà trải nghiệm.</a:t>
            </a:r>
          </a:p>
          <a:p>
            <a:r>
              <a:rPr lang="vi-VN" sz="3300" dirty="0">
                <a:latin typeface="Cambria" panose="02040503050406030204" pitchFamily="18" charset="0"/>
                <a:ea typeface="Cambria" panose="02040503050406030204" pitchFamily="18" charset="0"/>
              </a:rPr>
              <a:t>Năm anh em rất bận, </a:t>
            </a:r>
          </a:p>
          <a:p>
            <a:r>
              <a:rPr lang="vi-VN" sz="3300" dirty="0">
                <a:latin typeface="Cambria" panose="02040503050406030204" pitchFamily="18" charset="0"/>
                <a:ea typeface="Cambria" panose="02040503050406030204" pitchFamily="18" charset="0"/>
              </a:rPr>
              <a:t>Nhưng mà cũng rất vui!</a:t>
            </a:r>
          </a:p>
          <a:p>
            <a:r>
              <a:rPr lang="vi-VN" sz="3300" dirty="0">
                <a:latin typeface="Cambria" panose="02040503050406030204" pitchFamily="18" charset="0"/>
                <a:ea typeface="Cambria" panose="02040503050406030204" pitchFamily="18" charset="0"/>
              </a:rPr>
              <a:t>Muốn biết nhiều bạn ơi, </a:t>
            </a:r>
          </a:p>
          <a:p>
            <a:r>
              <a:rPr lang="vi-VN" sz="3300" dirty="0">
                <a:latin typeface="Cambria" panose="02040503050406030204" pitchFamily="18" charset="0"/>
                <a:ea typeface="Cambria" panose="02040503050406030204" pitchFamily="18" charset="0"/>
              </a:rPr>
              <a:t>Nhìn, nghe, sờ, ngửi, nếm!</a:t>
            </a:r>
          </a:p>
        </p:txBody>
      </p:sp>
    </p:spTree>
    <p:extLst>
      <p:ext uri="{BB962C8B-B14F-4D97-AF65-F5344CB8AC3E}">
        <p14:creationId xmlns:p14="http://schemas.microsoft.com/office/powerpoint/2010/main" val="325996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3" name="Picture 2">
            <a:extLst>
              <a:ext uri="{FF2B5EF4-FFF2-40B4-BE49-F238E27FC236}">
                <a16:creationId xmlns:a16="http://schemas.microsoft.com/office/drawing/2014/main" id="{A623DBCE-6842-495B-B59B-A4AEB0D7C075}"/>
              </a:ext>
            </a:extLst>
          </p:cNvPr>
          <p:cNvPicPr>
            <a:picLocks noChangeAspect="1"/>
          </p:cNvPicPr>
          <p:nvPr/>
        </p:nvPicPr>
        <p:blipFill>
          <a:blip r:embed="rId4"/>
          <a:stretch>
            <a:fillRect/>
          </a:stretch>
        </p:blipFill>
        <p:spPr>
          <a:xfrm>
            <a:off x="3700038" y="1957508"/>
            <a:ext cx="5401524" cy="1609483"/>
          </a:xfrm>
          <a:prstGeom prst="rect">
            <a:avLst/>
          </a:prstGeom>
        </p:spPr>
      </p:pic>
    </p:spTree>
    <p:extLst>
      <p:ext uri="{BB962C8B-B14F-4D97-AF65-F5344CB8AC3E}">
        <p14:creationId xmlns:p14="http://schemas.microsoft.com/office/powerpoint/2010/main" val="3206590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64CEE4F-8FC8-462A-B586-9673B1DD2C7C}"/>
              </a:ext>
            </a:extLst>
          </p:cNvPr>
          <p:cNvSpPr txBox="1"/>
          <p:nvPr/>
        </p:nvSpPr>
        <p:spPr>
          <a:xfrm>
            <a:off x="5210175" y="923925"/>
            <a:ext cx="6315075" cy="1754326"/>
          </a:xfrm>
          <a:prstGeom prst="rect">
            <a:avLst/>
          </a:prstGeom>
          <a:noFill/>
        </p:spPr>
        <p:txBody>
          <a:bodyPr wrap="square" rtlCol="0">
            <a:spAutoFit/>
          </a:bodyPr>
          <a:lstStyle/>
          <a:p>
            <a:pPr algn="ctr"/>
            <a:r>
              <a:rPr lang="nl-NL" sz="3600" b="1" dirty="0">
                <a:solidFill>
                  <a:srgbClr val="FFFF00"/>
                </a:solidFill>
                <a:effectLst/>
                <a:latin typeface="Cambria" panose="02040503050406030204" pitchFamily="18" charset="0"/>
                <a:ea typeface="Cambria" panose="02040503050406030204" pitchFamily="18" charset="0"/>
              </a:rPr>
              <a:t>1. Hoàn thành Hồ sơ trải nghiệm của em để tự đánh giá kết quả hoạt động </a:t>
            </a:r>
            <a:endParaRPr lang="en-US" sz="36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47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1"/>
            <a:ext cx="10414420" cy="666786"/>
          </a:xfrm>
          <a:prstGeom prst="rect">
            <a:avLst/>
          </a:prstGeom>
          <a:noFill/>
        </p:spPr>
        <p:txBody>
          <a:bodyPr wrap="square" rtlCol="0">
            <a:spAutoFit/>
          </a:bodyPr>
          <a:lstStyle/>
          <a:p>
            <a:pPr algn="ctr" defTabSz="914377">
              <a:defRPr/>
            </a:pPr>
            <a:r>
              <a:rPr lang="en-US" sz="3733" b="1" dirty="0">
                <a:solidFill>
                  <a:srgbClr val="FF0000"/>
                </a:solidFill>
                <a:ea typeface="Arial-Rounded" panose="020B0500000000000000" pitchFamily="34" charset="0"/>
                <a:cs typeface="Times New Roman" panose="02020603050405020304" pitchFamily="18" charset="0"/>
              </a:rPr>
              <a:t>V</a:t>
            </a:r>
            <a:r>
              <a:rPr lang="vi-VN" sz="3733" b="1" dirty="0">
                <a:solidFill>
                  <a:srgbClr val="FF0000"/>
                </a:solidFill>
                <a:ea typeface="Arial-Rounded" panose="020B0500000000000000" pitchFamily="34" charset="0"/>
                <a:cs typeface="Times New Roman" panose="02020603050405020304" pitchFamily="18" charset="0"/>
              </a:rPr>
              <a:t>ẽ một cái cây to vào giấy A4</a:t>
            </a:r>
            <a:endParaRPr lang="en-US" sz="3733"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7" name="Group 6">
            <a:extLst>
              <a:ext uri="{FF2B5EF4-FFF2-40B4-BE49-F238E27FC236}">
                <a16:creationId xmlns:a16="http://schemas.microsoft.com/office/drawing/2014/main" id="{43BCBC5D-FC79-4D6F-98A7-4E2A66C11BEF}"/>
              </a:ext>
            </a:extLst>
          </p:cNvPr>
          <p:cNvGrpSpPr/>
          <p:nvPr/>
        </p:nvGrpSpPr>
        <p:grpSpPr>
          <a:xfrm>
            <a:off x="1095375" y="1371601"/>
            <a:ext cx="9486900" cy="1095374"/>
            <a:chOff x="3977443" y="-1656990"/>
            <a:chExt cx="3108271" cy="1374841"/>
          </a:xfrm>
          <a:solidFill>
            <a:srgbClr val="FFFF00"/>
          </a:solidFill>
        </p:grpSpPr>
        <p:sp>
          <p:nvSpPr>
            <p:cNvPr id="10" name="矩形: 圆角 6">
              <a:extLst>
                <a:ext uri="{FF2B5EF4-FFF2-40B4-BE49-F238E27FC236}">
                  <a16:creationId xmlns:a16="http://schemas.microsoft.com/office/drawing/2014/main" id="{CFD5A3BA-BEAF-48ED-B850-CBC3DB725F42}"/>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1" name="TextBox 10">
              <a:extLst>
                <a:ext uri="{FF2B5EF4-FFF2-40B4-BE49-F238E27FC236}">
                  <a16:creationId xmlns:a16="http://schemas.microsoft.com/office/drawing/2014/main" id="{796D5799-BE52-4A33-82E5-ED5CE71D84EB}"/>
                </a:ext>
              </a:extLst>
            </p:cNvPr>
            <p:cNvSpPr txBox="1"/>
            <p:nvPr/>
          </p:nvSpPr>
          <p:spPr>
            <a:xfrm>
              <a:off x="4004185" y="-1614950"/>
              <a:ext cx="3048464" cy="1092985"/>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Em đã tham gia hoạt động diễn kịch, hát hay đọc thơ? (mỗi HĐ nhận 1 bông hoa)</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15" name="Group 14">
            <a:extLst>
              <a:ext uri="{FF2B5EF4-FFF2-40B4-BE49-F238E27FC236}">
                <a16:creationId xmlns:a16="http://schemas.microsoft.com/office/drawing/2014/main" id="{5AF38A66-175F-4CE5-B6D7-DA59AE17B5AA}"/>
              </a:ext>
            </a:extLst>
          </p:cNvPr>
          <p:cNvGrpSpPr/>
          <p:nvPr/>
        </p:nvGrpSpPr>
        <p:grpSpPr>
          <a:xfrm>
            <a:off x="1095375" y="2657476"/>
            <a:ext cx="9486900" cy="1095374"/>
            <a:chOff x="3977443" y="-1656990"/>
            <a:chExt cx="3108271" cy="1374841"/>
          </a:xfrm>
          <a:solidFill>
            <a:srgbClr val="FFFF00"/>
          </a:solidFill>
        </p:grpSpPr>
        <p:sp>
          <p:nvSpPr>
            <p:cNvPr id="16" name="矩形: 圆角 6">
              <a:extLst>
                <a:ext uri="{FF2B5EF4-FFF2-40B4-BE49-F238E27FC236}">
                  <a16:creationId xmlns:a16="http://schemas.microsoft.com/office/drawing/2014/main" id="{F905F427-2903-424B-B83E-E9A29BCFF525}"/>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7" name="TextBox 16">
              <a:extLst>
                <a:ext uri="{FF2B5EF4-FFF2-40B4-BE49-F238E27FC236}">
                  <a16:creationId xmlns:a16="http://schemas.microsoft.com/office/drawing/2014/main" id="{E18E006D-7A5C-44C7-B5CE-6825AFD3BE1B}"/>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Em đã tham gia lao động ở trường và ở nhà bao nhiêu lần? (mỗi buổi lao động nhận 2 bông hoa)</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18" name="Group 17">
            <a:extLst>
              <a:ext uri="{FF2B5EF4-FFF2-40B4-BE49-F238E27FC236}">
                <a16:creationId xmlns:a16="http://schemas.microsoft.com/office/drawing/2014/main" id="{0588339D-70C0-4E12-AD16-C486C8A08EA6}"/>
              </a:ext>
            </a:extLst>
          </p:cNvPr>
          <p:cNvGrpSpPr/>
          <p:nvPr/>
        </p:nvGrpSpPr>
        <p:grpSpPr>
          <a:xfrm>
            <a:off x="1190625" y="3943351"/>
            <a:ext cx="9486900" cy="1095374"/>
            <a:chOff x="3977443" y="-1656990"/>
            <a:chExt cx="3108271" cy="1374841"/>
          </a:xfrm>
          <a:solidFill>
            <a:srgbClr val="FFFF00"/>
          </a:solidFill>
        </p:grpSpPr>
        <p:sp>
          <p:nvSpPr>
            <p:cNvPr id="19" name="矩形: 圆角 6">
              <a:extLst>
                <a:ext uri="{FF2B5EF4-FFF2-40B4-BE49-F238E27FC236}">
                  <a16:creationId xmlns:a16="http://schemas.microsoft.com/office/drawing/2014/main" id="{99E400E6-18E4-4963-99B0-0A5D217E0617}"/>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0" name="TextBox 19">
              <a:extLst>
                <a:ext uri="{FF2B5EF4-FFF2-40B4-BE49-F238E27FC236}">
                  <a16:creationId xmlns:a16="http://schemas.microsoft.com/office/drawing/2014/main" id="{58164340-65EF-48C4-9621-79CC0BB34E3F}"/>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Hãy kể tên những cuốn sách em đã đọc được trong năm qua? (mỗi cuốn sách nhận 1 chiếc lá)</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21" name="Group 20">
            <a:extLst>
              <a:ext uri="{FF2B5EF4-FFF2-40B4-BE49-F238E27FC236}">
                <a16:creationId xmlns:a16="http://schemas.microsoft.com/office/drawing/2014/main" id="{8F4F7AB0-AAC7-4CA0-9C4C-74795A57123D}"/>
              </a:ext>
            </a:extLst>
          </p:cNvPr>
          <p:cNvGrpSpPr/>
          <p:nvPr/>
        </p:nvGrpSpPr>
        <p:grpSpPr>
          <a:xfrm>
            <a:off x="1238250" y="5286376"/>
            <a:ext cx="9486900" cy="1095374"/>
            <a:chOff x="3977443" y="-1656990"/>
            <a:chExt cx="3108271" cy="1374841"/>
          </a:xfrm>
          <a:solidFill>
            <a:srgbClr val="FFFF00"/>
          </a:solidFill>
        </p:grpSpPr>
        <p:sp>
          <p:nvSpPr>
            <p:cNvPr id="25" name="矩形: 圆角 6">
              <a:extLst>
                <a:ext uri="{FF2B5EF4-FFF2-40B4-BE49-F238E27FC236}">
                  <a16:creationId xmlns:a16="http://schemas.microsoft.com/office/drawing/2014/main" id="{85F850C0-82AF-4CBA-A8B8-465056899AB2}"/>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6" name="TextBox 25">
              <a:extLst>
                <a:ext uri="{FF2B5EF4-FFF2-40B4-BE49-F238E27FC236}">
                  <a16:creationId xmlns:a16="http://schemas.microsoft.com/office/drawing/2014/main" id="{159999CA-154E-441A-B418-DAC01B51B5D4}"/>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Hãy kể tên những cảnh quan địa phương mà em đã đến thăm? (mỗi điểm đến nhận 3 chiếc lá)</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spTree>
    <p:extLst>
      <p:ext uri="{BB962C8B-B14F-4D97-AF65-F5344CB8AC3E}">
        <p14:creationId xmlns:p14="http://schemas.microsoft.com/office/powerpoint/2010/main" val="172551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A2F238F3-351A-4ED2-A032-075BB9A3390F}"/>
              </a:ext>
            </a:extLst>
          </p:cNvPr>
          <p:cNvPicPr>
            <a:picLocks noChangeAspect="1"/>
          </p:cNvPicPr>
          <p:nvPr/>
        </p:nvPicPr>
        <p:blipFill>
          <a:blip r:embed="rId4"/>
          <a:stretch>
            <a:fillRect/>
          </a:stretch>
        </p:blipFill>
        <p:spPr>
          <a:xfrm>
            <a:off x="3362324" y="1595437"/>
            <a:ext cx="4772025" cy="4340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DAB30804-3643-4D3D-916A-FF9EE4CCB954}"/>
              </a:ext>
            </a:extLst>
          </p:cNvPr>
          <p:cNvSpPr txBox="1"/>
          <p:nvPr/>
        </p:nvSpPr>
        <p:spPr>
          <a:xfrm>
            <a:off x="626114" y="425501"/>
            <a:ext cx="10414420" cy="666786"/>
          </a:xfrm>
          <a:prstGeom prst="rect">
            <a:avLst/>
          </a:prstGeom>
          <a:noFill/>
        </p:spPr>
        <p:txBody>
          <a:bodyPr wrap="square" rtlCol="0">
            <a:spAutoFit/>
          </a:bodyPr>
          <a:lstStyle/>
          <a:p>
            <a:pPr algn="ctr" defTabSz="914377">
              <a:defRPr/>
            </a:pPr>
            <a:r>
              <a:rPr lang="en-US" sz="3733" b="1" dirty="0" err="1">
                <a:solidFill>
                  <a:srgbClr val="FF0000"/>
                </a:solidFill>
                <a:ea typeface="Arial-Rounded" panose="020B0500000000000000" pitchFamily="34" charset="0"/>
                <a:cs typeface="Times New Roman" panose="02020603050405020304" pitchFamily="18" charset="0"/>
              </a:rPr>
              <a:t>Hoàn</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thiện</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cái</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cây</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của</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mình</a:t>
            </a:r>
            <a:endParaRPr lang="en-US" sz="3733"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967605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A2231-95BC-5499-3DE2-A48473FE3CCD}"/>
              </a:ext>
            </a:extLst>
          </p:cNvPr>
          <p:cNvSpPr>
            <a:spLocks noGrp="1"/>
          </p:cNvSpPr>
          <p:nvPr>
            <p:ph type="title"/>
          </p:nvPr>
        </p:nvSpPr>
        <p:spPr/>
        <p:txBody>
          <a:bodyPr/>
          <a:lstStyle/>
          <a:p>
            <a:endParaRPr lang="en-US"/>
          </a:p>
        </p:txBody>
      </p:sp>
      <p:sp>
        <p:nvSpPr>
          <p:cNvPr id="3" name="矩形: 圆角 28">
            <a:extLst>
              <a:ext uri="{FF2B5EF4-FFF2-40B4-BE49-F238E27FC236}">
                <a16:creationId xmlns:a16="http://schemas.microsoft.com/office/drawing/2014/main" id="{C3840986-9FCD-C444-D41A-C3D0C9C6FAC2}"/>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8FBB1AEA-402A-377A-8EAD-E1AFA1A429C6}"/>
              </a:ext>
            </a:extLst>
          </p:cNvPr>
          <p:cNvSpPr txBox="1"/>
          <p:nvPr/>
        </p:nvSpPr>
        <p:spPr>
          <a:xfrm>
            <a:off x="855406" y="2435994"/>
            <a:ext cx="10481187" cy="3046988"/>
          </a:xfrm>
          <a:prstGeom prst="rect">
            <a:avLst/>
          </a:prstGeom>
          <a:noFill/>
        </p:spPr>
        <p:txBody>
          <a:bodyPr wrap="square" rtlCol="0">
            <a:spAutoFit/>
          </a:bodyPr>
          <a:lstStyle/>
          <a:p>
            <a:pPr lvl="0" algn="just" defTabSz="457200"/>
            <a:r>
              <a:rPr lang="vi-VN" sz="3200" b="1" dirty="0">
                <a:solidFill>
                  <a:prstClr val="black"/>
                </a:solidFill>
                <a:latin typeface="Calibri"/>
              </a:rPr>
              <a:t>Mỗi chúng ta, người làm được nhiều việc, người chưa làm được nhiều bằng, nhưng cũng đã rất cố gắng thực hiện các HĐTN trong năm qua. Hãy cùng đưa cây của mình lên để vui mừng nhìn thấy cả một khu rừng trải nghiệm của lớp nhé. Chúng ta không cần so sánh ai nhiều hoa, ai ít hoa. Mỗi người sẽ tự khen mình hoặc tự thấy mình cố gắng hơn nhé.</a:t>
            </a:r>
            <a:endParaRPr kumimoji="0" lang="en-US" sz="3200" b="1" i="0" u="none" strike="noStrike" kern="1200" cap="none" spc="0" normalizeH="0" baseline="0" noProof="0" dirty="0">
              <a:ln>
                <a:noFill/>
              </a:ln>
              <a:solidFill>
                <a:prstClr val="black"/>
              </a:solidFill>
              <a:effectLst/>
              <a:uLnTx/>
              <a:uFillTx/>
              <a:latin typeface="Calibri"/>
            </a:endParaRPr>
          </a:p>
        </p:txBody>
      </p:sp>
      <p:pic>
        <p:nvPicPr>
          <p:cNvPr id="7" name="Picture 6">
            <a:extLst>
              <a:ext uri="{FF2B5EF4-FFF2-40B4-BE49-F238E27FC236}">
                <a16:creationId xmlns:a16="http://schemas.microsoft.com/office/drawing/2014/main" id="{D86CBD71-9312-752F-FDE3-FC8ABACF2F31}"/>
              </a:ext>
            </a:extLst>
          </p:cNvPr>
          <p:cNvPicPr>
            <a:picLocks noChangeAspect="1"/>
          </p:cNvPicPr>
          <p:nvPr/>
        </p:nvPicPr>
        <p:blipFill>
          <a:blip r:embed="rId3"/>
          <a:stretch>
            <a:fillRect/>
          </a:stretch>
        </p:blipFill>
        <p:spPr>
          <a:xfrm flipH="1">
            <a:off x="855406" y="688946"/>
            <a:ext cx="2830462" cy="1493236"/>
          </a:xfrm>
          <a:prstGeom prst="rect">
            <a:avLst/>
          </a:prstGeom>
        </p:spPr>
      </p:pic>
      <p:pic>
        <p:nvPicPr>
          <p:cNvPr id="8" name="Picture 6" descr="CÔNG TY TNHH AN PHƯỚC BOOKS VIỆT NAM">
            <a:extLst>
              <a:ext uri="{FF2B5EF4-FFF2-40B4-BE49-F238E27FC236}">
                <a16:creationId xmlns:a16="http://schemas.microsoft.com/office/drawing/2014/main" id="{7D0D8676-B156-6845-8B89-C468855159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82719">
            <a:off x="9901910" y="4704876"/>
            <a:ext cx="1832162" cy="18321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2D03B1B-6676-4645-88CA-D96558060012}"/>
              </a:ext>
            </a:extLst>
          </p:cNvPr>
          <p:cNvPicPr>
            <a:picLocks noChangeAspect="1"/>
          </p:cNvPicPr>
          <p:nvPr/>
        </p:nvPicPr>
        <p:blipFill>
          <a:blip r:embed="rId5"/>
          <a:stretch>
            <a:fillRect/>
          </a:stretch>
        </p:blipFill>
        <p:spPr>
          <a:xfrm>
            <a:off x="2860657" y="1008056"/>
            <a:ext cx="6261135" cy="1603387"/>
          </a:xfrm>
          <a:prstGeom prst="rect">
            <a:avLst/>
          </a:prstGeom>
        </p:spPr>
      </p:pic>
    </p:spTree>
    <p:extLst>
      <p:ext uri="{BB962C8B-B14F-4D97-AF65-F5344CB8AC3E}">
        <p14:creationId xmlns:p14="http://schemas.microsoft.com/office/powerpoint/2010/main" val="1480209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125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out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theme/theme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92</TotalTime>
  <Words>391</Words>
  <Application>Microsoft Office PowerPoint</Application>
  <PresentationFormat>Màn hình rộng</PresentationFormat>
  <Paragraphs>25</Paragraphs>
  <Slides>15</Slides>
  <Notes>0</Notes>
  <HiddenSlides>0</HiddenSlides>
  <MMClips>0</MMClips>
  <ScaleCrop>false</ScaleCrop>
  <HeadingPairs>
    <vt:vector size="6" baseType="variant">
      <vt:variant>
        <vt:lpstr>Phông được Dùng</vt:lpstr>
      </vt:variant>
      <vt:variant>
        <vt:i4>8</vt:i4>
      </vt:variant>
      <vt:variant>
        <vt:lpstr>Chủ đề</vt:lpstr>
      </vt:variant>
      <vt:variant>
        <vt:i4>6</vt:i4>
      </vt:variant>
      <vt:variant>
        <vt:lpstr>Tiêu đề Bản chiếu</vt:lpstr>
      </vt:variant>
      <vt:variant>
        <vt:i4>15</vt:i4>
      </vt:variant>
    </vt:vector>
  </HeadingPairs>
  <TitlesOfParts>
    <vt:vector size="29" baseType="lpstr">
      <vt:lpstr>微软雅黑</vt:lpstr>
      <vt:lpstr>Arial</vt:lpstr>
      <vt:lpstr>Arial-Rounded</vt:lpstr>
      <vt:lpstr>Baloo 2 ExtraBold</vt:lpstr>
      <vt:lpstr>Calibri</vt:lpstr>
      <vt:lpstr>Calibri Light</vt:lpstr>
      <vt:lpstr>Cambria</vt:lpstr>
      <vt:lpstr>小考拉体</vt:lpstr>
      <vt:lpstr>8_Office Theme</vt:lpstr>
      <vt:lpstr>3_Office Theme</vt:lpstr>
      <vt:lpstr>1_Office Theme</vt:lpstr>
      <vt:lpstr>2_Office Theme</vt:lpstr>
      <vt:lpstr>Office Theme</vt:lpstr>
      <vt:lpstr>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17</cp:revision>
  <dcterms:created xsi:type="dcterms:W3CDTF">2023-01-09T11:19:02Z</dcterms:created>
  <dcterms:modified xsi:type="dcterms:W3CDTF">2025-05-14T16:27:25Z</dcterms:modified>
  <cp:category>9Slide.vn</cp:category>
</cp:coreProperties>
</file>