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1" r:id="rId5"/>
    <p:sldId id="269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FF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181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TIỂU HỌCVŨ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788183" y="2403229"/>
            <a:ext cx="8382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15 000 : 5 = 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15 000 : 5 = 3 000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D6BC2-4871-0242-2B3B-F3482DAD44CB}"/>
              </a:ext>
            </a:extLst>
          </p:cNvPr>
          <p:cNvSpPr txBox="1"/>
          <p:nvPr/>
        </p:nvSpPr>
        <p:spPr>
          <a:xfrm>
            <a:off x="1889919" y="5225700"/>
            <a:ext cx="12968971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21 000 : 3 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24 000 : 4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56 000 : 7 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C77C-3510-45CC-9C0F-0317218F2C0E}"/>
              </a:ext>
            </a:extLst>
          </p:cNvPr>
          <p:cNvSpPr txBox="1"/>
          <p:nvPr/>
        </p:nvSpPr>
        <p:spPr>
          <a:xfrm>
            <a:off x="12176919" y="543200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AACDEE-BE90-44DF-8BE9-BA351568CF3A}"/>
              </a:ext>
            </a:extLst>
          </p:cNvPr>
          <p:cNvSpPr txBox="1"/>
          <p:nvPr/>
        </p:nvSpPr>
        <p:spPr>
          <a:xfrm>
            <a:off x="5684005" y="544627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  <a:endParaRPr lang="vi-V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51C59F-0FF4-42F8-96E1-99E3A3296E1F}"/>
              </a:ext>
            </a:extLst>
          </p:cNvPr>
          <p:cNvSpPr txBox="1"/>
          <p:nvPr/>
        </p:nvSpPr>
        <p:spPr>
          <a:xfrm>
            <a:off x="5700641" y="634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D543D7-B561-F091-DBD6-696D690C67FA}"/>
              </a:ext>
            </a:extLst>
          </p:cNvPr>
          <p:cNvGrpSpPr/>
          <p:nvPr/>
        </p:nvGrpSpPr>
        <p:grpSpPr>
          <a:xfrm>
            <a:off x="975519" y="2057400"/>
            <a:ext cx="1834243" cy="681454"/>
            <a:chOff x="1470819" y="1943100"/>
            <a:chExt cx="1834243" cy="6814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3129DD-8319-31D4-CEAC-6677C9B92FA1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E7F605-D199-B3F4-D430-01EBC4B3763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E7A489-8FE3-B67F-A09D-19429EC512F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193777-CA84-D9E0-75DF-DC0D015FE259}"/>
                </a:ext>
              </a:extLst>
            </p:cNvPr>
            <p:cNvSpPr txBox="1"/>
            <p:nvPr/>
          </p:nvSpPr>
          <p:spPr>
            <a:xfrm>
              <a:off x="2118519" y="1947446"/>
              <a:ext cx="118654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</p:grpSp>
      <p:graphicFrame>
        <p:nvGraphicFramePr>
          <p:cNvPr id="37" name="Table 14">
            <a:extLst>
              <a:ext uri="{FF2B5EF4-FFF2-40B4-BE49-F238E27FC236}">
                <a16:creationId xmlns:a16="http://schemas.microsoft.com/office/drawing/2014/main" id="{56114DE3-4ACD-E2EB-88DF-4131576F3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6945"/>
              </p:ext>
            </p:extLst>
          </p:nvPr>
        </p:nvGraphicFramePr>
        <p:xfrm>
          <a:off x="1076275" y="3577054"/>
          <a:ext cx="14292039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1324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186771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16861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156681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6577585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8 472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53A4078-BC94-00FE-4BF4-7786A4C72437}"/>
              </a:ext>
            </a:extLst>
          </p:cNvPr>
          <p:cNvSpPr txBox="1"/>
          <p:nvPr/>
        </p:nvSpPr>
        <p:spPr>
          <a:xfrm>
            <a:off x="9473984" y="5029200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16 945 : 2 = 8 472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5B35E-1A91-D848-9754-CFB7E5B371D7}"/>
              </a:ext>
            </a:extLst>
          </p:cNvPr>
          <p:cNvSpPr txBox="1"/>
          <p:nvPr/>
        </p:nvSpPr>
        <p:spPr>
          <a:xfrm>
            <a:off x="5260620" y="6046788"/>
            <a:ext cx="172146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97FD0E-12E2-6370-B976-151AD56C5269}"/>
              </a:ext>
            </a:extLst>
          </p:cNvPr>
          <p:cNvSpPr txBox="1"/>
          <p:nvPr/>
        </p:nvSpPr>
        <p:spPr>
          <a:xfrm>
            <a:off x="7379835" y="6046788"/>
            <a:ext cx="120623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640C-6351-FFCF-BB8C-8F357C491524}"/>
              </a:ext>
            </a:extLst>
          </p:cNvPr>
          <p:cNvSpPr txBox="1"/>
          <p:nvPr/>
        </p:nvSpPr>
        <p:spPr>
          <a:xfrm>
            <a:off x="9473984" y="6046788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36 747 : 6 = 6 124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445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754915" cy="681454"/>
            <a:chOff x="1470819" y="1943100"/>
            <a:chExt cx="4754915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45 250 : 5		27 162 : 3		36 180 : 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386560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0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2" y="494732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1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29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1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4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4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1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431" y="386747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54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43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262" y="4947325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44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32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84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Text Box 8">
            <a:extLst>
              <a:ext uri="{FF2B5EF4-FFF2-40B4-BE49-F238E27FC236}">
                <a16:creationId xmlns:a16="http://schemas.microsoft.com/office/drawing/2014/main" id="{7A851F4A-33A4-7816-2690-3EA1B56D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319" y="325927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sp>
        <p:nvSpPr>
          <p:cNvPr id="101" name="Text Box 9">
            <a:extLst>
              <a:ext uri="{FF2B5EF4-FFF2-40B4-BE49-F238E27FC236}">
                <a16:creationId xmlns:a16="http://schemas.microsoft.com/office/drawing/2014/main" id="{473891EA-3933-6063-E928-0EF6BC04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315757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Line 10">
            <a:extLst>
              <a:ext uri="{FF2B5EF4-FFF2-40B4-BE49-F238E27FC236}">
                <a16:creationId xmlns:a16="http://schemas.microsoft.com/office/drawing/2014/main" id="{D1157434-0C8F-D13F-2DDA-014189C97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432533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3" name="Line 11">
            <a:extLst>
              <a:ext uri="{FF2B5EF4-FFF2-40B4-BE49-F238E27FC236}">
                <a16:creationId xmlns:a16="http://schemas.microsoft.com/office/drawing/2014/main" id="{8820D7CB-B689-155D-9C5D-1D52B2999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89036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4" name="Text Box 20">
            <a:extLst>
              <a:ext uri="{FF2B5EF4-FFF2-40B4-BE49-F238E27FC236}">
                <a16:creationId xmlns:a16="http://schemas.microsoft.com/office/drawing/2014/main" id="{B0712C91-7702-48E4-3471-5322A961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9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5" name="Text Box 21">
            <a:extLst>
              <a:ext uri="{FF2B5EF4-FFF2-40B4-BE49-F238E27FC236}">
                <a16:creationId xmlns:a16="http://schemas.microsoft.com/office/drawing/2014/main" id="{82F70D96-B709-CE91-E5A0-CBB89928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5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6" name="Text Box 22">
            <a:extLst>
              <a:ext uri="{FF2B5EF4-FFF2-40B4-BE49-F238E27FC236}">
                <a16:creationId xmlns:a16="http://schemas.microsoft.com/office/drawing/2014/main" id="{F66E82A8-8DC2-9CD4-EDEB-8B44040FC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5801" y="3933836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FC06A1E9-31D2-CBF4-4B27-A3279CF8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850998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 Box 24">
            <a:extLst>
              <a:ext uri="{FF2B5EF4-FFF2-40B4-BE49-F238E27FC236}">
                <a16:creationId xmlns:a16="http://schemas.microsoft.com/office/drawing/2014/main" id="{F8180AE8-587D-402A-A2D2-9437866E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807" y="3848458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25">
            <a:extLst>
              <a:ext uri="{FF2B5EF4-FFF2-40B4-BE49-F238E27FC236}">
                <a16:creationId xmlns:a16="http://schemas.microsoft.com/office/drawing/2014/main" id="{604EA711-1197-F514-DB22-5D47CC3C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4632" y="5013683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 Box 26">
            <a:extLst>
              <a:ext uri="{FF2B5EF4-FFF2-40B4-BE49-F238E27FC236}">
                <a16:creationId xmlns:a16="http://schemas.microsoft.com/office/drawing/2014/main" id="{FC892B8F-B9C7-D289-4E12-FB532FB2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819" y="4454883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1" name="Text Box 27">
            <a:extLst>
              <a:ext uri="{FF2B5EF4-FFF2-40B4-BE49-F238E27FC236}">
                <a16:creationId xmlns:a16="http://schemas.microsoft.com/office/drawing/2014/main" id="{93FDE722-4E6E-985B-0727-B2543634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694" y="444059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 Box 28">
            <a:extLst>
              <a:ext uri="{FF2B5EF4-FFF2-40B4-BE49-F238E27FC236}">
                <a16:creationId xmlns:a16="http://schemas.microsoft.com/office/drawing/2014/main" id="{AB13463C-FACD-D41B-D655-A4D654B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9" y="500892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3" name="Text Box 29">
            <a:extLst>
              <a:ext uri="{FF2B5EF4-FFF2-40B4-BE49-F238E27FC236}">
                <a16:creationId xmlns:a16="http://schemas.microsoft.com/office/drawing/2014/main" id="{984A9721-A25F-D1EA-DACC-58F08941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8" y="5688054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Text Box 30">
            <a:extLst>
              <a:ext uri="{FF2B5EF4-FFF2-40B4-BE49-F238E27FC236}">
                <a16:creationId xmlns:a16="http://schemas.microsoft.com/office/drawing/2014/main" id="{9096E31F-9ECB-FBF5-180A-7EFAB2F0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6219" y="3931961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962B7F-1104-7DAB-07A7-FD426F90D47F}"/>
              </a:ext>
            </a:extLst>
          </p:cNvPr>
          <p:cNvSpPr txBox="1"/>
          <p:nvPr/>
        </p:nvSpPr>
        <p:spPr>
          <a:xfrm>
            <a:off x="593728" y="6175873"/>
            <a:ext cx="84810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EA35DD-6578-50A4-8B06-D780C5AAE3C9}"/>
              </a:ext>
            </a:extLst>
          </p:cNvPr>
          <p:cNvSpPr txBox="1"/>
          <p:nvPr/>
        </p:nvSpPr>
        <p:spPr>
          <a:xfrm>
            <a:off x="1145735" y="7296902"/>
            <a:ext cx="10927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27 162 : 3 = 9 054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F60DF0-985F-35E6-4E40-8C4401CAB105}"/>
              </a:ext>
            </a:extLst>
          </p:cNvPr>
          <p:cNvSpPr txBox="1"/>
          <p:nvPr/>
        </p:nvSpPr>
        <p:spPr>
          <a:xfrm>
            <a:off x="1100018" y="8442302"/>
            <a:ext cx="10927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36 180 : 4 = 9 045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445341" cy="1204675"/>
            <a:chOff x="1470819" y="1943100"/>
            <a:chExt cx="154453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976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12 000 bút sáp màu. Người ta đóng hết số bút sáp màu đó vào các hộp,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hộp 6 bút sáp. Hỏi đóng được tất cả bao nhiêu hộp bút sáp màu?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01794" y="3039459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71932" y="5023354"/>
            <a:ext cx="10817684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: 6 = 2 000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191A6B-45EB-9E4B-320C-A8D5CDF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3197857"/>
            <a:ext cx="61055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512</Words>
  <Application>Microsoft Office PowerPoint</Application>
  <PresentationFormat>Custom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179</cp:revision>
  <dcterms:created xsi:type="dcterms:W3CDTF">2022-07-10T01:37:20Z</dcterms:created>
  <dcterms:modified xsi:type="dcterms:W3CDTF">2025-04-14T16:58:24Z</dcterms:modified>
</cp:coreProperties>
</file>