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dp" ContentType="image/vnd.ms-photo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58" r:id="rId4"/>
    <p:sldId id="271" r:id="rId5"/>
    <p:sldId id="265" r:id="rId6"/>
    <p:sldId id="269" r:id="rId7"/>
    <p:sldId id="267" r:id="rId8"/>
    <p:sldId id="268" r:id="rId9"/>
  </p:sldIdLst>
  <p:sldSz cx="16276638" cy="9144000"/>
  <p:notesSz cx="6858000" cy="9144000"/>
  <p:defaultTextStyle>
    <a:defPPr>
      <a:defRPr lang="en-US"/>
    </a:defPPr>
    <a:lvl1pPr marL="0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1pPr>
    <a:lvl2pPr marL="726262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2pPr>
    <a:lvl3pPr marL="1452524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3pPr>
    <a:lvl4pPr marL="2178787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4pPr>
    <a:lvl5pPr marL="2905049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5pPr>
    <a:lvl6pPr marL="3631311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6pPr>
    <a:lvl7pPr marL="4357573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7pPr>
    <a:lvl8pPr marL="5083835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8pPr>
    <a:lvl9pPr marL="5810098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512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FEF4EC"/>
    <a:srgbClr val="006600"/>
    <a:srgbClr val="CC00FF"/>
    <a:srgbClr val="FF00FF"/>
    <a:srgbClr val="FFCDFF"/>
    <a:srgbClr val="F8A6EC"/>
    <a:srgbClr val="88DFE8"/>
    <a:srgbClr val="FFCC29"/>
    <a:srgbClr val="FFDB6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32" d="100"/>
          <a:sy n="32" d="100"/>
        </p:scale>
        <p:origin x="1181" y="72"/>
      </p:cViewPr>
      <p:guideLst>
        <p:guide orient="horz" pos="2880"/>
        <p:guide pos="5127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7079AE0-E343-4431-9E77-3AB2AF9D83DA}" type="datetimeFigureOut">
              <a:rPr lang="en-US" smtClean="0"/>
              <a:t>14/04/2025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77825" y="685800"/>
            <a:ext cx="61023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D46B89-F200-43AA-B36B-6A2EF4B500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41543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1pPr>
    <a:lvl2pPr marL="726262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2pPr>
    <a:lvl3pPr marL="1452524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3pPr>
    <a:lvl4pPr marL="2178787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4pPr>
    <a:lvl5pPr marL="2905049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5pPr>
    <a:lvl6pPr marL="3631311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6pPr>
    <a:lvl7pPr marL="4357573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7pPr>
    <a:lvl8pPr marL="5083835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8pPr>
    <a:lvl9pPr marL="5810098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D46B89-F200-43AA-B36B-6A2EF4B500BB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7558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20748" y="2840568"/>
            <a:ext cx="13835142" cy="196003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41496" y="5181600"/>
            <a:ext cx="11393647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7262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4525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21787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9050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6313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43575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50838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8100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14/04/2025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07765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14/04/2025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63701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1007037" y="488951"/>
            <a:ext cx="6516307" cy="104013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9640" y="488951"/>
            <a:ext cx="19286120" cy="104013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14/04/2025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08464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14/04/2025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2744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5742" y="5875867"/>
            <a:ext cx="13835142" cy="1816100"/>
          </a:xfrm>
        </p:spPr>
        <p:txBody>
          <a:bodyPr anchor="t"/>
          <a:lstStyle>
            <a:lvl1pPr algn="l">
              <a:defRPr sz="64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5742" y="3875618"/>
            <a:ext cx="13835142" cy="2000249"/>
          </a:xfrm>
        </p:spPr>
        <p:txBody>
          <a:bodyPr anchor="b"/>
          <a:lstStyle>
            <a:lvl1pPr marL="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1pPr>
            <a:lvl2pPr marL="726262" indent="0">
              <a:buNone/>
              <a:defRPr sz="2900">
                <a:solidFill>
                  <a:schemeClr val="tx1">
                    <a:tint val="75000"/>
                  </a:schemeClr>
                </a:solidFill>
              </a:defRPr>
            </a:lvl2pPr>
            <a:lvl3pPr marL="1452524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3pPr>
            <a:lvl4pPr marL="2178787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4pPr>
            <a:lvl5pPr marL="2905049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5pPr>
            <a:lvl6pPr marL="3631311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6pPr>
            <a:lvl7pPr marL="4357573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7pPr>
            <a:lvl8pPr marL="5083835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8pPr>
            <a:lvl9pPr marL="5810098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14/04/2025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15324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9640" y="2844800"/>
            <a:ext cx="12899800" cy="8045451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2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620717" y="2844800"/>
            <a:ext cx="12902627" cy="8045451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2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14/04/2025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65892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3832" y="366184"/>
            <a:ext cx="14648974" cy="1524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3832" y="2046817"/>
            <a:ext cx="7191675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26262" indent="0">
              <a:buNone/>
              <a:defRPr sz="3200" b="1"/>
            </a:lvl2pPr>
            <a:lvl3pPr marL="1452524" indent="0">
              <a:buNone/>
              <a:defRPr sz="2900" b="1"/>
            </a:lvl3pPr>
            <a:lvl4pPr marL="2178787" indent="0">
              <a:buNone/>
              <a:defRPr sz="2500" b="1"/>
            </a:lvl4pPr>
            <a:lvl5pPr marL="2905049" indent="0">
              <a:buNone/>
              <a:defRPr sz="2500" b="1"/>
            </a:lvl5pPr>
            <a:lvl6pPr marL="3631311" indent="0">
              <a:buNone/>
              <a:defRPr sz="2500" b="1"/>
            </a:lvl6pPr>
            <a:lvl7pPr marL="4357573" indent="0">
              <a:buNone/>
              <a:defRPr sz="2500" b="1"/>
            </a:lvl7pPr>
            <a:lvl8pPr marL="5083835" indent="0">
              <a:buNone/>
              <a:defRPr sz="2500" b="1"/>
            </a:lvl8pPr>
            <a:lvl9pPr marL="5810098" indent="0">
              <a:buNone/>
              <a:defRPr sz="2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3832" y="2899833"/>
            <a:ext cx="7191675" cy="5268384"/>
          </a:xfrm>
        </p:spPr>
        <p:txBody>
          <a:bodyPr/>
          <a:lstStyle>
            <a:lvl1pPr>
              <a:defRPr sz="3800"/>
            </a:lvl1pPr>
            <a:lvl2pPr>
              <a:defRPr sz="3200"/>
            </a:lvl2pPr>
            <a:lvl3pPr>
              <a:defRPr sz="29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8268307" y="2046817"/>
            <a:ext cx="7194500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26262" indent="0">
              <a:buNone/>
              <a:defRPr sz="3200" b="1"/>
            </a:lvl2pPr>
            <a:lvl3pPr marL="1452524" indent="0">
              <a:buNone/>
              <a:defRPr sz="2900" b="1"/>
            </a:lvl3pPr>
            <a:lvl4pPr marL="2178787" indent="0">
              <a:buNone/>
              <a:defRPr sz="2500" b="1"/>
            </a:lvl4pPr>
            <a:lvl5pPr marL="2905049" indent="0">
              <a:buNone/>
              <a:defRPr sz="2500" b="1"/>
            </a:lvl5pPr>
            <a:lvl6pPr marL="3631311" indent="0">
              <a:buNone/>
              <a:defRPr sz="2500" b="1"/>
            </a:lvl6pPr>
            <a:lvl7pPr marL="4357573" indent="0">
              <a:buNone/>
              <a:defRPr sz="2500" b="1"/>
            </a:lvl7pPr>
            <a:lvl8pPr marL="5083835" indent="0">
              <a:buNone/>
              <a:defRPr sz="2500" b="1"/>
            </a:lvl8pPr>
            <a:lvl9pPr marL="5810098" indent="0">
              <a:buNone/>
              <a:defRPr sz="2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8268307" y="2899833"/>
            <a:ext cx="7194500" cy="5268384"/>
          </a:xfrm>
        </p:spPr>
        <p:txBody>
          <a:bodyPr/>
          <a:lstStyle>
            <a:lvl1pPr>
              <a:defRPr sz="3800"/>
            </a:lvl1pPr>
            <a:lvl2pPr>
              <a:defRPr sz="3200"/>
            </a:lvl2pPr>
            <a:lvl3pPr>
              <a:defRPr sz="29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14/04/2025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64485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14/04/2025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90075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14/04/2025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40738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3833" y="364067"/>
            <a:ext cx="5354902" cy="1549400"/>
          </a:xfrm>
        </p:spPr>
        <p:txBody>
          <a:bodyPr anchor="b"/>
          <a:lstStyle>
            <a:lvl1pPr algn="l">
              <a:defRPr sz="3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63713" y="364067"/>
            <a:ext cx="9099093" cy="7804151"/>
          </a:xfrm>
        </p:spPr>
        <p:txBody>
          <a:bodyPr/>
          <a:lstStyle>
            <a:lvl1pPr>
              <a:defRPr sz="5100"/>
            </a:lvl1pPr>
            <a:lvl2pPr>
              <a:defRPr sz="4400"/>
            </a:lvl2pPr>
            <a:lvl3pPr>
              <a:defRPr sz="3800"/>
            </a:lvl3pPr>
            <a:lvl4pPr>
              <a:defRPr sz="3200"/>
            </a:lvl4pPr>
            <a:lvl5pPr>
              <a:defRPr sz="3200"/>
            </a:lvl5pPr>
            <a:lvl6pPr>
              <a:defRPr sz="3200"/>
            </a:lvl6pPr>
            <a:lvl7pPr>
              <a:defRPr sz="3200"/>
            </a:lvl7pPr>
            <a:lvl8pPr>
              <a:defRPr sz="3200"/>
            </a:lvl8pPr>
            <a:lvl9pPr>
              <a:defRPr sz="3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3833" y="1913467"/>
            <a:ext cx="5354902" cy="6254751"/>
          </a:xfrm>
        </p:spPr>
        <p:txBody>
          <a:bodyPr/>
          <a:lstStyle>
            <a:lvl1pPr marL="0" indent="0">
              <a:buNone/>
              <a:defRPr sz="2200"/>
            </a:lvl1pPr>
            <a:lvl2pPr marL="726262" indent="0">
              <a:buNone/>
              <a:defRPr sz="1900"/>
            </a:lvl2pPr>
            <a:lvl3pPr marL="1452524" indent="0">
              <a:buNone/>
              <a:defRPr sz="1600"/>
            </a:lvl3pPr>
            <a:lvl4pPr marL="2178787" indent="0">
              <a:buNone/>
              <a:defRPr sz="1400"/>
            </a:lvl4pPr>
            <a:lvl5pPr marL="2905049" indent="0">
              <a:buNone/>
              <a:defRPr sz="1400"/>
            </a:lvl5pPr>
            <a:lvl6pPr marL="3631311" indent="0">
              <a:buNone/>
              <a:defRPr sz="1400"/>
            </a:lvl6pPr>
            <a:lvl7pPr marL="4357573" indent="0">
              <a:buNone/>
              <a:defRPr sz="1400"/>
            </a:lvl7pPr>
            <a:lvl8pPr marL="5083835" indent="0">
              <a:buNone/>
              <a:defRPr sz="1400"/>
            </a:lvl8pPr>
            <a:lvl9pPr marL="5810098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14/04/2025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49790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90335" y="6400800"/>
            <a:ext cx="9765983" cy="755651"/>
          </a:xfrm>
        </p:spPr>
        <p:txBody>
          <a:bodyPr anchor="b"/>
          <a:lstStyle>
            <a:lvl1pPr algn="l">
              <a:defRPr sz="3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190335" y="817033"/>
            <a:ext cx="9765983" cy="5486400"/>
          </a:xfrm>
        </p:spPr>
        <p:txBody>
          <a:bodyPr/>
          <a:lstStyle>
            <a:lvl1pPr marL="0" indent="0">
              <a:buNone/>
              <a:defRPr sz="5100"/>
            </a:lvl1pPr>
            <a:lvl2pPr marL="726262" indent="0">
              <a:buNone/>
              <a:defRPr sz="4400"/>
            </a:lvl2pPr>
            <a:lvl3pPr marL="1452524" indent="0">
              <a:buNone/>
              <a:defRPr sz="3800"/>
            </a:lvl3pPr>
            <a:lvl4pPr marL="2178787" indent="0">
              <a:buNone/>
              <a:defRPr sz="3200"/>
            </a:lvl4pPr>
            <a:lvl5pPr marL="2905049" indent="0">
              <a:buNone/>
              <a:defRPr sz="3200"/>
            </a:lvl5pPr>
            <a:lvl6pPr marL="3631311" indent="0">
              <a:buNone/>
              <a:defRPr sz="3200"/>
            </a:lvl6pPr>
            <a:lvl7pPr marL="4357573" indent="0">
              <a:buNone/>
              <a:defRPr sz="3200"/>
            </a:lvl7pPr>
            <a:lvl8pPr marL="5083835" indent="0">
              <a:buNone/>
              <a:defRPr sz="3200"/>
            </a:lvl8pPr>
            <a:lvl9pPr marL="5810098" indent="0">
              <a:buNone/>
              <a:defRPr sz="3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190335" y="7156451"/>
            <a:ext cx="9765983" cy="1073149"/>
          </a:xfrm>
        </p:spPr>
        <p:txBody>
          <a:bodyPr/>
          <a:lstStyle>
            <a:lvl1pPr marL="0" indent="0">
              <a:buNone/>
              <a:defRPr sz="2200"/>
            </a:lvl1pPr>
            <a:lvl2pPr marL="726262" indent="0">
              <a:buNone/>
              <a:defRPr sz="1900"/>
            </a:lvl2pPr>
            <a:lvl3pPr marL="1452524" indent="0">
              <a:buNone/>
              <a:defRPr sz="1600"/>
            </a:lvl3pPr>
            <a:lvl4pPr marL="2178787" indent="0">
              <a:buNone/>
              <a:defRPr sz="1400"/>
            </a:lvl4pPr>
            <a:lvl5pPr marL="2905049" indent="0">
              <a:buNone/>
              <a:defRPr sz="1400"/>
            </a:lvl5pPr>
            <a:lvl6pPr marL="3631311" indent="0">
              <a:buNone/>
              <a:defRPr sz="1400"/>
            </a:lvl6pPr>
            <a:lvl7pPr marL="4357573" indent="0">
              <a:buNone/>
              <a:defRPr sz="1400"/>
            </a:lvl7pPr>
            <a:lvl8pPr marL="5083835" indent="0">
              <a:buNone/>
              <a:defRPr sz="1400"/>
            </a:lvl8pPr>
            <a:lvl9pPr marL="5810098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14/04/2025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99809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13832" y="366184"/>
            <a:ext cx="14648974" cy="1524000"/>
          </a:xfrm>
          <a:prstGeom prst="rect">
            <a:avLst/>
          </a:prstGeom>
        </p:spPr>
        <p:txBody>
          <a:bodyPr vert="horz" lIns="145252" tIns="72626" rIns="145252" bIns="72626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3832" y="2133601"/>
            <a:ext cx="14648974" cy="6034617"/>
          </a:xfrm>
          <a:prstGeom prst="rect">
            <a:avLst/>
          </a:prstGeom>
        </p:spPr>
        <p:txBody>
          <a:bodyPr vert="horz" lIns="145252" tIns="72626" rIns="145252" bIns="72626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13832" y="8475134"/>
            <a:ext cx="3797882" cy="486833"/>
          </a:xfrm>
          <a:prstGeom prst="rect">
            <a:avLst/>
          </a:prstGeom>
        </p:spPr>
        <p:txBody>
          <a:bodyPr vert="horz" lIns="145252" tIns="72626" rIns="145252" bIns="72626" rtlCol="0" anchor="ctr"/>
          <a:lstStyle>
            <a:lvl1pPr algn="l">
              <a:defRPr sz="1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4B3276-3901-471F-8285-C92A8E75787C}" type="datetimeFigureOut">
              <a:rPr lang="en-US" smtClean="0"/>
              <a:t>14/04/2025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561185" y="8475134"/>
            <a:ext cx="5154269" cy="486833"/>
          </a:xfrm>
          <a:prstGeom prst="rect">
            <a:avLst/>
          </a:prstGeom>
        </p:spPr>
        <p:txBody>
          <a:bodyPr vert="horz" lIns="145252" tIns="72626" rIns="145252" bIns="72626" rtlCol="0" anchor="ctr"/>
          <a:lstStyle>
            <a:lvl1pPr algn="ctr">
              <a:defRPr sz="1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664924" y="8475134"/>
            <a:ext cx="3797882" cy="486833"/>
          </a:xfrm>
          <a:prstGeom prst="rect">
            <a:avLst/>
          </a:prstGeom>
        </p:spPr>
        <p:txBody>
          <a:bodyPr vert="horz" lIns="145252" tIns="72626" rIns="145252" bIns="72626" rtlCol="0" anchor="ctr"/>
          <a:lstStyle>
            <a:lvl1pPr algn="r">
              <a:defRPr sz="1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57901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452524" rtl="0" eaLnBrk="1" latinLnBrk="0" hangingPunct="1">
        <a:spcBef>
          <a:spcPct val="0"/>
        </a:spcBef>
        <a:buNone/>
        <a:defRPr sz="7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44697" indent="-544697" algn="l" defTabSz="1452524" rtl="0" eaLnBrk="1" latinLnBrk="0" hangingPunct="1">
        <a:spcBef>
          <a:spcPct val="20000"/>
        </a:spcBef>
        <a:buFont typeface="Arial" pitchFamily="34" charset="0"/>
        <a:buChar char="•"/>
        <a:defRPr sz="5100" kern="1200">
          <a:solidFill>
            <a:schemeClr val="tx1"/>
          </a:solidFill>
          <a:latin typeface="+mn-lt"/>
          <a:ea typeface="+mn-ea"/>
          <a:cs typeface="+mn-cs"/>
        </a:defRPr>
      </a:lvl1pPr>
      <a:lvl2pPr marL="1180176" indent="-453914" algn="l" defTabSz="1452524" rtl="0" eaLnBrk="1" latinLnBrk="0" hangingPunct="1">
        <a:spcBef>
          <a:spcPct val="20000"/>
        </a:spcBef>
        <a:buFont typeface="Arial" pitchFamily="34" charset="0"/>
        <a:buChar char="–"/>
        <a:defRPr sz="4400" kern="1200">
          <a:solidFill>
            <a:schemeClr val="tx1"/>
          </a:solidFill>
          <a:latin typeface="+mn-lt"/>
          <a:ea typeface="+mn-ea"/>
          <a:cs typeface="+mn-cs"/>
        </a:defRPr>
      </a:lvl2pPr>
      <a:lvl3pPr marL="1815656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800" kern="1200">
          <a:solidFill>
            <a:schemeClr val="tx1"/>
          </a:solidFill>
          <a:latin typeface="+mn-lt"/>
          <a:ea typeface="+mn-ea"/>
          <a:cs typeface="+mn-cs"/>
        </a:defRPr>
      </a:lvl3pPr>
      <a:lvl4pPr marL="2541918" indent="-363131" algn="l" defTabSz="1452524" rtl="0" eaLnBrk="1" latinLnBrk="0" hangingPunct="1">
        <a:spcBef>
          <a:spcPct val="20000"/>
        </a:spcBef>
        <a:buFont typeface="Arial" pitchFamily="34" charset="0"/>
        <a:buChar char="–"/>
        <a:defRPr sz="3200" kern="1200">
          <a:solidFill>
            <a:schemeClr val="tx1"/>
          </a:solidFill>
          <a:latin typeface="+mn-lt"/>
          <a:ea typeface="+mn-ea"/>
          <a:cs typeface="+mn-cs"/>
        </a:defRPr>
      </a:lvl4pPr>
      <a:lvl5pPr marL="3268180" indent="-363131" algn="l" defTabSz="1452524" rtl="0" eaLnBrk="1" latinLnBrk="0" hangingPunct="1">
        <a:spcBef>
          <a:spcPct val="20000"/>
        </a:spcBef>
        <a:buFont typeface="Arial" pitchFamily="34" charset="0"/>
        <a:buChar char="»"/>
        <a:defRPr sz="3200" kern="1200">
          <a:solidFill>
            <a:schemeClr val="tx1"/>
          </a:solidFill>
          <a:latin typeface="+mn-lt"/>
          <a:ea typeface="+mn-ea"/>
          <a:cs typeface="+mn-cs"/>
        </a:defRPr>
      </a:lvl5pPr>
      <a:lvl6pPr marL="3994442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6pPr>
      <a:lvl7pPr marL="4720704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7pPr>
      <a:lvl8pPr marL="5446967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8pPr>
      <a:lvl9pPr marL="6173229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726262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452524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3pPr>
      <a:lvl4pPr marL="2178787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4pPr>
      <a:lvl5pPr marL="2905049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5pPr>
      <a:lvl6pPr marL="3631311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6pPr>
      <a:lvl7pPr marL="4357573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7pPr>
      <a:lvl8pPr marL="5083835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8pPr>
      <a:lvl9pPr marL="5810098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7" Type="http://schemas.openxmlformats.org/officeDocument/2006/relationships/image" Target="../media/image7.wmf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gif"/><Relationship Id="rId5" Type="http://schemas.openxmlformats.org/officeDocument/2006/relationships/image" Target="../media/image5.gif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0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5" descr="POINSET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35719" y="6544828"/>
            <a:ext cx="2921000" cy="25610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ext Box 3"/>
          <p:cNvSpPr txBox="1">
            <a:spLocks noChangeArrowheads="1"/>
          </p:cNvSpPr>
          <p:nvPr/>
        </p:nvSpPr>
        <p:spPr bwMode="auto">
          <a:xfrm>
            <a:off x="3197197" y="723901"/>
            <a:ext cx="10037260" cy="684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3500" b="1" dirty="0">
                <a:solidFill>
                  <a:srgbClr val="FF0066"/>
                </a:solidFill>
                <a:latin typeface="Times New Roman" pitchFamily="18" charset="0"/>
              </a:rPr>
              <a:t>TRƯỜNG TIỂU </a:t>
            </a:r>
            <a:r>
              <a:rPr lang="en-US" altLang="en-US" sz="3500" b="1">
                <a:solidFill>
                  <a:srgbClr val="FF0066"/>
                </a:solidFill>
                <a:latin typeface="Times New Roman" pitchFamily="18" charset="0"/>
              </a:rPr>
              <a:t>HỌC VŨ XUÂN THIỀU</a:t>
            </a:r>
            <a:endParaRPr lang="en-US" altLang="en-US" sz="3500" b="1" dirty="0">
              <a:solidFill>
                <a:srgbClr val="FF0066"/>
              </a:solidFill>
              <a:latin typeface="Times New Roman" pitchFamily="18" charset="0"/>
            </a:endParaRPr>
          </a:p>
        </p:txBody>
      </p:sp>
      <p:sp>
        <p:nvSpPr>
          <p:cNvPr id="10" name="Text Box 14"/>
          <p:cNvSpPr txBox="1">
            <a:spLocks noChangeArrowheads="1"/>
          </p:cNvSpPr>
          <p:nvPr/>
        </p:nvSpPr>
        <p:spPr bwMode="auto">
          <a:xfrm>
            <a:off x="1496219" y="4343401"/>
            <a:ext cx="13500099" cy="2422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1800"/>
              </a:spcBef>
              <a:defRPr/>
            </a:pP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Môn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Toán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3</a:t>
            </a:r>
          </a:p>
          <a:p>
            <a:pPr algn="ctr" eaLnBrk="1" hangingPunct="1">
              <a:defRPr/>
            </a:pPr>
            <a:r>
              <a:rPr lang="en-US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 70 - CHIA SỐ CÓ NĂM CHỮ SỐ </a:t>
            </a:r>
          </a:p>
          <a:p>
            <a:pPr algn="ctr" eaLnBrk="1" hangingPunct="1">
              <a:defRPr/>
            </a:pPr>
            <a:r>
              <a:rPr lang="en-US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CHO SỐ CÓ MỘT CHỮ SỐ </a:t>
            </a:r>
          </a:p>
        </p:txBody>
      </p:sp>
      <p:sp>
        <p:nvSpPr>
          <p:cNvPr id="11" name="Text Box 17"/>
          <p:cNvSpPr txBox="1">
            <a:spLocks noChangeArrowheads="1"/>
          </p:cNvSpPr>
          <p:nvPr/>
        </p:nvSpPr>
        <p:spPr bwMode="auto">
          <a:xfrm>
            <a:off x="2480250" y="2057400"/>
            <a:ext cx="11471154" cy="1992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60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CHÀO MỪNG QUÝ THẦY CÔ</a:t>
            </a:r>
          </a:p>
          <a:p>
            <a:pPr algn="ctr" eaLnBrk="1" hangingPunct="1">
              <a:spcBef>
                <a:spcPts val="0"/>
              </a:spcBef>
              <a:defRPr/>
            </a:pPr>
            <a:r>
              <a:rPr lang="en-US" sz="60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VỀ DỰ GIỜ THĂM LỚP</a:t>
            </a:r>
          </a:p>
        </p:txBody>
      </p:sp>
      <p:pic>
        <p:nvPicPr>
          <p:cNvPr id="12" name="Picture 22" descr="bd21315_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92672" y="6919537"/>
            <a:ext cx="5616086" cy="204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3" name="Straight Connector 12"/>
          <p:cNvCxnSpPr/>
          <p:nvPr/>
        </p:nvCxnSpPr>
        <p:spPr>
          <a:xfrm flipV="1">
            <a:off x="5407784" y="1447800"/>
            <a:ext cx="5985862" cy="0"/>
          </a:xfrm>
          <a:prstGeom prst="line">
            <a:avLst/>
          </a:prstGeom>
          <a:ln>
            <a:solidFill>
              <a:srgbClr val="FF0066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pic>
        <p:nvPicPr>
          <p:cNvPr id="14" name="Picture 7" descr="BƯỚM 58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1308424">
            <a:off x="12320469" y="6753274"/>
            <a:ext cx="1162751" cy="15162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" name="Picture 8" descr="animal-14[1]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417220" flipH="1">
            <a:off x="2314080" y="6875620"/>
            <a:ext cx="1069334" cy="7779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" name="Picture 5" descr="POINSET2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14692416" y="-109904"/>
            <a:ext cx="1382714" cy="16533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625731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repeatCount="1000000" accel="36000" decel="2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47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00FF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7" presetID="21" presetClass="emph" presetSubtype="0" repeatCount="20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8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9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0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1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1" grpId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059" r="15248"/>
          <a:stretch/>
        </p:blipFill>
        <p:spPr>
          <a:xfrm>
            <a:off x="10318751" y="2050152"/>
            <a:ext cx="5439568" cy="6334983"/>
          </a:xfrm>
          <a:prstGeom prst="rect">
            <a:avLst/>
          </a:prstGeom>
        </p:spPr>
      </p:pic>
      <p:grpSp>
        <p:nvGrpSpPr>
          <p:cNvPr id="4" name="Group 3"/>
          <p:cNvGrpSpPr/>
          <p:nvPr/>
        </p:nvGrpSpPr>
        <p:grpSpPr>
          <a:xfrm rot="1733507">
            <a:off x="14061814" y="5625371"/>
            <a:ext cx="891128" cy="875584"/>
            <a:chOff x="14567223" y="3276600"/>
            <a:chExt cx="904816" cy="904816"/>
          </a:xfrm>
        </p:grpSpPr>
        <p:pic>
          <p:nvPicPr>
            <p:cNvPr id="5" name="Picture 4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4567223" y="3276600"/>
              <a:ext cx="904816" cy="904816"/>
            </a:xfrm>
            <a:prstGeom prst="rect">
              <a:avLst/>
            </a:prstGeom>
          </p:spPr>
        </p:pic>
        <p:sp>
          <p:nvSpPr>
            <p:cNvPr id="6" name="Text Box 14"/>
            <p:cNvSpPr txBox="1">
              <a:spLocks noChangeArrowheads="1"/>
            </p:cNvSpPr>
            <p:nvPr/>
          </p:nvSpPr>
          <p:spPr bwMode="auto">
            <a:xfrm rot="19866493">
              <a:off x="14720339" y="3416504"/>
              <a:ext cx="677389" cy="63753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143689" tIns="71844" rIns="143689" bIns="71844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ts val="1800"/>
                </a:spcBef>
                <a:defRPr/>
              </a:pPr>
              <a:r>
                <a:rPr lang="en-US" sz="3200" b="1">
                  <a:solidFill>
                    <a:srgbClr val="0000CC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VNI-Avo" pitchFamily="2" charset="0"/>
                </a:rPr>
                <a:t>1</a:t>
              </a:r>
              <a:endParaRPr lang="en-US" sz="44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NI-Avo" pitchFamily="2" charset="0"/>
                <a:cs typeface="Arial" pitchFamily="34" charset="0"/>
              </a:endParaRPr>
            </a:p>
          </p:txBody>
        </p:sp>
      </p:grpSp>
      <p:grpSp>
        <p:nvGrpSpPr>
          <p:cNvPr id="7" name="Group 6"/>
          <p:cNvGrpSpPr/>
          <p:nvPr/>
        </p:nvGrpSpPr>
        <p:grpSpPr>
          <a:xfrm rot="2106069">
            <a:off x="11191241" y="5445356"/>
            <a:ext cx="886710" cy="881584"/>
            <a:chOff x="13291780" y="2858073"/>
            <a:chExt cx="982407" cy="982407"/>
          </a:xfrm>
        </p:grpSpPr>
        <p:pic>
          <p:nvPicPr>
            <p:cNvPr id="8" name="Picture 7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3291780" y="2858073"/>
              <a:ext cx="982407" cy="982407"/>
            </a:xfrm>
            <a:prstGeom prst="rect">
              <a:avLst/>
            </a:prstGeom>
          </p:spPr>
        </p:pic>
        <p:sp>
          <p:nvSpPr>
            <p:cNvPr id="9" name="Text Box 14"/>
            <p:cNvSpPr txBox="1">
              <a:spLocks noChangeArrowheads="1"/>
            </p:cNvSpPr>
            <p:nvPr/>
          </p:nvSpPr>
          <p:spPr bwMode="auto">
            <a:xfrm rot="19493931">
              <a:off x="13508769" y="3084219"/>
              <a:ext cx="634573" cy="63753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143689" tIns="71844" rIns="143689" bIns="71844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ts val="1800"/>
                </a:spcBef>
                <a:defRPr/>
              </a:pPr>
              <a:r>
                <a:rPr lang="en-US" sz="3200" b="1">
                  <a:solidFill>
                    <a:srgbClr val="0000CC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VNI-Avo" pitchFamily="2" charset="0"/>
                </a:rPr>
                <a:t>2</a:t>
              </a:r>
              <a:endParaRPr lang="en-US" sz="44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NI-Avo" pitchFamily="2" charset="0"/>
                <a:cs typeface="Arial" pitchFamily="34" charset="0"/>
              </a:endParaRPr>
            </a:p>
          </p:txBody>
        </p:sp>
      </p:grpSp>
      <p:grpSp>
        <p:nvGrpSpPr>
          <p:cNvPr id="10" name="Group 9"/>
          <p:cNvGrpSpPr/>
          <p:nvPr/>
        </p:nvGrpSpPr>
        <p:grpSpPr>
          <a:xfrm>
            <a:off x="13306797" y="5009479"/>
            <a:ext cx="898058" cy="740641"/>
            <a:chOff x="12772623" y="5565510"/>
            <a:chExt cx="911853" cy="765368"/>
          </a:xfrm>
        </p:grpSpPr>
        <p:pic>
          <p:nvPicPr>
            <p:cNvPr id="11" name="Picture 10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9320218">
              <a:off x="12772623" y="5565510"/>
              <a:ext cx="911853" cy="765368"/>
            </a:xfrm>
            <a:prstGeom prst="rect">
              <a:avLst/>
            </a:prstGeom>
          </p:spPr>
        </p:pic>
        <p:sp>
          <p:nvSpPr>
            <p:cNvPr id="12" name="Text Box 14"/>
            <p:cNvSpPr txBox="1">
              <a:spLocks noChangeArrowheads="1"/>
            </p:cNvSpPr>
            <p:nvPr/>
          </p:nvSpPr>
          <p:spPr bwMode="auto">
            <a:xfrm>
              <a:off x="12928637" y="5605380"/>
              <a:ext cx="583015" cy="65881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143689" tIns="71844" rIns="143689" bIns="71844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ts val="1800"/>
                </a:spcBef>
                <a:defRPr/>
              </a:pPr>
              <a:r>
                <a:rPr lang="en-US" sz="3200" b="1">
                  <a:solidFill>
                    <a:srgbClr val="0000CC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VNI-Avo" pitchFamily="2" charset="0"/>
                </a:rPr>
                <a:t>3</a:t>
              </a:r>
              <a:endParaRPr lang="en-US" sz="44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NI-Avo" pitchFamily="2" charset="0"/>
                <a:cs typeface="Arial" pitchFamily="34" charset="0"/>
              </a:endParaRPr>
            </a:p>
          </p:txBody>
        </p:sp>
      </p:grpSp>
      <p:sp>
        <p:nvSpPr>
          <p:cNvPr id="13" name="Rectangle 95"/>
          <p:cNvSpPr>
            <a:spLocks noChangeArrowheads="1"/>
          </p:cNvSpPr>
          <p:nvPr/>
        </p:nvSpPr>
        <p:spPr bwMode="auto">
          <a:xfrm>
            <a:off x="5196057" y="1066800"/>
            <a:ext cx="5530681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GB" sz="40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TRÒ CHƠI: HÁI XOÀI</a:t>
            </a:r>
          </a:p>
        </p:txBody>
      </p:sp>
      <p:grpSp>
        <p:nvGrpSpPr>
          <p:cNvPr id="14" name="Group 13"/>
          <p:cNvGrpSpPr/>
          <p:nvPr/>
        </p:nvGrpSpPr>
        <p:grpSpPr>
          <a:xfrm>
            <a:off x="5236910" y="136065"/>
            <a:ext cx="5492209" cy="930735"/>
            <a:chOff x="4539228" y="172432"/>
            <a:chExt cx="5399539" cy="930735"/>
          </a:xfrm>
        </p:grpSpPr>
        <p:grpSp>
          <p:nvGrpSpPr>
            <p:cNvPr id="15" name="Group 14"/>
            <p:cNvGrpSpPr/>
            <p:nvPr/>
          </p:nvGrpSpPr>
          <p:grpSpPr>
            <a:xfrm>
              <a:off x="4539228" y="172432"/>
              <a:ext cx="5399539" cy="930735"/>
              <a:chOff x="4539228" y="172432"/>
              <a:chExt cx="5399539" cy="930735"/>
            </a:xfrm>
          </p:grpSpPr>
          <p:sp>
            <p:nvSpPr>
              <p:cNvPr id="17" name="TextBox 16"/>
              <p:cNvSpPr txBox="1"/>
              <p:nvPr/>
            </p:nvSpPr>
            <p:spPr>
              <a:xfrm>
                <a:off x="4539228" y="172432"/>
                <a:ext cx="5399539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</a:p>
            </p:txBody>
          </p:sp>
          <p:sp>
            <p:nvSpPr>
              <p:cNvPr id="18" name="TextBox 17"/>
              <p:cNvSpPr txBox="1"/>
              <p:nvPr/>
            </p:nvSpPr>
            <p:spPr>
              <a:xfrm>
                <a:off x="6718466" y="641502"/>
                <a:ext cx="1050721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TOÁN</a:t>
                </a:r>
              </a:p>
            </p:txBody>
          </p:sp>
        </p:grpSp>
        <p:cxnSp>
          <p:nvCxnSpPr>
            <p:cNvPr id="16" name="Straight Connector 15"/>
            <p:cNvCxnSpPr/>
            <p:nvPr/>
          </p:nvCxnSpPr>
          <p:spPr>
            <a:xfrm>
              <a:off x="6830837" y="1051559"/>
              <a:ext cx="816199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9" name="Group 18"/>
          <p:cNvGrpSpPr/>
          <p:nvPr/>
        </p:nvGrpSpPr>
        <p:grpSpPr>
          <a:xfrm>
            <a:off x="11932692" y="4654356"/>
            <a:ext cx="936334" cy="772208"/>
            <a:chOff x="12760526" y="5502002"/>
            <a:chExt cx="950717" cy="797989"/>
          </a:xfrm>
        </p:grpSpPr>
        <p:pic>
          <p:nvPicPr>
            <p:cNvPr id="20" name="Picture 19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9320218">
              <a:off x="12760526" y="5502002"/>
              <a:ext cx="950717" cy="797989"/>
            </a:xfrm>
            <a:prstGeom prst="rect">
              <a:avLst/>
            </a:prstGeom>
          </p:spPr>
        </p:pic>
        <p:sp>
          <p:nvSpPr>
            <p:cNvPr id="21" name="Text Box 14"/>
            <p:cNvSpPr txBox="1">
              <a:spLocks noChangeArrowheads="1"/>
            </p:cNvSpPr>
            <p:nvPr/>
          </p:nvSpPr>
          <p:spPr bwMode="auto">
            <a:xfrm>
              <a:off x="12928634" y="5605374"/>
              <a:ext cx="583015" cy="65881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143689" tIns="71844" rIns="143689" bIns="71844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ts val="1800"/>
                </a:spcBef>
                <a:defRPr/>
              </a:pPr>
              <a:r>
                <a:rPr lang="en-US" sz="3200" b="1">
                  <a:solidFill>
                    <a:srgbClr val="0000CC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VNI-Avo" pitchFamily="2" charset="0"/>
                </a:rPr>
                <a:t>4</a:t>
              </a:r>
              <a:endParaRPr lang="en-US" sz="44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NI-Avo" pitchFamily="2" charset="0"/>
                <a:cs typeface="Arial" pitchFamily="34" charset="0"/>
              </a:endParaRPr>
            </a:p>
          </p:txBody>
        </p:sp>
      </p:grpSp>
      <p:sp>
        <p:nvSpPr>
          <p:cNvPr id="22" name="Rectangle 21"/>
          <p:cNvSpPr/>
          <p:nvPr/>
        </p:nvSpPr>
        <p:spPr>
          <a:xfrm>
            <a:off x="823119" y="3037582"/>
            <a:ext cx="4025461" cy="147732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40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Số liền trước 590 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40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là:    </a:t>
            </a:r>
            <a:r>
              <a:rPr lang="en-US" sz="40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………….</a:t>
            </a:r>
            <a:endParaRPr lang="en-US" sz="4000"/>
          </a:p>
        </p:txBody>
      </p:sp>
      <p:sp>
        <p:nvSpPr>
          <p:cNvPr id="23" name="Rectangle 22"/>
          <p:cNvSpPr/>
          <p:nvPr/>
        </p:nvSpPr>
        <p:spPr>
          <a:xfrm>
            <a:off x="5704699" y="5685472"/>
            <a:ext cx="3576620" cy="147732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40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Số liền sau 899 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40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là: </a:t>
            </a:r>
            <a:r>
              <a:rPr lang="en-US" sz="40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………</a:t>
            </a:r>
            <a:endParaRPr lang="en-US" sz="4000"/>
          </a:p>
        </p:txBody>
      </p:sp>
      <p:sp>
        <p:nvSpPr>
          <p:cNvPr id="24" name="Rectangle 23"/>
          <p:cNvSpPr/>
          <p:nvPr/>
        </p:nvSpPr>
        <p:spPr>
          <a:xfrm>
            <a:off x="6085699" y="3037582"/>
            <a:ext cx="3106967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0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799</a:t>
            </a:r>
            <a:r>
              <a:rPr lang="en-US" sz="40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……..</a:t>
            </a:r>
            <a:r>
              <a:rPr lang="en-US" sz="40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900</a:t>
            </a:r>
            <a:endParaRPr lang="en-US" sz="4000"/>
          </a:p>
        </p:txBody>
      </p:sp>
      <p:sp>
        <p:nvSpPr>
          <p:cNvPr id="25" name="Rectangle 24"/>
          <p:cNvSpPr/>
          <p:nvPr/>
        </p:nvSpPr>
        <p:spPr>
          <a:xfrm>
            <a:off x="1150938" y="5796326"/>
            <a:ext cx="3106967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0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601</a:t>
            </a:r>
            <a:r>
              <a:rPr lang="en-US" sz="40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……..</a:t>
            </a:r>
            <a:r>
              <a:rPr lang="en-US" sz="40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597</a:t>
            </a:r>
            <a:endParaRPr lang="en-US" sz="4000"/>
          </a:p>
        </p:txBody>
      </p:sp>
      <p:sp>
        <p:nvSpPr>
          <p:cNvPr id="26" name="Rectangle 25"/>
          <p:cNvSpPr/>
          <p:nvPr/>
        </p:nvSpPr>
        <p:spPr>
          <a:xfrm>
            <a:off x="6853925" y="6425386"/>
            <a:ext cx="1278167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0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900</a:t>
            </a:r>
            <a:endParaRPr lang="en-US" sz="4000">
              <a:solidFill>
                <a:srgbClr val="FF0000"/>
              </a:solidFill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7152499" y="3033236"/>
            <a:ext cx="87733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0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&lt;</a:t>
            </a:r>
            <a:endParaRPr lang="en-US" sz="4000">
              <a:solidFill>
                <a:srgbClr val="FF0000"/>
              </a:solidFill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2265756" y="5810673"/>
            <a:ext cx="87733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0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&gt;</a:t>
            </a:r>
            <a:endParaRPr lang="en-US" sz="4000">
              <a:solidFill>
                <a:srgbClr val="FF0000"/>
              </a:solidFill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2265756" y="3763546"/>
            <a:ext cx="1278167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0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589</a:t>
            </a:r>
            <a:endParaRPr lang="en-US" sz="400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20436675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00"/>
                            </p:stCondLst>
                            <p:childTnLst>
                              <p:par>
                                <p:cTn id="29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500"/>
                            </p:stCondLst>
                            <p:childTnLst>
                              <p:par>
                                <p:cTn id="39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  <p:seq concurrent="1" nextAc="seek">
              <p:cTn id="42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3" fill="hold">
                      <p:stCondLst>
                        <p:cond delay="0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  <p:seq concurrent="1" nextAc="seek">
              <p:cTn id="48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9" fill="hold">
                      <p:stCondLst>
                        <p:cond delay="0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54" restart="whenNotActive" fill="hold" evtFilter="cancelBubble" nodeType="interactiveSeq">
                <p:stCondLst>
                  <p:cond evt="onClick" delay="0">
                    <p:tgtEl>
                      <p:spTgt spid="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5" fill="hold">
                      <p:stCondLst>
                        <p:cond delay="0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"/>
                  </p:tgtEl>
                </p:cond>
              </p:nextCondLst>
            </p:seq>
            <p:seq concurrent="1" nextAc="seek">
              <p:cTn id="60" restart="whenNotActive" fill="hold" evtFilter="cancelBubble" nodeType="interactiveSeq">
                <p:stCondLst>
                  <p:cond evt="onClick" delay="0">
                    <p:tgtEl>
                      <p:spTgt spid="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1" fill="hold">
                      <p:stCondLst>
                        <p:cond delay="0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"/>
                  </p:tgtEl>
                </p:cond>
              </p:nextCondLst>
            </p:seq>
          </p:childTnLst>
        </p:cTn>
      </p:par>
    </p:tnLst>
    <p:bldLst>
      <p:bldP spid="22" grpId="0"/>
      <p:bldP spid="23" grpId="0"/>
      <p:bldP spid="24" grpId="0"/>
      <p:bldP spid="25" grpId="0"/>
      <p:bldP spid="26" grpId="0"/>
      <p:bldP spid="27" grpId="0"/>
      <p:bldP spid="28" grpId="0"/>
      <p:bldP spid="2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5236910" y="0"/>
            <a:ext cx="5492209" cy="930735"/>
            <a:chOff x="4539228" y="172432"/>
            <a:chExt cx="5399539" cy="930735"/>
          </a:xfrm>
        </p:grpSpPr>
        <p:grpSp>
          <p:nvGrpSpPr>
            <p:cNvPr id="3" name="Group 2"/>
            <p:cNvGrpSpPr/>
            <p:nvPr/>
          </p:nvGrpSpPr>
          <p:grpSpPr>
            <a:xfrm>
              <a:off x="4539228" y="172432"/>
              <a:ext cx="5399539" cy="930735"/>
              <a:chOff x="4539228" y="172432"/>
              <a:chExt cx="5399539" cy="930735"/>
            </a:xfrm>
          </p:grpSpPr>
          <p:sp>
            <p:nvSpPr>
              <p:cNvPr id="5" name="TextBox 4"/>
              <p:cNvSpPr txBox="1"/>
              <p:nvPr/>
            </p:nvSpPr>
            <p:spPr>
              <a:xfrm>
                <a:off x="4539228" y="172432"/>
                <a:ext cx="5399539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</a:p>
            </p:txBody>
          </p:sp>
          <p:sp>
            <p:nvSpPr>
              <p:cNvPr id="6" name="TextBox 5"/>
              <p:cNvSpPr txBox="1"/>
              <p:nvPr/>
            </p:nvSpPr>
            <p:spPr>
              <a:xfrm>
                <a:off x="6718466" y="641502"/>
                <a:ext cx="1050721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TOÁN</a:t>
                </a:r>
              </a:p>
            </p:txBody>
          </p:sp>
        </p:grpSp>
        <p:cxnSp>
          <p:nvCxnSpPr>
            <p:cNvPr id="4" name="Straight Connector 3"/>
            <p:cNvCxnSpPr/>
            <p:nvPr/>
          </p:nvCxnSpPr>
          <p:spPr>
            <a:xfrm>
              <a:off x="6830837" y="1051559"/>
              <a:ext cx="816199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7" name="Text Box 14"/>
          <p:cNvSpPr txBox="1">
            <a:spLocks noChangeArrowheads="1"/>
          </p:cNvSpPr>
          <p:nvPr/>
        </p:nvSpPr>
        <p:spPr bwMode="auto">
          <a:xfrm>
            <a:off x="3011282" y="876513"/>
            <a:ext cx="10744200" cy="5759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defRPr/>
            </a:pPr>
            <a:r>
              <a:rPr lang="en-US" sz="28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 71 - CHIA SỐ CÓ NĂM CHỮ SỐ CHO SỐ CÓ MỘT CHỮ SỐ </a:t>
            </a:r>
          </a:p>
        </p:txBody>
      </p:sp>
      <p:sp>
        <p:nvSpPr>
          <p:cNvPr id="28" name="Rectangle: Rounded Corners 27">
            <a:extLst>
              <a:ext uri="{FF2B5EF4-FFF2-40B4-BE49-F238E27FC236}">
                <a16:creationId xmlns:a16="http://schemas.microsoft.com/office/drawing/2014/main" id="{90B44AB8-35C6-69EC-2C10-7BBF676863E9}"/>
              </a:ext>
            </a:extLst>
          </p:cNvPr>
          <p:cNvSpPr/>
          <p:nvPr/>
        </p:nvSpPr>
        <p:spPr>
          <a:xfrm>
            <a:off x="6337653" y="6072839"/>
            <a:ext cx="4091457" cy="822008"/>
          </a:xfrm>
          <a:prstGeom prst="roundRect">
            <a:avLst/>
          </a:prstGeom>
          <a:noFill/>
          <a:ln w="38100">
            <a:solidFill>
              <a:srgbClr val="FF00FF"/>
            </a:solidFill>
            <a:prstDash val="sysDash"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10 450 : 3 = ?</a:t>
            </a:r>
          </a:p>
        </p:txBody>
      </p:sp>
      <p:sp>
        <p:nvSpPr>
          <p:cNvPr id="29" name="Text Box 14">
            <a:extLst>
              <a:ext uri="{FF2B5EF4-FFF2-40B4-BE49-F238E27FC236}">
                <a16:creationId xmlns:a16="http://schemas.microsoft.com/office/drawing/2014/main" id="{E1101D29-7DA3-2081-546F-B6B59BF384E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0490" y="2133600"/>
            <a:ext cx="9463557" cy="32228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>
              <a:defRPr/>
            </a:pP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xưởng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may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10 450 m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vải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ta dung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vải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may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quần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áo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bộ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quần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áo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may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hết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3 m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vải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may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nhiều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nhất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bao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nhiêu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bộ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quần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áo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vậy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còn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thừa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mấy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mét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vải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pic>
        <p:nvPicPr>
          <p:cNvPr id="27" name="Picture 26">
            <a:extLst>
              <a:ext uri="{FF2B5EF4-FFF2-40B4-BE49-F238E27FC236}">
                <a16:creationId xmlns:a16="http://schemas.microsoft.com/office/drawing/2014/main" id="{96775B1B-B5DE-F654-4107-6B42C1CF5A3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84047" y="2133600"/>
            <a:ext cx="5756053" cy="28051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56502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 animBg="1"/>
      <p:bldP spid="2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>
            <a:extLst>
              <a:ext uri="{FF2B5EF4-FFF2-40B4-BE49-F238E27FC236}">
                <a16:creationId xmlns:a16="http://schemas.microsoft.com/office/drawing/2014/main" id="{D48F9EAD-8594-09CA-2B90-6C4F60C1FF15}"/>
              </a:ext>
            </a:extLst>
          </p:cNvPr>
          <p:cNvGrpSpPr/>
          <p:nvPr/>
        </p:nvGrpSpPr>
        <p:grpSpPr>
          <a:xfrm>
            <a:off x="1204119" y="1777587"/>
            <a:ext cx="3922347" cy="1788003"/>
            <a:chOff x="0" y="1440"/>
            <a:chExt cx="1824" cy="1200"/>
          </a:xfrm>
        </p:grpSpPr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id="{AF77EC66-1FC0-F4D6-0750-95E8F6295895}"/>
                </a:ext>
              </a:extLst>
            </p:cNvPr>
            <p:cNvGrpSpPr/>
            <p:nvPr/>
          </p:nvGrpSpPr>
          <p:grpSpPr>
            <a:xfrm>
              <a:off x="0" y="1440"/>
              <a:ext cx="1824" cy="1200"/>
              <a:chOff x="0" y="1440"/>
              <a:chExt cx="1824" cy="1200"/>
            </a:xfrm>
          </p:grpSpPr>
          <p:sp>
            <p:nvSpPr>
              <p:cNvPr id="8" name="Text Box 6">
                <a:extLst>
                  <a:ext uri="{FF2B5EF4-FFF2-40B4-BE49-F238E27FC236}">
                    <a16:creationId xmlns:a16="http://schemas.microsoft.com/office/drawing/2014/main" id="{A1E583F2-36BD-7A96-DC16-B5745CD6B54E}"/>
                  </a:ext>
                </a:extLst>
              </p:cNvPr>
              <p:cNvSpPr txBox="1"/>
              <p:nvPr/>
            </p:nvSpPr>
            <p:spPr>
              <a:xfrm>
                <a:off x="0" y="1536"/>
                <a:ext cx="960" cy="475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>
                <a:spAutoFit/>
              </a:bodyPr>
              <a:lstStyle/>
              <a:p>
                <a:pPr eaLnBrk="1" hangingPunct="1">
                  <a:spcBef>
                    <a:spcPct val="50000"/>
                  </a:spcBef>
                </a:pPr>
                <a:r>
                  <a:rPr lang="en-US" altLang="zh-CN" sz="4000" b="1" dirty="0">
                    <a:solidFill>
                      <a:srgbClr val="0000FF"/>
                    </a:solidFill>
                    <a:latin typeface="Times New Roman" panose="02020603050405020304" pitchFamily="18" charset="0"/>
                    <a:ea typeface="SimSun" panose="02010600030101010101" pitchFamily="2" charset="-122"/>
                  </a:rPr>
                  <a:t>10 450</a:t>
                </a:r>
                <a:endParaRPr lang="en-US" altLang="zh-CN" sz="4000" dirty="0">
                  <a:solidFill>
                    <a:srgbClr val="0000FF"/>
                  </a:solidFill>
                  <a:latin typeface="Times New Roman" panose="02020603050405020304" pitchFamily="18" charset="0"/>
                  <a:ea typeface="SimSun" panose="02010600030101010101" pitchFamily="2" charset="-122"/>
                </a:endParaRPr>
              </a:p>
            </p:txBody>
          </p:sp>
          <p:grpSp>
            <p:nvGrpSpPr>
              <p:cNvPr id="9" name="Group 7">
                <a:extLst>
                  <a:ext uri="{FF2B5EF4-FFF2-40B4-BE49-F238E27FC236}">
                    <a16:creationId xmlns:a16="http://schemas.microsoft.com/office/drawing/2014/main" id="{83E64F8F-2331-92C4-7D4E-A8A722417477}"/>
                  </a:ext>
                </a:extLst>
              </p:cNvPr>
              <p:cNvGrpSpPr/>
              <p:nvPr/>
            </p:nvGrpSpPr>
            <p:grpSpPr>
              <a:xfrm>
                <a:off x="1104" y="1440"/>
                <a:ext cx="720" cy="1200"/>
                <a:chOff x="1584" y="2256"/>
                <a:chExt cx="672" cy="960"/>
              </a:xfrm>
            </p:grpSpPr>
            <p:sp>
              <p:nvSpPr>
                <p:cNvPr id="10" name="Line 8">
                  <a:extLst>
                    <a:ext uri="{FF2B5EF4-FFF2-40B4-BE49-F238E27FC236}">
                      <a16:creationId xmlns:a16="http://schemas.microsoft.com/office/drawing/2014/main" id="{EF0E4F03-9E00-63F8-A397-DD37281BBCAC}"/>
                    </a:ext>
                  </a:extLst>
                </p:cNvPr>
                <p:cNvSpPr/>
                <p:nvPr/>
              </p:nvSpPr>
              <p:spPr>
                <a:xfrm>
                  <a:off x="1584" y="2256"/>
                  <a:ext cx="0" cy="960"/>
                </a:xfrm>
                <a:prstGeom prst="line">
                  <a:avLst/>
                </a:prstGeom>
                <a:ln w="38100" cap="flat" cmpd="sng">
                  <a:solidFill>
                    <a:srgbClr val="0000FF"/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1" name="Line 9">
                  <a:extLst>
                    <a:ext uri="{FF2B5EF4-FFF2-40B4-BE49-F238E27FC236}">
                      <a16:creationId xmlns:a16="http://schemas.microsoft.com/office/drawing/2014/main" id="{25904C0B-5F74-54F1-C063-D560632E610E}"/>
                    </a:ext>
                  </a:extLst>
                </p:cNvPr>
                <p:cNvSpPr/>
                <p:nvPr/>
              </p:nvSpPr>
              <p:spPr>
                <a:xfrm>
                  <a:off x="1584" y="2688"/>
                  <a:ext cx="672" cy="0"/>
                </a:xfrm>
                <a:prstGeom prst="line">
                  <a:avLst/>
                </a:prstGeom>
                <a:ln w="38100" cap="flat" cmpd="sng">
                  <a:solidFill>
                    <a:srgbClr val="0000FF"/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  <p:sp>
          <p:nvSpPr>
            <p:cNvPr id="7" name="Text Box 10">
              <a:extLst>
                <a:ext uri="{FF2B5EF4-FFF2-40B4-BE49-F238E27FC236}">
                  <a16:creationId xmlns:a16="http://schemas.microsoft.com/office/drawing/2014/main" id="{A5F8E742-22D8-AC33-575A-EB111B088BB1}"/>
                </a:ext>
              </a:extLst>
            </p:cNvPr>
            <p:cNvSpPr txBox="1"/>
            <p:nvPr/>
          </p:nvSpPr>
          <p:spPr>
            <a:xfrm>
              <a:off x="1152" y="1515"/>
              <a:ext cx="601" cy="475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n-US" altLang="zh-CN" sz="4000" b="1" dirty="0">
                  <a:solidFill>
                    <a:srgbClr val="006600"/>
                  </a:solidFill>
                  <a:latin typeface="Times New Roman" panose="02020603050405020304" pitchFamily="18" charset="0"/>
                  <a:ea typeface="SimSun" panose="02010600030101010101" pitchFamily="2" charset="-122"/>
                </a:rPr>
                <a:t>3</a:t>
              </a:r>
            </a:p>
          </p:txBody>
        </p:sp>
      </p:grpSp>
      <p:sp>
        <p:nvSpPr>
          <p:cNvPr id="12" name="Text Box 11">
            <a:extLst>
              <a:ext uri="{FF2B5EF4-FFF2-40B4-BE49-F238E27FC236}">
                <a16:creationId xmlns:a16="http://schemas.microsoft.com/office/drawing/2014/main" id="{ADD97C4E-439A-3F79-5694-94B06EE6A9B9}"/>
              </a:ext>
            </a:extLst>
          </p:cNvPr>
          <p:cNvSpPr txBox="1"/>
          <p:nvPr/>
        </p:nvSpPr>
        <p:spPr>
          <a:xfrm>
            <a:off x="3747877" y="2610499"/>
            <a:ext cx="722538" cy="707886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zh-CN" sz="4000" b="1" dirty="0">
                <a:solidFill>
                  <a:srgbClr val="0000FF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3</a:t>
            </a:r>
          </a:p>
        </p:txBody>
      </p:sp>
      <p:sp>
        <p:nvSpPr>
          <p:cNvPr id="13" name="Text Box 12">
            <a:extLst>
              <a:ext uri="{FF2B5EF4-FFF2-40B4-BE49-F238E27FC236}">
                <a16:creationId xmlns:a16="http://schemas.microsoft.com/office/drawing/2014/main" id="{7295A39A-CC9E-62C7-34B3-BB7CE9CCDD28}"/>
              </a:ext>
            </a:extLst>
          </p:cNvPr>
          <p:cNvSpPr txBox="1"/>
          <p:nvPr/>
        </p:nvSpPr>
        <p:spPr>
          <a:xfrm>
            <a:off x="4064107" y="2621612"/>
            <a:ext cx="382796" cy="707886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zh-CN" sz="4000" b="1" dirty="0">
                <a:solidFill>
                  <a:srgbClr val="0000FF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4</a:t>
            </a:r>
          </a:p>
        </p:txBody>
      </p:sp>
      <p:sp>
        <p:nvSpPr>
          <p:cNvPr id="14" name="Text Box 13">
            <a:extLst>
              <a:ext uri="{FF2B5EF4-FFF2-40B4-BE49-F238E27FC236}">
                <a16:creationId xmlns:a16="http://schemas.microsoft.com/office/drawing/2014/main" id="{1A0696BD-CFB5-0F25-DF3F-2CC6B4C437FF}"/>
              </a:ext>
            </a:extLst>
          </p:cNvPr>
          <p:cNvSpPr txBox="1"/>
          <p:nvPr/>
        </p:nvSpPr>
        <p:spPr>
          <a:xfrm>
            <a:off x="4327949" y="2610499"/>
            <a:ext cx="491525" cy="707886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zh-CN" sz="4000" b="1" dirty="0">
                <a:solidFill>
                  <a:srgbClr val="0000FF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8</a:t>
            </a:r>
          </a:p>
        </p:txBody>
      </p:sp>
      <p:sp>
        <p:nvSpPr>
          <p:cNvPr id="15" name="Text Box 14">
            <a:extLst>
              <a:ext uri="{FF2B5EF4-FFF2-40B4-BE49-F238E27FC236}">
                <a16:creationId xmlns:a16="http://schemas.microsoft.com/office/drawing/2014/main" id="{91C84BAB-B30C-22DD-8435-D88DD036AA49}"/>
              </a:ext>
            </a:extLst>
          </p:cNvPr>
          <p:cNvSpPr txBox="1"/>
          <p:nvPr/>
        </p:nvSpPr>
        <p:spPr>
          <a:xfrm>
            <a:off x="4600000" y="2595484"/>
            <a:ext cx="477006" cy="707886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zh-CN" sz="4000" b="1" dirty="0">
                <a:solidFill>
                  <a:srgbClr val="0000FF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3</a:t>
            </a:r>
          </a:p>
        </p:txBody>
      </p:sp>
      <p:sp>
        <p:nvSpPr>
          <p:cNvPr id="16" name="Text Box 15">
            <a:extLst>
              <a:ext uri="{FF2B5EF4-FFF2-40B4-BE49-F238E27FC236}">
                <a16:creationId xmlns:a16="http://schemas.microsoft.com/office/drawing/2014/main" id="{7FEAB408-0F33-396A-8211-071C51B6822E}"/>
              </a:ext>
            </a:extLst>
          </p:cNvPr>
          <p:cNvSpPr txBox="1"/>
          <p:nvPr/>
        </p:nvSpPr>
        <p:spPr>
          <a:xfrm>
            <a:off x="1463199" y="2699908"/>
            <a:ext cx="516098" cy="707886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zh-CN" sz="4000" b="1" dirty="0">
                <a:solidFill>
                  <a:srgbClr val="0000FF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1</a:t>
            </a:r>
          </a:p>
        </p:txBody>
      </p:sp>
      <p:sp>
        <p:nvSpPr>
          <p:cNvPr id="17" name="Text Box 16">
            <a:extLst>
              <a:ext uri="{FF2B5EF4-FFF2-40B4-BE49-F238E27FC236}">
                <a16:creationId xmlns:a16="http://schemas.microsoft.com/office/drawing/2014/main" id="{86D6A16D-3807-E3AF-8479-83A8091D9CA6}"/>
              </a:ext>
            </a:extLst>
          </p:cNvPr>
          <p:cNvSpPr txBox="1"/>
          <p:nvPr/>
        </p:nvSpPr>
        <p:spPr>
          <a:xfrm>
            <a:off x="1796574" y="2688795"/>
            <a:ext cx="632220" cy="707886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zh-CN" sz="4000" b="1" dirty="0">
                <a:solidFill>
                  <a:srgbClr val="FF0066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4 </a:t>
            </a:r>
          </a:p>
        </p:txBody>
      </p:sp>
      <p:sp>
        <p:nvSpPr>
          <p:cNvPr id="18" name="Text Box 17">
            <a:extLst>
              <a:ext uri="{FF2B5EF4-FFF2-40B4-BE49-F238E27FC236}">
                <a16:creationId xmlns:a16="http://schemas.microsoft.com/office/drawing/2014/main" id="{CEAEB4CA-DB0B-8D5F-F82D-30EB425F7FE4}"/>
              </a:ext>
            </a:extLst>
          </p:cNvPr>
          <p:cNvSpPr txBox="1"/>
          <p:nvPr/>
        </p:nvSpPr>
        <p:spPr>
          <a:xfrm>
            <a:off x="1747044" y="3277123"/>
            <a:ext cx="516098" cy="707886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zh-CN" sz="4000" b="1" dirty="0">
                <a:solidFill>
                  <a:srgbClr val="0000FF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2</a:t>
            </a:r>
          </a:p>
        </p:txBody>
      </p:sp>
      <p:sp>
        <p:nvSpPr>
          <p:cNvPr id="19" name="Text Box 18">
            <a:extLst>
              <a:ext uri="{FF2B5EF4-FFF2-40B4-BE49-F238E27FC236}">
                <a16:creationId xmlns:a16="http://schemas.microsoft.com/office/drawing/2014/main" id="{52D18292-74C8-7453-AEAC-55DF13DF954A}"/>
              </a:ext>
            </a:extLst>
          </p:cNvPr>
          <p:cNvSpPr txBox="1"/>
          <p:nvPr/>
        </p:nvSpPr>
        <p:spPr>
          <a:xfrm>
            <a:off x="2328069" y="3794648"/>
            <a:ext cx="516098" cy="707886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zh-CN" sz="4000" b="1" dirty="0">
                <a:solidFill>
                  <a:srgbClr val="FF0066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0</a:t>
            </a:r>
          </a:p>
        </p:txBody>
      </p:sp>
      <p:sp>
        <p:nvSpPr>
          <p:cNvPr id="20" name="Text Box 19">
            <a:extLst>
              <a:ext uri="{FF2B5EF4-FFF2-40B4-BE49-F238E27FC236}">
                <a16:creationId xmlns:a16="http://schemas.microsoft.com/office/drawing/2014/main" id="{D365C6F8-A10B-EF41-6711-4144540FA735}"/>
              </a:ext>
            </a:extLst>
          </p:cNvPr>
          <p:cNvSpPr txBox="1"/>
          <p:nvPr/>
        </p:nvSpPr>
        <p:spPr>
          <a:xfrm>
            <a:off x="2025174" y="3303158"/>
            <a:ext cx="516098" cy="707886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zh-CN" sz="4000" b="1" dirty="0">
                <a:solidFill>
                  <a:srgbClr val="FF0066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5</a:t>
            </a:r>
          </a:p>
        </p:txBody>
      </p:sp>
      <p:sp>
        <p:nvSpPr>
          <p:cNvPr id="21" name="Text Box 20">
            <a:extLst>
              <a:ext uri="{FF2B5EF4-FFF2-40B4-BE49-F238E27FC236}">
                <a16:creationId xmlns:a16="http://schemas.microsoft.com/office/drawing/2014/main" id="{05478716-B7DB-CCDF-0778-E4D2C4DB0522}"/>
              </a:ext>
            </a:extLst>
          </p:cNvPr>
          <p:cNvSpPr txBox="1"/>
          <p:nvPr/>
        </p:nvSpPr>
        <p:spPr>
          <a:xfrm>
            <a:off x="2328069" y="4417647"/>
            <a:ext cx="723741" cy="707886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zh-CN" sz="4000" b="1" dirty="0">
                <a:solidFill>
                  <a:srgbClr val="CC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1</a:t>
            </a:r>
          </a:p>
        </p:txBody>
      </p:sp>
      <p:sp>
        <p:nvSpPr>
          <p:cNvPr id="22" name="Text Box 21">
            <a:extLst>
              <a:ext uri="{FF2B5EF4-FFF2-40B4-BE49-F238E27FC236}">
                <a16:creationId xmlns:a16="http://schemas.microsoft.com/office/drawing/2014/main" id="{12713BFF-2BB8-F50D-7591-EAB9262C1AB5}"/>
              </a:ext>
            </a:extLst>
          </p:cNvPr>
          <p:cNvSpPr txBox="1"/>
          <p:nvPr/>
        </p:nvSpPr>
        <p:spPr>
          <a:xfrm>
            <a:off x="2039462" y="3794648"/>
            <a:ext cx="516098" cy="707886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zh-CN" sz="4000" b="1" dirty="0">
                <a:solidFill>
                  <a:srgbClr val="0000FF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1</a:t>
            </a:r>
          </a:p>
        </p:txBody>
      </p:sp>
      <p:sp>
        <p:nvSpPr>
          <p:cNvPr id="24" name="Text Box 23">
            <a:extLst>
              <a:ext uri="{FF2B5EF4-FFF2-40B4-BE49-F238E27FC236}">
                <a16:creationId xmlns:a16="http://schemas.microsoft.com/office/drawing/2014/main" id="{E4BB295D-A366-8C6C-B029-ACB44DF3C12B}"/>
              </a:ext>
            </a:extLst>
          </p:cNvPr>
          <p:cNvSpPr txBox="1"/>
          <p:nvPr/>
        </p:nvSpPr>
        <p:spPr>
          <a:xfrm>
            <a:off x="7358697" y="1192598"/>
            <a:ext cx="7638255" cy="707886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  <a:buNone/>
            </a:pPr>
            <a:r>
              <a:rPr lang="en-US" altLang="zh-CN" sz="4000" b="1" dirty="0">
                <a:solidFill>
                  <a:srgbClr val="0000FF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* 10 chia 3 </a:t>
            </a:r>
            <a:r>
              <a:rPr lang="en-US" altLang="zh-CN" sz="4000" b="1" dirty="0" err="1">
                <a:solidFill>
                  <a:srgbClr val="0000FF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được</a:t>
            </a:r>
            <a:r>
              <a:rPr lang="en-US" altLang="zh-CN" sz="4000" b="1" dirty="0">
                <a:solidFill>
                  <a:srgbClr val="0000FF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3, </a:t>
            </a:r>
            <a:r>
              <a:rPr lang="en-US" altLang="zh-CN" sz="4000" b="1" dirty="0" err="1">
                <a:solidFill>
                  <a:srgbClr val="FF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viết</a:t>
            </a:r>
            <a:r>
              <a:rPr lang="en-US" altLang="zh-CN" sz="4000" b="1" dirty="0">
                <a:solidFill>
                  <a:srgbClr val="FF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3</a:t>
            </a:r>
            <a:r>
              <a:rPr lang="en-US" altLang="zh-CN" sz="4000" b="1" dirty="0">
                <a:solidFill>
                  <a:srgbClr val="0000FF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.</a:t>
            </a:r>
          </a:p>
        </p:txBody>
      </p:sp>
      <p:sp>
        <p:nvSpPr>
          <p:cNvPr id="25" name="Text Box 24">
            <a:extLst>
              <a:ext uri="{FF2B5EF4-FFF2-40B4-BE49-F238E27FC236}">
                <a16:creationId xmlns:a16="http://schemas.microsoft.com/office/drawing/2014/main" id="{29A217AF-6A16-B1F8-8A07-3BB07F346493}"/>
              </a:ext>
            </a:extLst>
          </p:cNvPr>
          <p:cNvSpPr txBox="1"/>
          <p:nvPr/>
        </p:nvSpPr>
        <p:spPr>
          <a:xfrm>
            <a:off x="7755247" y="1823811"/>
            <a:ext cx="8896675" cy="707886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  <a:buNone/>
            </a:pPr>
            <a:r>
              <a:rPr lang="en-US" altLang="zh-CN" sz="4000" b="1" dirty="0">
                <a:solidFill>
                  <a:srgbClr val="0000FF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3 nhân 3 </a:t>
            </a:r>
            <a:r>
              <a:rPr lang="en-US" altLang="zh-CN" sz="4000" b="1" dirty="0" err="1">
                <a:solidFill>
                  <a:srgbClr val="0000FF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bằng</a:t>
            </a:r>
            <a:r>
              <a:rPr lang="en-US" altLang="zh-CN" sz="4000" b="1" dirty="0">
                <a:solidFill>
                  <a:srgbClr val="0000FF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9; 10 </a:t>
            </a:r>
            <a:r>
              <a:rPr lang="en-US" altLang="zh-CN" sz="4000" b="1" dirty="0" err="1">
                <a:solidFill>
                  <a:srgbClr val="0000FF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trừ</a:t>
            </a:r>
            <a:r>
              <a:rPr lang="en-US" altLang="zh-CN" sz="4000" b="1" dirty="0">
                <a:solidFill>
                  <a:srgbClr val="0000FF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9 </a:t>
            </a:r>
            <a:r>
              <a:rPr lang="en-US" altLang="zh-CN" sz="4000" b="1" dirty="0" err="1">
                <a:solidFill>
                  <a:srgbClr val="0066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bằng</a:t>
            </a:r>
            <a:r>
              <a:rPr lang="en-US" altLang="zh-CN" sz="4000" b="1" dirty="0">
                <a:solidFill>
                  <a:srgbClr val="0066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1.</a:t>
            </a:r>
            <a:r>
              <a:rPr lang="en-US" altLang="zh-CN" sz="4000" b="1" dirty="0"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</a:p>
        </p:txBody>
      </p:sp>
      <p:sp>
        <p:nvSpPr>
          <p:cNvPr id="26" name="Text Box 25">
            <a:extLst>
              <a:ext uri="{FF2B5EF4-FFF2-40B4-BE49-F238E27FC236}">
                <a16:creationId xmlns:a16="http://schemas.microsoft.com/office/drawing/2014/main" id="{F526A89B-B30E-359B-79C0-E37ECC2E17F7}"/>
              </a:ext>
            </a:extLst>
          </p:cNvPr>
          <p:cNvSpPr txBox="1"/>
          <p:nvPr/>
        </p:nvSpPr>
        <p:spPr>
          <a:xfrm>
            <a:off x="7367587" y="2373721"/>
            <a:ext cx="8896673" cy="707886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  <a:buNone/>
            </a:pPr>
            <a:r>
              <a:rPr lang="en-US" altLang="zh-CN" sz="4000" b="1" dirty="0">
                <a:latin typeface="Times New Roman" panose="02020603050405020304" pitchFamily="18" charset="0"/>
                <a:ea typeface="SimSun" panose="02010600030101010101" pitchFamily="2" charset="-122"/>
              </a:rPr>
              <a:t>* </a:t>
            </a:r>
            <a:r>
              <a:rPr lang="en-US" altLang="zh-CN" sz="4000" b="1" dirty="0" err="1">
                <a:solidFill>
                  <a:srgbClr val="0000FF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Hạ</a:t>
            </a:r>
            <a:r>
              <a:rPr lang="en-US" altLang="zh-CN" sz="4000" b="1" dirty="0">
                <a:solidFill>
                  <a:srgbClr val="0000FF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4, </a:t>
            </a:r>
            <a:r>
              <a:rPr lang="en-US" altLang="zh-CN" sz="4000" b="1" dirty="0" err="1">
                <a:solidFill>
                  <a:srgbClr val="0000FF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được</a:t>
            </a:r>
            <a:r>
              <a:rPr lang="en-US" altLang="zh-CN" sz="4000" b="1" dirty="0">
                <a:solidFill>
                  <a:srgbClr val="0000FF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14; 41 chia 3 </a:t>
            </a:r>
            <a:r>
              <a:rPr lang="en-US" altLang="zh-CN" sz="4000" b="1" dirty="0" err="1">
                <a:solidFill>
                  <a:srgbClr val="0000FF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được</a:t>
            </a:r>
            <a:r>
              <a:rPr lang="en-US" altLang="zh-CN" sz="4000" b="1" dirty="0">
                <a:solidFill>
                  <a:srgbClr val="0000FF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4</a:t>
            </a:r>
            <a:r>
              <a:rPr lang="en-US" altLang="zh-CN" sz="4000" b="1" dirty="0">
                <a:latin typeface="Times New Roman" panose="02020603050405020304" pitchFamily="18" charset="0"/>
                <a:ea typeface="SimSun" panose="02010600030101010101" pitchFamily="2" charset="-122"/>
              </a:rPr>
              <a:t>, </a:t>
            </a:r>
            <a:r>
              <a:rPr lang="en-US" altLang="zh-CN" sz="4000" b="1" dirty="0" err="1">
                <a:solidFill>
                  <a:srgbClr val="FF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viết</a:t>
            </a:r>
            <a:r>
              <a:rPr lang="en-US" altLang="zh-CN" sz="4000" b="1" dirty="0">
                <a:solidFill>
                  <a:srgbClr val="FF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4.</a:t>
            </a:r>
          </a:p>
        </p:txBody>
      </p:sp>
      <p:sp>
        <p:nvSpPr>
          <p:cNvPr id="27" name="Text Box 26">
            <a:extLst>
              <a:ext uri="{FF2B5EF4-FFF2-40B4-BE49-F238E27FC236}">
                <a16:creationId xmlns:a16="http://schemas.microsoft.com/office/drawing/2014/main" id="{E94AF4D4-D55B-AB11-4E69-E4AC62167AD3}"/>
              </a:ext>
            </a:extLst>
          </p:cNvPr>
          <p:cNvSpPr txBox="1"/>
          <p:nvPr/>
        </p:nvSpPr>
        <p:spPr>
          <a:xfrm>
            <a:off x="7748651" y="2975701"/>
            <a:ext cx="8734104" cy="707886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  <a:buNone/>
            </a:pPr>
            <a:r>
              <a:rPr lang="en-US" altLang="zh-CN" sz="4000" b="1" dirty="0">
                <a:solidFill>
                  <a:srgbClr val="0000FF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4 nhân 3 </a:t>
            </a:r>
            <a:r>
              <a:rPr lang="en-US" altLang="zh-CN" sz="4000" b="1" dirty="0" err="1">
                <a:solidFill>
                  <a:srgbClr val="0000FF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bằng</a:t>
            </a:r>
            <a:r>
              <a:rPr lang="en-US" altLang="zh-CN" sz="4000" b="1" dirty="0">
                <a:solidFill>
                  <a:srgbClr val="0000FF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12; 14 </a:t>
            </a:r>
            <a:r>
              <a:rPr lang="en-US" altLang="zh-CN" sz="4000" b="1" dirty="0" err="1">
                <a:solidFill>
                  <a:srgbClr val="0000FF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trừ</a:t>
            </a:r>
            <a:r>
              <a:rPr lang="en-US" altLang="zh-CN" sz="4000" b="1" dirty="0">
                <a:solidFill>
                  <a:srgbClr val="0000FF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12 </a:t>
            </a:r>
            <a:r>
              <a:rPr lang="en-US" altLang="zh-CN" sz="4000" b="1" dirty="0" err="1">
                <a:solidFill>
                  <a:srgbClr val="0066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bằng</a:t>
            </a:r>
            <a:r>
              <a:rPr lang="en-US" altLang="zh-CN" sz="4000" b="1" dirty="0">
                <a:solidFill>
                  <a:srgbClr val="0066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2. </a:t>
            </a:r>
            <a:endParaRPr lang="en-US" altLang="zh-CN" sz="4000" b="1" dirty="0">
              <a:solidFill>
                <a:srgbClr val="006600"/>
              </a:solidFill>
              <a:latin typeface=".VnTime" pitchFamily="34" charset="0"/>
              <a:ea typeface="SimSun" panose="02010600030101010101" pitchFamily="2" charset="-122"/>
            </a:endParaRPr>
          </a:p>
        </p:txBody>
      </p:sp>
      <p:sp>
        <p:nvSpPr>
          <p:cNvPr id="28" name="Text Box 27">
            <a:extLst>
              <a:ext uri="{FF2B5EF4-FFF2-40B4-BE49-F238E27FC236}">
                <a16:creationId xmlns:a16="http://schemas.microsoft.com/office/drawing/2014/main" id="{8F875056-232A-7D39-2740-8D2B3C104FF3}"/>
              </a:ext>
            </a:extLst>
          </p:cNvPr>
          <p:cNvSpPr txBox="1"/>
          <p:nvPr/>
        </p:nvSpPr>
        <p:spPr>
          <a:xfrm>
            <a:off x="7352348" y="3618956"/>
            <a:ext cx="9314714" cy="707886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  <a:buNone/>
            </a:pPr>
            <a:r>
              <a:rPr lang="en-US" altLang="zh-CN" sz="4000" b="1" dirty="0">
                <a:solidFill>
                  <a:srgbClr val="0000FF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* </a:t>
            </a:r>
            <a:r>
              <a:rPr lang="en-US" altLang="zh-CN" sz="4000" b="1" dirty="0" err="1">
                <a:solidFill>
                  <a:srgbClr val="0000FF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Hạ</a:t>
            </a:r>
            <a:r>
              <a:rPr lang="en-US" altLang="zh-CN" sz="4000" b="1" dirty="0">
                <a:solidFill>
                  <a:srgbClr val="0000FF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5; </a:t>
            </a:r>
            <a:r>
              <a:rPr lang="en-US" altLang="zh-CN" sz="4000" b="1" dirty="0" err="1">
                <a:solidFill>
                  <a:srgbClr val="0000FF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được</a:t>
            </a:r>
            <a:r>
              <a:rPr lang="en-US" altLang="zh-CN" sz="4000" b="1" dirty="0">
                <a:solidFill>
                  <a:srgbClr val="0000FF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25; 25 chia 3 </a:t>
            </a:r>
            <a:r>
              <a:rPr lang="en-US" altLang="zh-CN" sz="4000" b="1" dirty="0" err="1">
                <a:solidFill>
                  <a:srgbClr val="0000FF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được</a:t>
            </a:r>
            <a:r>
              <a:rPr lang="en-US" altLang="zh-CN" sz="4000" b="1" dirty="0">
                <a:solidFill>
                  <a:srgbClr val="0000FF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8</a:t>
            </a:r>
            <a:r>
              <a:rPr lang="en-US" altLang="zh-CN" sz="4000" b="1" dirty="0">
                <a:latin typeface="Times New Roman" panose="02020603050405020304" pitchFamily="18" charset="0"/>
                <a:ea typeface="SimSun" panose="02010600030101010101" pitchFamily="2" charset="-122"/>
              </a:rPr>
              <a:t>, </a:t>
            </a:r>
            <a:r>
              <a:rPr lang="en-US" altLang="zh-CN" sz="4000" b="1" dirty="0" err="1">
                <a:solidFill>
                  <a:srgbClr val="FF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viết</a:t>
            </a:r>
            <a:r>
              <a:rPr lang="en-US" altLang="zh-CN" sz="4000" b="1" dirty="0">
                <a:solidFill>
                  <a:srgbClr val="FF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8.</a:t>
            </a:r>
          </a:p>
        </p:txBody>
      </p:sp>
      <p:sp>
        <p:nvSpPr>
          <p:cNvPr id="29" name="Text Box 28">
            <a:extLst>
              <a:ext uri="{FF2B5EF4-FFF2-40B4-BE49-F238E27FC236}">
                <a16:creationId xmlns:a16="http://schemas.microsoft.com/office/drawing/2014/main" id="{9E06E804-9B46-98BD-DF87-AE196F808065}"/>
              </a:ext>
            </a:extLst>
          </p:cNvPr>
          <p:cNvSpPr txBox="1"/>
          <p:nvPr/>
        </p:nvSpPr>
        <p:spPr>
          <a:xfrm>
            <a:off x="7736586" y="4258401"/>
            <a:ext cx="9128919" cy="707886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  <a:buNone/>
            </a:pPr>
            <a:r>
              <a:rPr lang="en-US" altLang="zh-CN" sz="4000" b="1" dirty="0">
                <a:solidFill>
                  <a:srgbClr val="0000FF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8 nhân 3 </a:t>
            </a:r>
            <a:r>
              <a:rPr lang="en-US" altLang="zh-CN" sz="4000" b="1" dirty="0" err="1">
                <a:solidFill>
                  <a:srgbClr val="0000FF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bằng</a:t>
            </a:r>
            <a:r>
              <a:rPr lang="en-US" altLang="zh-CN" sz="4000" b="1" dirty="0">
                <a:solidFill>
                  <a:srgbClr val="0000FF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24; 25 </a:t>
            </a:r>
            <a:r>
              <a:rPr lang="en-US" altLang="zh-CN" sz="4000" b="1" dirty="0" err="1">
                <a:solidFill>
                  <a:srgbClr val="0000FF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trừ</a:t>
            </a:r>
            <a:r>
              <a:rPr lang="en-US" altLang="zh-CN" sz="4000" b="1" dirty="0">
                <a:solidFill>
                  <a:srgbClr val="0000FF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2</a:t>
            </a:r>
            <a:r>
              <a:rPr lang="en-US" altLang="zh-CN" sz="4000" b="1" dirty="0">
                <a:latin typeface="Times New Roman" panose="02020603050405020304" pitchFamily="18" charset="0"/>
                <a:ea typeface="SimSun" panose="02010600030101010101" pitchFamily="2" charset="-122"/>
              </a:rPr>
              <a:t>4 </a:t>
            </a:r>
            <a:r>
              <a:rPr lang="en-US" altLang="zh-CN" sz="4000" b="1" dirty="0" err="1">
                <a:solidFill>
                  <a:srgbClr val="0066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bằng</a:t>
            </a:r>
            <a:r>
              <a:rPr lang="en-US" altLang="zh-CN" sz="4000" b="1" dirty="0">
                <a:solidFill>
                  <a:srgbClr val="0066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1. </a:t>
            </a:r>
          </a:p>
        </p:txBody>
      </p:sp>
      <p:sp>
        <p:nvSpPr>
          <p:cNvPr id="30" name="Text Box 29">
            <a:extLst>
              <a:ext uri="{FF2B5EF4-FFF2-40B4-BE49-F238E27FC236}">
                <a16:creationId xmlns:a16="http://schemas.microsoft.com/office/drawing/2014/main" id="{96C0A0B8-0A7E-8D7D-1108-6F599A527025}"/>
              </a:ext>
            </a:extLst>
          </p:cNvPr>
          <p:cNvSpPr txBox="1"/>
          <p:nvPr/>
        </p:nvSpPr>
        <p:spPr>
          <a:xfrm>
            <a:off x="7367271" y="4874986"/>
            <a:ext cx="7977346" cy="707886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  <a:buNone/>
            </a:pPr>
            <a:r>
              <a:rPr lang="en-US" altLang="zh-CN" sz="4000" b="1" dirty="0">
                <a:solidFill>
                  <a:srgbClr val="0000FF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* </a:t>
            </a:r>
            <a:r>
              <a:rPr lang="en-US" altLang="zh-CN" sz="4000" b="1" dirty="0" err="1">
                <a:solidFill>
                  <a:srgbClr val="0000FF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Hạ</a:t>
            </a:r>
            <a:r>
              <a:rPr lang="en-US" altLang="zh-CN" sz="4000" b="1" dirty="0">
                <a:solidFill>
                  <a:srgbClr val="0000FF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0; 10 chia 3 </a:t>
            </a:r>
            <a:r>
              <a:rPr lang="en-US" altLang="zh-CN" sz="4000" b="1" dirty="0" err="1">
                <a:solidFill>
                  <a:srgbClr val="0000FF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được</a:t>
            </a:r>
            <a:r>
              <a:rPr lang="en-US" altLang="zh-CN" sz="4000" b="1" dirty="0">
                <a:solidFill>
                  <a:srgbClr val="0000FF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3, </a:t>
            </a:r>
            <a:r>
              <a:rPr lang="en-US" altLang="zh-CN" sz="4000" b="1" dirty="0" err="1">
                <a:solidFill>
                  <a:srgbClr val="FF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viết</a:t>
            </a:r>
            <a:r>
              <a:rPr lang="en-US" altLang="zh-CN" sz="4000" b="1" dirty="0">
                <a:solidFill>
                  <a:srgbClr val="FF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3</a:t>
            </a:r>
            <a:r>
              <a:rPr lang="en-US" altLang="zh-CN" sz="4000" b="1" dirty="0">
                <a:solidFill>
                  <a:srgbClr val="0000FF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.</a:t>
            </a:r>
          </a:p>
        </p:txBody>
      </p:sp>
      <p:sp>
        <p:nvSpPr>
          <p:cNvPr id="31" name="Text Box 30">
            <a:extLst>
              <a:ext uri="{FF2B5EF4-FFF2-40B4-BE49-F238E27FC236}">
                <a16:creationId xmlns:a16="http://schemas.microsoft.com/office/drawing/2014/main" id="{D58EBF9A-0EEF-FE0C-FFA7-DEE918AEC181}"/>
              </a:ext>
            </a:extLst>
          </p:cNvPr>
          <p:cNvSpPr txBox="1"/>
          <p:nvPr/>
        </p:nvSpPr>
        <p:spPr>
          <a:xfrm>
            <a:off x="7599363" y="5475061"/>
            <a:ext cx="8750447" cy="707886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  <a:buNone/>
            </a:pPr>
            <a:r>
              <a:rPr lang="en-US" altLang="zh-CN" sz="4000" b="1" dirty="0">
                <a:solidFill>
                  <a:srgbClr val="0000FF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3 nhân 3 </a:t>
            </a:r>
            <a:r>
              <a:rPr lang="en-US" altLang="zh-CN" sz="4000" b="1" dirty="0" err="1">
                <a:solidFill>
                  <a:srgbClr val="0000FF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bằng</a:t>
            </a:r>
            <a:r>
              <a:rPr lang="en-US" altLang="zh-CN" sz="4000" b="1" dirty="0">
                <a:solidFill>
                  <a:srgbClr val="0000FF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9; 10 </a:t>
            </a:r>
            <a:r>
              <a:rPr lang="en-US" altLang="zh-CN" sz="4000" b="1" dirty="0" err="1">
                <a:solidFill>
                  <a:srgbClr val="0000FF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trừ</a:t>
            </a:r>
            <a:r>
              <a:rPr lang="en-US" altLang="zh-CN" sz="4000" b="1" dirty="0">
                <a:solidFill>
                  <a:srgbClr val="0000FF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9 </a:t>
            </a:r>
            <a:r>
              <a:rPr lang="en-US" altLang="zh-CN" sz="4000" b="1" dirty="0" err="1">
                <a:solidFill>
                  <a:srgbClr val="FF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bằng</a:t>
            </a:r>
            <a:r>
              <a:rPr lang="en-US" altLang="zh-CN" sz="4000" b="1" dirty="0">
                <a:solidFill>
                  <a:srgbClr val="FF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1</a:t>
            </a:r>
            <a:r>
              <a:rPr lang="en-US" altLang="zh-CN" sz="4000" b="1" dirty="0">
                <a:solidFill>
                  <a:srgbClr val="0000FF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. </a:t>
            </a:r>
          </a:p>
        </p:txBody>
      </p:sp>
      <p:sp>
        <p:nvSpPr>
          <p:cNvPr id="32" name="Rectangle: Rounded Corners 31">
            <a:extLst>
              <a:ext uri="{FF2B5EF4-FFF2-40B4-BE49-F238E27FC236}">
                <a16:creationId xmlns:a16="http://schemas.microsoft.com/office/drawing/2014/main" id="{2BBB500C-3DC9-E68E-C3B6-488E8C063B98}"/>
              </a:ext>
            </a:extLst>
          </p:cNvPr>
          <p:cNvSpPr/>
          <p:nvPr/>
        </p:nvSpPr>
        <p:spPr>
          <a:xfrm>
            <a:off x="4974306" y="295115"/>
            <a:ext cx="4091457" cy="822008"/>
          </a:xfrm>
          <a:prstGeom prst="roundRect">
            <a:avLst/>
          </a:prstGeom>
          <a:noFill/>
          <a:ln w="38100">
            <a:solidFill>
              <a:srgbClr val="FF00FF"/>
            </a:solidFill>
            <a:prstDash val="sysDash"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10 450 : 3 = ?</a:t>
            </a:r>
          </a:p>
        </p:txBody>
      </p:sp>
      <p:sp>
        <p:nvSpPr>
          <p:cNvPr id="33" name="Rectangle: Rounded Corners 32">
            <a:extLst>
              <a:ext uri="{FF2B5EF4-FFF2-40B4-BE49-F238E27FC236}">
                <a16:creationId xmlns:a16="http://schemas.microsoft.com/office/drawing/2014/main" id="{1AED9CF1-F52C-EFBA-BF2D-00A866DEAE65}"/>
              </a:ext>
            </a:extLst>
          </p:cNvPr>
          <p:cNvSpPr/>
          <p:nvPr/>
        </p:nvSpPr>
        <p:spPr>
          <a:xfrm>
            <a:off x="1204119" y="5257800"/>
            <a:ext cx="5562598" cy="822008"/>
          </a:xfrm>
          <a:prstGeom prst="roundRect">
            <a:avLst/>
          </a:prstGeom>
          <a:noFill/>
          <a:ln w="38100">
            <a:solidFill>
              <a:srgbClr val="FF00FF"/>
            </a:solidFill>
            <a:prstDash val="sysDash"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10 450 : 3 = 3 483 (</a:t>
            </a:r>
            <a:r>
              <a:rPr lang="en-US" sz="4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dư</a:t>
            </a:r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1)</a:t>
            </a:r>
          </a:p>
        </p:txBody>
      </p:sp>
      <p:pic>
        <p:nvPicPr>
          <p:cNvPr id="35" name="Picture 34">
            <a:extLst>
              <a:ext uri="{FF2B5EF4-FFF2-40B4-BE49-F238E27FC236}">
                <a16:creationId xmlns:a16="http://schemas.microsoft.com/office/drawing/2014/main" id="{DD9CF1E1-5A83-0836-B963-A588D73DD9F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559891" y="6441949"/>
            <a:ext cx="4413896" cy="27620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63348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7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0" dur="80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1" dur="80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" dur="80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7" dur="80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8" dur="80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9" dur="80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1000"/>
                            </p:stCondLst>
                            <p:childTnLst>
                              <p:par>
                                <p:cTn id="49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1000"/>
                            </p:stCondLst>
                            <p:childTnLst>
                              <p:par>
                                <p:cTn id="62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8" dur="80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9" dur="80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0" dur="80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1280"/>
                            </p:stCondLst>
                            <p:childTnLst>
                              <p:par>
                                <p:cTn id="82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90" dur="80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91" dur="80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2" dur="80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1080"/>
                            </p:stCondLst>
                            <p:childTnLst>
                              <p:par>
                                <p:cTn id="94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10" dur="80"/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11" dur="80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2" dur="80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1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1" dur="80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22" dur="80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3" dur="80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4" fill="hold">
                            <p:stCondLst>
                              <p:cond delay="1000"/>
                            </p:stCondLst>
                            <p:childTnLst>
                              <p:par>
                                <p:cTn id="125" presetID="22" presetClass="entr" presetSubtype="4" fill="hold" grpId="2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2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4" presetID="16" presetClass="emph" presetSubtype="0" repeatCount="200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135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CC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36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CC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3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2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3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>
                      <p:stCondLst>
                        <p:cond delay="indefinite"/>
                      </p:stCondLst>
                      <p:childTnLst>
                        <p:par>
                          <p:cTn id="146" fill="hold">
                            <p:stCondLst>
                              <p:cond delay="0"/>
                            </p:stCondLst>
                            <p:childTnLst>
                              <p:par>
                                <p:cTn id="14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9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21" grpId="0"/>
      <p:bldP spid="21" grpId="1"/>
      <p:bldP spid="21" grpId="2"/>
      <p:bldP spid="22" grpId="0"/>
      <p:bldP spid="25" grpId="0"/>
      <p:bldP spid="26" grpId="0"/>
      <p:bldP spid="27" grpId="0"/>
      <p:bldP spid="28" grpId="0"/>
      <p:bldP spid="29" grpId="0"/>
      <p:bldP spid="30" grpId="0"/>
      <p:bldP spid="31" grpId="0"/>
      <p:bldP spid="3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5236910" y="0"/>
            <a:ext cx="5492209" cy="930735"/>
            <a:chOff x="4539228" y="172432"/>
            <a:chExt cx="5399539" cy="930735"/>
          </a:xfrm>
        </p:grpSpPr>
        <p:grpSp>
          <p:nvGrpSpPr>
            <p:cNvPr id="3" name="Group 2"/>
            <p:cNvGrpSpPr/>
            <p:nvPr/>
          </p:nvGrpSpPr>
          <p:grpSpPr>
            <a:xfrm>
              <a:off x="4539228" y="172432"/>
              <a:ext cx="5399539" cy="930735"/>
              <a:chOff x="4539228" y="172432"/>
              <a:chExt cx="5399539" cy="930735"/>
            </a:xfrm>
          </p:grpSpPr>
          <p:sp>
            <p:nvSpPr>
              <p:cNvPr id="5" name="TextBox 4"/>
              <p:cNvSpPr txBox="1"/>
              <p:nvPr/>
            </p:nvSpPr>
            <p:spPr>
              <a:xfrm>
                <a:off x="4539228" y="172432"/>
                <a:ext cx="5399539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</a:p>
            </p:txBody>
          </p:sp>
          <p:sp>
            <p:nvSpPr>
              <p:cNvPr id="6" name="TextBox 5"/>
              <p:cNvSpPr txBox="1"/>
              <p:nvPr/>
            </p:nvSpPr>
            <p:spPr>
              <a:xfrm>
                <a:off x="6718466" y="641502"/>
                <a:ext cx="1050721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TOÁN</a:t>
                </a:r>
              </a:p>
            </p:txBody>
          </p:sp>
        </p:grpSp>
        <p:cxnSp>
          <p:nvCxnSpPr>
            <p:cNvPr id="4" name="Straight Connector 3"/>
            <p:cNvCxnSpPr/>
            <p:nvPr/>
          </p:nvCxnSpPr>
          <p:spPr>
            <a:xfrm>
              <a:off x="6830837" y="1051559"/>
              <a:ext cx="816199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2" name="Group 11"/>
          <p:cNvGrpSpPr/>
          <p:nvPr/>
        </p:nvGrpSpPr>
        <p:grpSpPr>
          <a:xfrm>
            <a:off x="1140483" y="1600200"/>
            <a:ext cx="2474675" cy="681454"/>
            <a:chOff x="1470819" y="1943100"/>
            <a:chExt cx="2474675" cy="681454"/>
          </a:xfrm>
        </p:grpSpPr>
        <p:grpSp>
          <p:nvGrpSpPr>
            <p:cNvPr id="10" name="Group 9"/>
            <p:cNvGrpSpPr/>
            <p:nvPr/>
          </p:nvGrpSpPr>
          <p:grpSpPr>
            <a:xfrm>
              <a:off x="1470819" y="1943100"/>
              <a:ext cx="533400" cy="646331"/>
              <a:chOff x="1737519" y="1943100"/>
              <a:chExt cx="533400" cy="646331"/>
            </a:xfrm>
          </p:grpSpPr>
          <p:sp>
            <p:nvSpPr>
              <p:cNvPr id="8" name="Oval 7"/>
              <p:cNvSpPr/>
              <p:nvPr/>
            </p:nvSpPr>
            <p:spPr>
              <a:xfrm>
                <a:off x="1737519" y="2019300"/>
                <a:ext cx="533400" cy="533400"/>
              </a:xfrm>
              <a:prstGeom prst="ellipse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  <a:ln>
                <a:solidFill>
                  <a:schemeClr val="accent4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b="1">
                  <a:solidFill>
                    <a:srgbClr val="FF0000"/>
                  </a:solidFill>
                </a:endParaRPr>
              </a:p>
            </p:txBody>
          </p:sp>
          <p:sp>
            <p:nvSpPr>
              <p:cNvPr id="9" name="TextBox 8"/>
              <p:cNvSpPr txBox="1"/>
              <p:nvPr/>
            </p:nvSpPr>
            <p:spPr>
              <a:xfrm>
                <a:off x="1804609" y="1943100"/>
                <a:ext cx="415498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600" b="1" dirty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1</a:t>
                </a: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2118519" y="1947446"/>
              <a:ext cx="1826975" cy="677108"/>
            </a:xfrm>
            <a:prstGeom prst="rect">
              <a:avLst/>
            </a:prstGeom>
            <a:solidFill>
              <a:srgbClr val="FFDB69"/>
            </a:solidFill>
          </p:spPr>
          <p:txBody>
            <a:bodyPr wrap="none" rtlCol="0">
              <a:spAutoFit/>
            </a:bodyPr>
            <a:lstStyle/>
            <a:p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a) </a:t>
              </a:r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Tính</a:t>
              </a:r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.</a:t>
              </a:r>
            </a:p>
          </p:txBody>
        </p:sp>
      </p:grpSp>
      <p:sp>
        <p:nvSpPr>
          <p:cNvPr id="34" name="Text Box 14">
            <a:extLst>
              <a:ext uri="{FF2B5EF4-FFF2-40B4-BE49-F238E27FC236}">
                <a16:creationId xmlns:a16="http://schemas.microsoft.com/office/drawing/2014/main" id="{7D3C48C6-B3DF-FD03-DC6C-9A8B6B618DC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11282" y="876513"/>
            <a:ext cx="10744200" cy="5759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defRPr/>
            </a:pPr>
            <a:r>
              <a:rPr lang="en-US" sz="28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 71 - CHIA SỐ CÓ NĂM CHỮ SỐ CHO SỐ CÓ MỘT CHỮ SỐ </a:t>
            </a:r>
          </a:p>
        </p:txBody>
      </p:sp>
      <p:sp>
        <p:nvSpPr>
          <p:cNvPr id="35" name="Text Box 8">
            <a:extLst>
              <a:ext uri="{FF2B5EF4-FFF2-40B4-BE49-F238E27FC236}">
                <a16:creationId xmlns:a16="http://schemas.microsoft.com/office/drawing/2014/main" id="{37C5E31F-F0F5-2EE3-9B58-C72EA8578B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56719" y="2288639"/>
            <a:ext cx="1676400" cy="70802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en-US" alt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15 827</a:t>
            </a:r>
          </a:p>
        </p:txBody>
      </p:sp>
      <p:sp>
        <p:nvSpPr>
          <p:cNvPr id="36" name="Text Box 9">
            <a:extLst>
              <a:ext uri="{FF2B5EF4-FFF2-40B4-BE49-F238E27FC236}">
                <a16:creationId xmlns:a16="http://schemas.microsoft.com/office/drawing/2014/main" id="{ED2DDC9B-3290-E790-E2E3-F065BD9EAC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85519" y="2209800"/>
            <a:ext cx="838200" cy="70802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en-US" alt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</a:p>
        </p:txBody>
      </p:sp>
      <p:sp>
        <p:nvSpPr>
          <p:cNvPr id="37" name="Line 10">
            <a:extLst>
              <a:ext uri="{FF2B5EF4-FFF2-40B4-BE49-F238E27FC236}">
                <a16:creationId xmlns:a16="http://schemas.microsoft.com/office/drawing/2014/main" id="{532C2D9F-05CB-64C5-0BF3-2B762DC289E7}"/>
              </a:ext>
            </a:extLst>
          </p:cNvPr>
          <p:cNvSpPr>
            <a:spLocks noChangeShapeType="1"/>
          </p:cNvSpPr>
          <p:nvPr/>
        </p:nvSpPr>
        <p:spPr bwMode="auto">
          <a:xfrm>
            <a:off x="4633119" y="2484755"/>
            <a:ext cx="0" cy="1271588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  <a:effectLst>
            <a:prstShdw prst="shdw17" dist="17961" dir="2700000">
              <a:schemeClr val="tx1">
                <a:gamma/>
                <a:shade val="60000"/>
                <a:invGamma/>
              </a:schemeClr>
            </a:prstShdw>
          </a:effectLst>
        </p:spPr>
        <p:txBody>
          <a:bodyPr/>
          <a:lstStyle/>
          <a:p>
            <a:pPr eaLnBrk="1" hangingPunct="1">
              <a:defRPr/>
            </a:pPr>
            <a:endParaRPr lang="en-US" sz="4000">
              <a:latin typeface="Arial" charset="0"/>
            </a:endParaRPr>
          </a:p>
        </p:txBody>
      </p:sp>
      <p:sp>
        <p:nvSpPr>
          <p:cNvPr id="38" name="Line 11">
            <a:extLst>
              <a:ext uri="{FF2B5EF4-FFF2-40B4-BE49-F238E27FC236}">
                <a16:creationId xmlns:a16="http://schemas.microsoft.com/office/drawing/2014/main" id="{8429E886-2034-76A8-F7CF-2FBED9E8CE06}"/>
              </a:ext>
            </a:extLst>
          </p:cNvPr>
          <p:cNvSpPr>
            <a:spLocks noChangeShapeType="1"/>
          </p:cNvSpPr>
          <p:nvPr/>
        </p:nvSpPr>
        <p:spPr bwMode="auto">
          <a:xfrm>
            <a:off x="4633119" y="2942590"/>
            <a:ext cx="1219200" cy="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  <a:effectLst>
            <a:prstShdw prst="shdw17" dist="17961" dir="2700000">
              <a:schemeClr val="tx1">
                <a:gamma/>
                <a:shade val="60000"/>
                <a:invGamma/>
              </a:schemeClr>
            </a:prstShdw>
          </a:effectLst>
        </p:spPr>
        <p:txBody>
          <a:bodyPr/>
          <a:lstStyle/>
          <a:p>
            <a:pPr eaLnBrk="1" hangingPunct="1">
              <a:defRPr/>
            </a:pPr>
            <a:endParaRPr lang="en-US" sz="4000">
              <a:latin typeface="Arial" charset="0"/>
            </a:endParaRPr>
          </a:p>
        </p:txBody>
      </p:sp>
      <p:sp>
        <p:nvSpPr>
          <p:cNvPr id="43" name="Text Box 20">
            <a:extLst>
              <a:ext uri="{FF2B5EF4-FFF2-40B4-BE49-F238E27FC236}">
                <a16:creationId xmlns:a16="http://schemas.microsoft.com/office/drawing/2014/main" id="{7B0C5481-CD19-A708-4C19-3AF7DC44D81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09319" y="2984183"/>
            <a:ext cx="457200" cy="70802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en-US" alt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44" name="Text Box 21">
            <a:extLst>
              <a:ext uri="{FF2B5EF4-FFF2-40B4-BE49-F238E27FC236}">
                <a16:creationId xmlns:a16="http://schemas.microsoft.com/office/drawing/2014/main" id="{5845D5F9-8630-5E25-07C0-C2AC37895D9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18919" y="2984183"/>
            <a:ext cx="457200" cy="70802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en-US" alt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</a:p>
        </p:txBody>
      </p:sp>
      <p:sp>
        <p:nvSpPr>
          <p:cNvPr id="45" name="Text Box 22">
            <a:extLst>
              <a:ext uri="{FF2B5EF4-FFF2-40B4-BE49-F238E27FC236}">
                <a16:creationId xmlns:a16="http://schemas.microsoft.com/office/drawing/2014/main" id="{E96B30B7-BD29-C551-1BDE-D881E73472E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47519" y="2984183"/>
            <a:ext cx="244475" cy="70802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en-US" alt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</a:p>
        </p:txBody>
      </p:sp>
      <p:sp>
        <p:nvSpPr>
          <p:cNvPr id="46" name="Text Box 23">
            <a:extLst>
              <a:ext uri="{FF2B5EF4-FFF2-40B4-BE49-F238E27FC236}">
                <a16:creationId xmlns:a16="http://schemas.microsoft.com/office/drawing/2014/main" id="{129FD9E4-4312-599A-6449-B26465065BD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85319" y="2903220"/>
            <a:ext cx="304800" cy="70802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en-US" altLang="en-US" sz="4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0</a:t>
            </a:r>
          </a:p>
        </p:txBody>
      </p:sp>
      <p:sp>
        <p:nvSpPr>
          <p:cNvPr id="47" name="Text Box 24">
            <a:extLst>
              <a:ext uri="{FF2B5EF4-FFF2-40B4-BE49-F238E27FC236}">
                <a16:creationId xmlns:a16="http://schemas.microsoft.com/office/drawing/2014/main" id="{7FC26E77-CB00-8C69-5500-95122BC6D63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55207" y="2900680"/>
            <a:ext cx="381000" cy="70802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en-US" alt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</a:p>
        </p:txBody>
      </p:sp>
      <p:sp>
        <p:nvSpPr>
          <p:cNvPr id="48" name="Text Box 25">
            <a:extLst>
              <a:ext uri="{FF2B5EF4-FFF2-40B4-BE49-F238E27FC236}">
                <a16:creationId xmlns:a16="http://schemas.microsoft.com/office/drawing/2014/main" id="{AFC93918-9254-53E8-05BA-8D2352531F7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06032" y="4065905"/>
            <a:ext cx="533400" cy="70802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en-US" alt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49" name="Text Box 26">
            <a:extLst>
              <a:ext uri="{FF2B5EF4-FFF2-40B4-BE49-F238E27FC236}">
                <a16:creationId xmlns:a16="http://schemas.microsoft.com/office/drawing/2014/main" id="{11E64375-4C66-55EA-C59A-7D0C3E345FD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82219" y="3507105"/>
            <a:ext cx="457200" cy="707886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en-US" alt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50" name="Text Box 27">
            <a:extLst>
              <a:ext uri="{FF2B5EF4-FFF2-40B4-BE49-F238E27FC236}">
                <a16:creationId xmlns:a16="http://schemas.microsoft.com/office/drawing/2014/main" id="{B5A0DB72-7C79-C3AF-405D-A091307515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44094" y="3492818"/>
            <a:ext cx="533400" cy="70802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en-US" alt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51" name="Text Box 28">
            <a:extLst>
              <a:ext uri="{FF2B5EF4-FFF2-40B4-BE49-F238E27FC236}">
                <a16:creationId xmlns:a16="http://schemas.microsoft.com/office/drawing/2014/main" id="{8A952334-C425-F51C-9B8C-C56FD472535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61619" y="4061143"/>
            <a:ext cx="533400" cy="70802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en-US" alt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</a:p>
        </p:txBody>
      </p:sp>
      <p:sp>
        <p:nvSpPr>
          <p:cNvPr id="52" name="Text Box 29">
            <a:extLst>
              <a:ext uri="{FF2B5EF4-FFF2-40B4-BE49-F238E27FC236}">
                <a16:creationId xmlns:a16="http://schemas.microsoft.com/office/drawing/2014/main" id="{06826049-D08A-7663-DEB5-14FB9AB1372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61618" y="4740276"/>
            <a:ext cx="533399" cy="707886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en-US" alt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53" name="Text Box 30">
            <a:extLst>
              <a:ext uri="{FF2B5EF4-FFF2-40B4-BE49-F238E27FC236}">
                <a16:creationId xmlns:a16="http://schemas.microsoft.com/office/drawing/2014/main" id="{1458A8A0-755D-80F7-710E-736D2B6928B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77619" y="2984183"/>
            <a:ext cx="317500" cy="70802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en-US" alt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68" name="Text Box 8">
            <a:extLst>
              <a:ext uri="{FF2B5EF4-FFF2-40B4-BE49-F238E27FC236}">
                <a16:creationId xmlns:a16="http://schemas.microsoft.com/office/drawing/2014/main" id="{6489C12F-C244-23F9-17AE-1E064F6EED6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437519" y="2300862"/>
            <a:ext cx="1676400" cy="70802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en-US" alt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26 167</a:t>
            </a:r>
          </a:p>
        </p:txBody>
      </p:sp>
      <p:sp>
        <p:nvSpPr>
          <p:cNvPr id="69" name="Text Box 9">
            <a:extLst>
              <a:ext uri="{FF2B5EF4-FFF2-40B4-BE49-F238E27FC236}">
                <a16:creationId xmlns:a16="http://schemas.microsoft.com/office/drawing/2014/main" id="{D80D3C75-3D11-5540-3CA0-4ABABA267A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266319" y="2267743"/>
            <a:ext cx="838200" cy="70802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en-US" alt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70" name="Line 10">
            <a:extLst>
              <a:ext uri="{FF2B5EF4-FFF2-40B4-BE49-F238E27FC236}">
                <a16:creationId xmlns:a16="http://schemas.microsoft.com/office/drawing/2014/main" id="{2B753E52-7EC3-0877-A55C-19ED0429A391}"/>
              </a:ext>
            </a:extLst>
          </p:cNvPr>
          <p:cNvSpPr>
            <a:spLocks noChangeShapeType="1"/>
          </p:cNvSpPr>
          <p:nvPr/>
        </p:nvSpPr>
        <p:spPr bwMode="auto">
          <a:xfrm>
            <a:off x="11113919" y="2542698"/>
            <a:ext cx="0" cy="1271588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  <a:effectLst>
            <a:prstShdw prst="shdw17" dist="17961" dir="2700000">
              <a:schemeClr val="tx1">
                <a:gamma/>
                <a:shade val="60000"/>
                <a:invGamma/>
              </a:schemeClr>
            </a:prstShdw>
          </a:effectLst>
        </p:spPr>
        <p:txBody>
          <a:bodyPr/>
          <a:lstStyle/>
          <a:p>
            <a:pPr eaLnBrk="1" hangingPunct="1">
              <a:defRPr/>
            </a:pPr>
            <a:endParaRPr lang="en-US" sz="4000">
              <a:latin typeface="Arial" charset="0"/>
            </a:endParaRPr>
          </a:p>
        </p:txBody>
      </p:sp>
      <p:sp>
        <p:nvSpPr>
          <p:cNvPr id="71" name="Line 11">
            <a:extLst>
              <a:ext uri="{FF2B5EF4-FFF2-40B4-BE49-F238E27FC236}">
                <a16:creationId xmlns:a16="http://schemas.microsoft.com/office/drawing/2014/main" id="{9B9EF55F-42C1-620B-03DA-75C4AE40F1B2}"/>
              </a:ext>
            </a:extLst>
          </p:cNvPr>
          <p:cNvSpPr>
            <a:spLocks noChangeShapeType="1"/>
          </p:cNvSpPr>
          <p:nvPr/>
        </p:nvSpPr>
        <p:spPr bwMode="auto">
          <a:xfrm>
            <a:off x="11113919" y="3000533"/>
            <a:ext cx="1219200" cy="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  <a:effectLst>
            <a:prstShdw prst="shdw17" dist="17961" dir="2700000">
              <a:schemeClr val="tx1">
                <a:gamma/>
                <a:shade val="60000"/>
                <a:invGamma/>
              </a:schemeClr>
            </a:prstShdw>
          </a:effectLst>
        </p:spPr>
        <p:txBody>
          <a:bodyPr/>
          <a:lstStyle/>
          <a:p>
            <a:pPr eaLnBrk="1" hangingPunct="1">
              <a:defRPr/>
            </a:pPr>
            <a:endParaRPr lang="en-US" sz="4000">
              <a:latin typeface="Arial" charset="0"/>
            </a:endParaRPr>
          </a:p>
        </p:txBody>
      </p:sp>
      <p:sp>
        <p:nvSpPr>
          <p:cNvPr id="72" name="Text Box 20">
            <a:extLst>
              <a:ext uri="{FF2B5EF4-FFF2-40B4-BE49-F238E27FC236}">
                <a16:creationId xmlns:a16="http://schemas.microsoft.com/office/drawing/2014/main" id="{DE11513B-D790-4ED4-FF6D-746A0CB2B4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190119" y="3042126"/>
            <a:ext cx="457200" cy="70802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en-US" alt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</a:p>
        </p:txBody>
      </p:sp>
      <p:sp>
        <p:nvSpPr>
          <p:cNvPr id="73" name="Text Box 21">
            <a:extLst>
              <a:ext uri="{FF2B5EF4-FFF2-40B4-BE49-F238E27FC236}">
                <a16:creationId xmlns:a16="http://schemas.microsoft.com/office/drawing/2014/main" id="{00DB17C8-A118-5001-6FF0-23BC869C4CB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799719" y="3042126"/>
            <a:ext cx="457200" cy="70802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en-US" alt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74" name="Text Box 22">
            <a:extLst>
              <a:ext uri="{FF2B5EF4-FFF2-40B4-BE49-F238E27FC236}">
                <a16:creationId xmlns:a16="http://schemas.microsoft.com/office/drawing/2014/main" id="{954A8A3F-14A3-0087-A07F-352C69BBBC6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036279" y="3025299"/>
            <a:ext cx="244475" cy="70802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en-US" alt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81" name="Text Box 23">
            <a:extLst>
              <a:ext uri="{FF2B5EF4-FFF2-40B4-BE49-F238E27FC236}">
                <a16:creationId xmlns:a16="http://schemas.microsoft.com/office/drawing/2014/main" id="{38D4B460-AF28-B204-CC3B-F59D9A7796D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666119" y="2961163"/>
            <a:ext cx="304800" cy="70802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en-US" altLang="en-US" sz="4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2</a:t>
            </a:r>
          </a:p>
        </p:txBody>
      </p:sp>
      <p:sp>
        <p:nvSpPr>
          <p:cNvPr id="82" name="Text Box 24">
            <a:extLst>
              <a:ext uri="{FF2B5EF4-FFF2-40B4-BE49-F238E27FC236}">
                <a16:creationId xmlns:a16="http://schemas.microsoft.com/office/drawing/2014/main" id="{7C007764-FE51-1981-A693-EC7D143BEF4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036007" y="2958623"/>
            <a:ext cx="381000" cy="70802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en-US" alt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83" name="Text Box 25">
            <a:extLst>
              <a:ext uri="{FF2B5EF4-FFF2-40B4-BE49-F238E27FC236}">
                <a16:creationId xmlns:a16="http://schemas.microsoft.com/office/drawing/2014/main" id="{0455788B-D85E-1B4B-55F3-40C1B3C5C65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286832" y="4123848"/>
            <a:ext cx="533400" cy="70802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en-US" alt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</a:p>
        </p:txBody>
      </p:sp>
      <p:sp>
        <p:nvSpPr>
          <p:cNvPr id="84" name="Text Box 26">
            <a:extLst>
              <a:ext uri="{FF2B5EF4-FFF2-40B4-BE49-F238E27FC236}">
                <a16:creationId xmlns:a16="http://schemas.microsoft.com/office/drawing/2014/main" id="{14722E21-104F-BB3B-984A-CEC7F035E4F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263019" y="3565048"/>
            <a:ext cx="457200" cy="707886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en-US" alt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</a:p>
        </p:txBody>
      </p:sp>
      <p:sp>
        <p:nvSpPr>
          <p:cNvPr id="85" name="Text Box 27">
            <a:extLst>
              <a:ext uri="{FF2B5EF4-FFF2-40B4-BE49-F238E27FC236}">
                <a16:creationId xmlns:a16="http://schemas.microsoft.com/office/drawing/2014/main" id="{6DD8BF9D-7AF4-A030-A8C7-F948C38D5DC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024894" y="3550761"/>
            <a:ext cx="533400" cy="70802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en-US" alt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86" name="Text Box 28">
            <a:extLst>
              <a:ext uri="{FF2B5EF4-FFF2-40B4-BE49-F238E27FC236}">
                <a16:creationId xmlns:a16="http://schemas.microsoft.com/office/drawing/2014/main" id="{24F5BD12-A1CA-AFBC-B651-F57492AF03E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542419" y="4119086"/>
            <a:ext cx="533400" cy="70802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en-US" alt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</a:p>
        </p:txBody>
      </p:sp>
      <p:sp>
        <p:nvSpPr>
          <p:cNvPr id="87" name="Text Box 29">
            <a:extLst>
              <a:ext uri="{FF2B5EF4-FFF2-40B4-BE49-F238E27FC236}">
                <a16:creationId xmlns:a16="http://schemas.microsoft.com/office/drawing/2014/main" id="{30B29E2D-866E-43C7-7C89-9E12E84DACD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542418" y="4798219"/>
            <a:ext cx="533399" cy="707886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en-US" alt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88" name="Text Box 30">
            <a:extLst>
              <a:ext uri="{FF2B5EF4-FFF2-40B4-BE49-F238E27FC236}">
                <a16:creationId xmlns:a16="http://schemas.microsoft.com/office/drawing/2014/main" id="{06ABEFF8-B242-81F4-7448-BBC1D6893FB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558419" y="3042126"/>
            <a:ext cx="317500" cy="70802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en-US" alt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</a:p>
        </p:txBody>
      </p:sp>
      <p:sp>
        <p:nvSpPr>
          <p:cNvPr id="89" name="Text Box 9">
            <a:extLst>
              <a:ext uri="{FF2B5EF4-FFF2-40B4-BE49-F238E27FC236}">
                <a16:creationId xmlns:a16="http://schemas.microsoft.com/office/drawing/2014/main" id="{0E186CAE-7324-66D2-4C86-AC199494E6F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37520" y="2359203"/>
            <a:ext cx="1257368" cy="707886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en-US" alt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(A)</a:t>
            </a:r>
          </a:p>
        </p:txBody>
      </p:sp>
      <p:sp>
        <p:nvSpPr>
          <p:cNvPr id="90" name="Text Box 9">
            <a:extLst>
              <a:ext uri="{FF2B5EF4-FFF2-40B4-BE49-F238E27FC236}">
                <a16:creationId xmlns:a16="http://schemas.microsoft.com/office/drawing/2014/main" id="{545DB6AB-6625-1207-6052-8394F494B92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522303" y="2311499"/>
            <a:ext cx="975541" cy="707886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en-US" alt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(B)</a:t>
            </a:r>
          </a:p>
        </p:txBody>
      </p:sp>
      <p:sp>
        <p:nvSpPr>
          <p:cNvPr id="125" name="TextBox 124">
            <a:extLst>
              <a:ext uri="{FF2B5EF4-FFF2-40B4-BE49-F238E27FC236}">
                <a16:creationId xmlns:a16="http://schemas.microsoft.com/office/drawing/2014/main" id="{8AED18C1-ECAE-94CD-30D5-B774E48B0CC5}"/>
              </a:ext>
            </a:extLst>
          </p:cNvPr>
          <p:cNvSpPr txBox="1"/>
          <p:nvPr/>
        </p:nvSpPr>
        <p:spPr>
          <a:xfrm>
            <a:off x="1663144" y="5401539"/>
            <a:ext cx="1497526" cy="677108"/>
          </a:xfrm>
          <a:prstGeom prst="rect">
            <a:avLst/>
          </a:prstGeom>
          <a:solidFill>
            <a:srgbClr val="FFDB69"/>
          </a:solidFill>
        </p:spPr>
        <p:txBody>
          <a:bodyPr wrap="none" rtlCol="0">
            <a:spAutoFit/>
          </a:bodyPr>
          <a:lstStyle/>
          <a:p>
            <a:r>
              <a:rPr lang="en-US" sz="3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b) </a:t>
            </a:r>
            <a:r>
              <a:rPr lang="en-US" sz="3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graphicFrame>
        <p:nvGraphicFramePr>
          <p:cNvPr id="14" name="Table 14">
            <a:extLst>
              <a:ext uri="{FF2B5EF4-FFF2-40B4-BE49-F238E27FC236}">
                <a16:creationId xmlns:a16="http://schemas.microsoft.com/office/drawing/2014/main" id="{B1DE08C7-DF20-A297-AFB5-AF288CBFA6F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20165045"/>
              </p:ext>
            </p:extLst>
          </p:nvPr>
        </p:nvGraphicFramePr>
        <p:xfrm>
          <a:off x="2275936" y="6258828"/>
          <a:ext cx="13258800" cy="274320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2651760">
                  <a:extLst>
                    <a:ext uri="{9D8B030D-6E8A-4147-A177-3AD203B41FA5}">
                      <a16:colId xmlns:a16="http://schemas.microsoft.com/office/drawing/2014/main" val="792971705"/>
                    </a:ext>
                  </a:extLst>
                </a:gridCol>
                <a:gridCol w="2651760">
                  <a:extLst>
                    <a:ext uri="{9D8B030D-6E8A-4147-A177-3AD203B41FA5}">
                      <a16:colId xmlns:a16="http://schemas.microsoft.com/office/drawing/2014/main" val="3725337613"/>
                    </a:ext>
                  </a:extLst>
                </a:gridCol>
                <a:gridCol w="2651760">
                  <a:extLst>
                    <a:ext uri="{9D8B030D-6E8A-4147-A177-3AD203B41FA5}">
                      <a16:colId xmlns:a16="http://schemas.microsoft.com/office/drawing/2014/main" val="3767314876"/>
                    </a:ext>
                  </a:extLst>
                </a:gridCol>
                <a:gridCol w="2651760">
                  <a:extLst>
                    <a:ext uri="{9D8B030D-6E8A-4147-A177-3AD203B41FA5}">
                      <a16:colId xmlns:a16="http://schemas.microsoft.com/office/drawing/2014/main" val="3097514944"/>
                    </a:ext>
                  </a:extLst>
                </a:gridCol>
                <a:gridCol w="2651760">
                  <a:extLst>
                    <a:ext uri="{9D8B030D-6E8A-4147-A177-3AD203B41FA5}">
                      <a16:colId xmlns:a16="http://schemas.microsoft.com/office/drawing/2014/main" val="2117241288"/>
                    </a:ext>
                  </a:extLst>
                </a:gridCol>
              </a:tblGrid>
              <a:tr h="914400">
                <a:tc>
                  <a:txBody>
                    <a:bodyPr/>
                    <a:lstStyle/>
                    <a:p>
                      <a:pPr algn="ctr"/>
                      <a:r>
                        <a:rPr lang="en-US" sz="4000" b="1" dirty="0" err="1">
                          <a:solidFill>
                            <a:srgbClr val="FEF4E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Phép</a:t>
                      </a:r>
                      <a:r>
                        <a:rPr lang="en-US" sz="4000" b="1" dirty="0">
                          <a:solidFill>
                            <a:srgbClr val="FEF4E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chia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b="1" dirty="0" err="1">
                          <a:solidFill>
                            <a:srgbClr val="FEF4E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Số</a:t>
                      </a:r>
                      <a:r>
                        <a:rPr lang="en-US" sz="4000" b="1" dirty="0">
                          <a:solidFill>
                            <a:srgbClr val="FEF4E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4000" b="1" dirty="0" err="1">
                          <a:solidFill>
                            <a:srgbClr val="FEF4E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bị</a:t>
                      </a:r>
                      <a:r>
                        <a:rPr lang="en-US" sz="4000" b="1" dirty="0">
                          <a:solidFill>
                            <a:srgbClr val="FEF4E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chia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b="1" dirty="0" err="1">
                          <a:solidFill>
                            <a:srgbClr val="FEF4E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Số</a:t>
                      </a:r>
                      <a:r>
                        <a:rPr lang="en-US" sz="4000" b="1" dirty="0">
                          <a:solidFill>
                            <a:srgbClr val="FEF4E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chia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b="1" dirty="0" err="1">
                          <a:solidFill>
                            <a:srgbClr val="FEF4E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Thương</a:t>
                      </a:r>
                      <a:endParaRPr lang="en-US" sz="4000" b="1" dirty="0">
                        <a:solidFill>
                          <a:srgbClr val="FEF4EC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b="1" dirty="0" err="1">
                          <a:solidFill>
                            <a:srgbClr val="FEF4E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Dư</a:t>
                      </a:r>
                      <a:endParaRPr lang="en-US" sz="4000" b="1" dirty="0">
                        <a:solidFill>
                          <a:srgbClr val="FEF4EC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40930558"/>
                  </a:ext>
                </a:extLst>
              </a:tr>
              <a:tr h="914400">
                <a:tc>
                  <a:txBody>
                    <a:bodyPr/>
                    <a:lstStyle/>
                    <a:p>
                      <a:pPr algn="ctr"/>
                      <a:r>
                        <a:rPr lang="en-US" sz="4000" b="1" dirty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(A)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45252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40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?</a:t>
                      </a:r>
                      <a:endParaRPr kumimoji="0" lang="en-US" sz="4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45252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40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?</a:t>
                      </a:r>
                      <a:endParaRPr kumimoji="0" lang="en-US" sz="4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45252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40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?</a:t>
                      </a:r>
                      <a:endParaRPr kumimoji="0" lang="en-US" sz="4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45252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40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?</a:t>
                      </a:r>
                      <a:endParaRPr kumimoji="0" lang="en-US" sz="4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81811676"/>
                  </a:ext>
                </a:extLst>
              </a:tr>
              <a:tr h="914400">
                <a:tc>
                  <a:txBody>
                    <a:bodyPr/>
                    <a:lstStyle/>
                    <a:p>
                      <a:pPr algn="ctr"/>
                      <a:r>
                        <a:rPr lang="en-US" sz="4000" b="1" dirty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(B)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45252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4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45252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4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45252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4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45252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4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60450839"/>
                  </a:ext>
                </a:extLst>
              </a:tr>
            </a:tbl>
          </a:graphicData>
        </a:graphic>
      </p:graphicFrame>
      <p:sp>
        <p:nvSpPr>
          <p:cNvPr id="128" name="Text Box 22">
            <a:extLst>
              <a:ext uri="{FF2B5EF4-FFF2-40B4-BE49-F238E27FC236}">
                <a16:creationId xmlns:a16="http://schemas.microsoft.com/office/drawing/2014/main" id="{D81545BD-5AEB-EA93-6F6D-DB9A1DC4C23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96218" y="7276485"/>
            <a:ext cx="1793159" cy="707886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en-US" alt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15 827</a:t>
            </a:r>
          </a:p>
        </p:txBody>
      </p:sp>
      <p:sp>
        <p:nvSpPr>
          <p:cNvPr id="129" name="Text Box 22">
            <a:extLst>
              <a:ext uri="{FF2B5EF4-FFF2-40B4-BE49-F238E27FC236}">
                <a16:creationId xmlns:a16="http://schemas.microsoft.com/office/drawing/2014/main" id="{967ED6AA-213E-86C1-A460-38735A53C4E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82952" y="7246627"/>
            <a:ext cx="1793159" cy="707886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en-US" alt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</a:p>
        </p:txBody>
      </p:sp>
      <p:sp>
        <p:nvSpPr>
          <p:cNvPr id="130" name="Text Box 22">
            <a:extLst>
              <a:ext uri="{FF2B5EF4-FFF2-40B4-BE49-F238E27FC236}">
                <a16:creationId xmlns:a16="http://schemas.microsoft.com/office/drawing/2014/main" id="{639D6965-032F-A99A-14E9-23AF326B888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463760" y="7226875"/>
            <a:ext cx="1793159" cy="707886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en-US" alt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3 165</a:t>
            </a:r>
          </a:p>
        </p:txBody>
      </p:sp>
      <p:sp>
        <p:nvSpPr>
          <p:cNvPr id="131" name="Text Box 22">
            <a:extLst>
              <a:ext uri="{FF2B5EF4-FFF2-40B4-BE49-F238E27FC236}">
                <a16:creationId xmlns:a16="http://schemas.microsoft.com/office/drawing/2014/main" id="{4DB4411E-9728-6653-1BA9-F24D0C0AF44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124658" y="7204129"/>
            <a:ext cx="1793159" cy="707886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en-US" alt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132" name="Text Box 22">
            <a:extLst>
              <a:ext uri="{FF2B5EF4-FFF2-40B4-BE49-F238E27FC236}">
                <a16:creationId xmlns:a16="http://schemas.microsoft.com/office/drawing/2014/main" id="{643BBA2E-7827-393D-1961-0D713FC1DC4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88881" y="8215704"/>
            <a:ext cx="1793159" cy="707886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en-US" alt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26 167	</a:t>
            </a:r>
          </a:p>
        </p:txBody>
      </p:sp>
      <p:sp>
        <p:nvSpPr>
          <p:cNvPr id="133" name="Text Box 22">
            <a:extLst>
              <a:ext uri="{FF2B5EF4-FFF2-40B4-BE49-F238E27FC236}">
                <a16:creationId xmlns:a16="http://schemas.microsoft.com/office/drawing/2014/main" id="{A78B1482-D5E1-9CEC-ADA1-6C665A15212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75615" y="8185846"/>
            <a:ext cx="1793159" cy="707886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en-US" alt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134" name="Text Box 22">
            <a:extLst>
              <a:ext uri="{FF2B5EF4-FFF2-40B4-BE49-F238E27FC236}">
                <a16:creationId xmlns:a16="http://schemas.microsoft.com/office/drawing/2014/main" id="{6EE80745-EE73-C9FD-CA5F-942CA3F5513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556423" y="8166094"/>
            <a:ext cx="1793159" cy="707886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en-US" alt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6 541</a:t>
            </a:r>
          </a:p>
        </p:txBody>
      </p:sp>
      <p:sp>
        <p:nvSpPr>
          <p:cNvPr id="135" name="Text Box 22">
            <a:extLst>
              <a:ext uri="{FF2B5EF4-FFF2-40B4-BE49-F238E27FC236}">
                <a16:creationId xmlns:a16="http://schemas.microsoft.com/office/drawing/2014/main" id="{4000ED72-9CAC-7E2B-B098-6691DDABAD7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217321" y="8143348"/>
            <a:ext cx="1793159" cy="707886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en-US" alt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4710991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10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5" dur="5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1" dur="5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2" dur="5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10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8" dur="10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10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4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5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0" dur="5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1" dur="5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6" dur="10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7" dur="10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10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3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4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9" dur="5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0" dur="5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5" dur="500" fill="hold"/>
                                        <p:tgtEl>
                                          <p:spTgt spid="1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6" dur="500" fill="hold"/>
                                        <p:tgtEl>
                                          <p:spTgt spid="1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1" dur="500" fill="hold"/>
                                        <p:tgtEl>
                                          <p:spTgt spid="1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2" dur="500" fill="hold"/>
                                        <p:tgtEl>
                                          <p:spTgt spid="1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7" dur="500" fill="hold"/>
                                        <p:tgtEl>
                                          <p:spTgt spid="1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8" dur="500" fill="hold"/>
                                        <p:tgtEl>
                                          <p:spTgt spid="1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>
                      <p:stCondLst>
                        <p:cond delay="indefinite"/>
                      </p:stCondLst>
                      <p:childTnLst>
                        <p:par>
                          <p:cTn id="160" fill="hold">
                            <p:stCondLst>
                              <p:cond delay="0"/>
                            </p:stCondLst>
                            <p:childTnLst>
                              <p:par>
                                <p:cTn id="16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3" dur="500" fill="hold"/>
                                        <p:tgtEl>
                                          <p:spTgt spid="1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4" dur="500" fill="hold"/>
                                        <p:tgtEl>
                                          <p:spTgt spid="1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5" fill="hold">
                      <p:stCondLst>
                        <p:cond delay="indefinite"/>
                      </p:stCondLst>
                      <p:childTnLst>
                        <p:par>
                          <p:cTn id="166" fill="hold">
                            <p:stCondLst>
                              <p:cond delay="0"/>
                            </p:stCondLst>
                            <p:childTnLst>
                              <p:par>
                                <p:cTn id="16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9" dur="500" fill="hold"/>
                                        <p:tgtEl>
                                          <p:spTgt spid="1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0" dur="500" fill="hold"/>
                                        <p:tgtEl>
                                          <p:spTgt spid="1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1" fill="hold">
                      <p:stCondLst>
                        <p:cond delay="indefinite"/>
                      </p:stCondLst>
                      <p:childTnLst>
                        <p:par>
                          <p:cTn id="172" fill="hold">
                            <p:stCondLst>
                              <p:cond delay="0"/>
                            </p:stCondLst>
                            <p:childTnLst>
                              <p:par>
                                <p:cTn id="17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5" dur="500" fill="hold"/>
                                        <p:tgtEl>
                                          <p:spTgt spid="1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6" dur="500" fill="hold"/>
                                        <p:tgtEl>
                                          <p:spTgt spid="1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7" fill="hold">
                      <p:stCondLst>
                        <p:cond delay="indefinite"/>
                      </p:stCondLst>
                      <p:childTnLst>
                        <p:par>
                          <p:cTn id="178" fill="hold">
                            <p:stCondLst>
                              <p:cond delay="0"/>
                            </p:stCondLst>
                            <p:childTnLst>
                              <p:par>
                                <p:cTn id="17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1" dur="500" fill="hold"/>
                                        <p:tgtEl>
                                          <p:spTgt spid="1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2" dur="500" fill="hold"/>
                                        <p:tgtEl>
                                          <p:spTgt spid="1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3" fill="hold">
                      <p:stCondLst>
                        <p:cond delay="indefinite"/>
                      </p:stCondLst>
                      <p:childTnLst>
                        <p:par>
                          <p:cTn id="184" fill="hold">
                            <p:stCondLst>
                              <p:cond delay="0"/>
                            </p:stCondLst>
                            <p:childTnLst>
                              <p:par>
                                <p:cTn id="18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7" dur="500" fill="hold"/>
                                        <p:tgtEl>
                                          <p:spTgt spid="1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8" dur="500" fill="hold"/>
                                        <p:tgtEl>
                                          <p:spTgt spid="1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" grpId="0"/>
      <p:bldP spid="44" grpId="0"/>
      <p:bldP spid="45" grpId="0"/>
      <p:bldP spid="46" grpId="0"/>
      <p:bldP spid="47" grpId="0"/>
      <p:bldP spid="48" grpId="0"/>
      <p:bldP spid="49" grpId="0"/>
      <p:bldP spid="50" grpId="0"/>
      <p:bldP spid="51" grpId="0"/>
      <p:bldP spid="52" grpId="0"/>
      <p:bldP spid="53" grpId="0"/>
      <p:bldP spid="72" grpId="0"/>
      <p:bldP spid="73" grpId="0"/>
      <p:bldP spid="74" grpId="0"/>
      <p:bldP spid="81" grpId="0"/>
      <p:bldP spid="82" grpId="0"/>
      <p:bldP spid="83" grpId="0"/>
      <p:bldP spid="84" grpId="0"/>
      <p:bldP spid="85" grpId="0"/>
      <p:bldP spid="86" grpId="0"/>
      <p:bldP spid="87" grpId="0"/>
      <p:bldP spid="88" grpId="0"/>
      <p:bldP spid="128" grpId="0" animBg="1"/>
      <p:bldP spid="129" grpId="0" animBg="1"/>
      <p:bldP spid="130" grpId="0" animBg="1"/>
      <p:bldP spid="131" grpId="0" animBg="1"/>
      <p:bldP spid="132" grpId="0" animBg="1"/>
      <p:bldP spid="133" grpId="0" animBg="1"/>
      <p:bldP spid="134" grpId="0" animBg="1"/>
      <p:bldP spid="13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>
            <a:extLst>
              <a:ext uri="{FF2B5EF4-FFF2-40B4-BE49-F238E27FC236}">
                <a16:creationId xmlns:a16="http://schemas.microsoft.com/office/drawing/2014/main" id="{448C020A-0C5F-CB34-7C8F-3FBB8135FAC6}"/>
              </a:ext>
            </a:extLst>
          </p:cNvPr>
          <p:cNvGrpSpPr/>
          <p:nvPr/>
        </p:nvGrpSpPr>
        <p:grpSpPr>
          <a:xfrm>
            <a:off x="594519" y="1672003"/>
            <a:ext cx="4227526" cy="681454"/>
            <a:chOff x="1470819" y="1943100"/>
            <a:chExt cx="4227526" cy="681454"/>
          </a:xfrm>
        </p:grpSpPr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DACFAF4F-6FAA-B883-C106-5ED40E6895FB}"/>
                </a:ext>
              </a:extLst>
            </p:cNvPr>
            <p:cNvGrpSpPr/>
            <p:nvPr/>
          </p:nvGrpSpPr>
          <p:grpSpPr>
            <a:xfrm>
              <a:off x="1470819" y="1943100"/>
              <a:ext cx="533400" cy="646331"/>
              <a:chOff x="1737519" y="1943100"/>
              <a:chExt cx="533400" cy="646331"/>
            </a:xfrm>
          </p:grpSpPr>
          <p:sp>
            <p:nvSpPr>
              <p:cNvPr id="7" name="Oval 6">
                <a:extLst>
                  <a:ext uri="{FF2B5EF4-FFF2-40B4-BE49-F238E27FC236}">
                    <a16:creationId xmlns:a16="http://schemas.microsoft.com/office/drawing/2014/main" id="{0B69C366-1E84-6310-D54B-2F86E22CE88C}"/>
                  </a:ext>
                </a:extLst>
              </p:cNvPr>
              <p:cNvSpPr/>
              <p:nvPr/>
            </p:nvSpPr>
            <p:spPr>
              <a:xfrm>
                <a:off x="1737519" y="2019300"/>
                <a:ext cx="533400" cy="533400"/>
              </a:xfrm>
              <a:prstGeom prst="ellipse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  <a:ln>
                <a:solidFill>
                  <a:schemeClr val="accent4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b="1">
                  <a:solidFill>
                    <a:srgbClr val="FF0000"/>
                  </a:solidFill>
                </a:endParaRPr>
              </a:p>
            </p:txBody>
          </p:sp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F23B0470-73B1-872F-1434-F17E56AD5F4D}"/>
                  </a:ext>
                </a:extLst>
              </p:cNvPr>
              <p:cNvSpPr txBox="1"/>
              <p:nvPr/>
            </p:nvSpPr>
            <p:spPr>
              <a:xfrm>
                <a:off x="1804609" y="1943100"/>
                <a:ext cx="415498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600" b="1" dirty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2</a:t>
                </a:r>
              </a:p>
            </p:txBody>
          </p:sp>
        </p:grp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A2010D44-B98B-0A50-24F6-49F47389AA03}"/>
                </a:ext>
              </a:extLst>
            </p:cNvPr>
            <p:cNvSpPr txBox="1"/>
            <p:nvPr/>
          </p:nvSpPr>
          <p:spPr>
            <a:xfrm>
              <a:off x="2118519" y="1947446"/>
              <a:ext cx="3579826" cy="677108"/>
            </a:xfrm>
            <a:prstGeom prst="rect">
              <a:avLst/>
            </a:prstGeom>
            <a:solidFill>
              <a:srgbClr val="FFDB69"/>
            </a:solidFill>
          </p:spPr>
          <p:txBody>
            <a:bodyPr wrap="none" rtlCol="0">
              <a:spAutoFit/>
            </a:bodyPr>
            <a:lstStyle/>
            <a:p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Đặt</a:t>
              </a:r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tính</a:t>
              </a:r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rồi</a:t>
              </a:r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tính</a:t>
              </a:r>
              <a:endParaRPr lang="en-US" sz="3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9" name="Text Box 29">
            <a:extLst>
              <a:ext uri="{FF2B5EF4-FFF2-40B4-BE49-F238E27FC236}">
                <a16:creationId xmlns:a16="http://schemas.microsoft.com/office/drawing/2014/main" id="{7463BB79-DDFC-8C19-C956-0168DF83B151}"/>
              </a:ext>
            </a:extLst>
          </p:cNvPr>
          <p:cNvSpPr txBox="1"/>
          <p:nvPr/>
        </p:nvSpPr>
        <p:spPr>
          <a:xfrm>
            <a:off x="-692311" y="2483921"/>
            <a:ext cx="16520319" cy="707886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algn="ctr" eaLnBrk="1" hangingPunct="1">
              <a:spcBef>
                <a:spcPct val="50000"/>
              </a:spcBef>
              <a:buNone/>
            </a:pPr>
            <a:r>
              <a:rPr lang="en-US" altLang="vi-VN" sz="40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21 437 : 3				36 095 : 8</a:t>
            </a: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A2B775EF-CD83-CBF0-B4E3-D3D65DF9ABFF}"/>
              </a:ext>
            </a:extLst>
          </p:cNvPr>
          <p:cNvGrpSpPr/>
          <p:nvPr/>
        </p:nvGrpSpPr>
        <p:grpSpPr>
          <a:xfrm>
            <a:off x="5236910" y="0"/>
            <a:ext cx="5492209" cy="930735"/>
            <a:chOff x="4539228" y="172432"/>
            <a:chExt cx="5399539" cy="930735"/>
          </a:xfrm>
        </p:grpSpPr>
        <p:grpSp>
          <p:nvGrpSpPr>
            <p:cNvPr id="11" name="Group 10">
              <a:extLst>
                <a:ext uri="{FF2B5EF4-FFF2-40B4-BE49-F238E27FC236}">
                  <a16:creationId xmlns:a16="http://schemas.microsoft.com/office/drawing/2014/main" id="{61389BB0-2CB5-E7A3-AAC6-C227E51277E8}"/>
                </a:ext>
              </a:extLst>
            </p:cNvPr>
            <p:cNvGrpSpPr/>
            <p:nvPr/>
          </p:nvGrpSpPr>
          <p:grpSpPr>
            <a:xfrm>
              <a:off x="4539228" y="172432"/>
              <a:ext cx="5399539" cy="930735"/>
              <a:chOff x="4539228" y="172432"/>
              <a:chExt cx="5399539" cy="930735"/>
            </a:xfrm>
          </p:grpSpPr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591E66F0-1F65-D35D-AF1D-0A52FE1A2788}"/>
                  </a:ext>
                </a:extLst>
              </p:cNvPr>
              <p:cNvSpPr txBox="1"/>
              <p:nvPr/>
            </p:nvSpPr>
            <p:spPr>
              <a:xfrm>
                <a:off x="4539228" y="172432"/>
                <a:ext cx="5399539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</a:p>
            </p:txBody>
          </p:sp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5C5F7379-EDF7-6D07-C5CC-ED64511F2FD4}"/>
                  </a:ext>
                </a:extLst>
              </p:cNvPr>
              <p:cNvSpPr txBox="1"/>
              <p:nvPr/>
            </p:nvSpPr>
            <p:spPr>
              <a:xfrm>
                <a:off x="6718466" y="641502"/>
                <a:ext cx="1050721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TOÁN</a:t>
                </a:r>
              </a:p>
            </p:txBody>
          </p:sp>
        </p:grp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E9B46639-6442-DE78-545C-C316D5AABAF6}"/>
                </a:ext>
              </a:extLst>
            </p:cNvPr>
            <p:cNvCxnSpPr/>
            <p:nvPr/>
          </p:nvCxnSpPr>
          <p:spPr>
            <a:xfrm>
              <a:off x="6830837" y="1051559"/>
              <a:ext cx="816199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36" name="Text Box 14">
            <a:extLst>
              <a:ext uri="{FF2B5EF4-FFF2-40B4-BE49-F238E27FC236}">
                <a16:creationId xmlns:a16="http://schemas.microsoft.com/office/drawing/2014/main" id="{19477F58-C958-0902-EE37-957F2B1F4D1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11282" y="876513"/>
            <a:ext cx="10744200" cy="5759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defRPr/>
            </a:pPr>
            <a:r>
              <a:rPr lang="en-US" sz="28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 71 - CHIA SỐ CÓ NĂM CHỮ SỐ CHO SỐ CÓ MỘT CHỮ SỐ </a:t>
            </a:r>
          </a:p>
        </p:txBody>
      </p:sp>
      <p:sp>
        <p:nvSpPr>
          <p:cNvPr id="37" name="Text Box 8">
            <a:extLst>
              <a:ext uri="{FF2B5EF4-FFF2-40B4-BE49-F238E27FC236}">
                <a16:creationId xmlns:a16="http://schemas.microsoft.com/office/drawing/2014/main" id="{4BF83E23-D933-8EBC-7E85-C7FA2DF93D6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11282" y="3526304"/>
            <a:ext cx="1676400" cy="70802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en-US" alt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21 437</a:t>
            </a:r>
          </a:p>
        </p:txBody>
      </p:sp>
      <p:sp>
        <p:nvSpPr>
          <p:cNvPr id="38" name="Text Box 9">
            <a:extLst>
              <a:ext uri="{FF2B5EF4-FFF2-40B4-BE49-F238E27FC236}">
                <a16:creationId xmlns:a16="http://schemas.microsoft.com/office/drawing/2014/main" id="{2433F002-5D36-FF55-1F13-38C1D19BD9F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40082" y="3424605"/>
            <a:ext cx="838200" cy="70802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en-US" alt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39" name="Line 10">
            <a:extLst>
              <a:ext uri="{FF2B5EF4-FFF2-40B4-BE49-F238E27FC236}">
                <a16:creationId xmlns:a16="http://schemas.microsoft.com/office/drawing/2014/main" id="{5ECB6912-D849-D710-F7B3-045C79F7D406}"/>
              </a:ext>
            </a:extLst>
          </p:cNvPr>
          <p:cNvSpPr>
            <a:spLocks noChangeShapeType="1"/>
          </p:cNvSpPr>
          <p:nvPr/>
        </p:nvSpPr>
        <p:spPr bwMode="auto">
          <a:xfrm>
            <a:off x="4687682" y="3699560"/>
            <a:ext cx="0" cy="1271588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  <a:effectLst>
            <a:prstShdw prst="shdw17" dist="17961" dir="2700000">
              <a:schemeClr val="tx1">
                <a:gamma/>
                <a:shade val="60000"/>
                <a:invGamma/>
              </a:schemeClr>
            </a:prstShdw>
          </a:effectLst>
        </p:spPr>
        <p:txBody>
          <a:bodyPr/>
          <a:lstStyle/>
          <a:p>
            <a:pPr eaLnBrk="1" hangingPunct="1">
              <a:defRPr/>
            </a:pPr>
            <a:endParaRPr lang="en-US" sz="4000">
              <a:latin typeface="Arial" charset="0"/>
            </a:endParaRPr>
          </a:p>
        </p:txBody>
      </p:sp>
      <p:sp>
        <p:nvSpPr>
          <p:cNvPr id="40" name="Line 11">
            <a:extLst>
              <a:ext uri="{FF2B5EF4-FFF2-40B4-BE49-F238E27FC236}">
                <a16:creationId xmlns:a16="http://schemas.microsoft.com/office/drawing/2014/main" id="{9FECDB66-66E5-AAB7-28C6-C734AA6DC39F}"/>
              </a:ext>
            </a:extLst>
          </p:cNvPr>
          <p:cNvSpPr>
            <a:spLocks noChangeShapeType="1"/>
          </p:cNvSpPr>
          <p:nvPr/>
        </p:nvSpPr>
        <p:spPr bwMode="auto">
          <a:xfrm>
            <a:off x="4687682" y="4157395"/>
            <a:ext cx="1219200" cy="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  <a:effectLst>
            <a:prstShdw prst="shdw17" dist="17961" dir="2700000">
              <a:schemeClr val="tx1">
                <a:gamma/>
                <a:shade val="60000"/>
                <a:invGamma/>
              </a:schemeClr>
            </a:prstShdw>
          </a:effectLst>
        </p:spPr>
        <p:txBody>
          <a:bodyPr/>
          <a:lstStyle/>
          <a:p>
            <a:pPr eaLnBrk="1" hangingPunct="1">
              <a:defRPr/>
            </a:pPr>
            <a:endParaRPr lang="en-US" sz="4000">
              <a:latin typeface="Arial" charset="0"/>
            </a:endParaRPr>
          </a:p>
        </p:txBody>
      </p:sp>
      <p:sp>
        <p:nvSpPr>
          <p:cNvPr id="41" name="Text Box 20">
            <a:extLst>
              <a:ext uri="{FF2B5EF4-FFF2-40B4-BE49-F238E27FC236}">
                <a16:creationId xmlns:a16="http://schemas.microsoft.com/office/drawing/2014/main" id="{5ADF9476-A84C-C551-786D-1C9A9BFCCB7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63882" y="4198988"/>
            <a:ext cx="457200" cy="70802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en-US" alt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</a:p>
        </p:txBody>
      </p:sp>
      <p:sp>
        <p:nvSpPr>
          <p:cNvPr id="42" name="Text Box 21">
            <a:extLst>
              <a:ext uri="{FF2B5EF4-FFF2-40B4-BE49-F238E27FC236}">
                <a16:creationId xmlns:a16="http://schemas.microsoft.com/office/drawing/2014/main" id="{A8E33972-4FF2-1254-B3CB-ADE4D293C92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73482" y="4198988"/>
            <a:ext cx="457200" cy="70802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en-US" alt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43" name="Text Box 22">
            <a:extLst>
              <a:ext uri="{FF2B5EF4-FFF2-40B4-BE49-F238E27FC236}">
                <a16:creationId xmlns:a16="http://schemas.microsoft.com/office/drawing/2014/main" id="{7FCAB191-0E43-1C70-8D96-CCB09EB319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02082" y="4198988"/>
            <a:ext cx="244475" cy="70802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en-US" alt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</a:p>
        </p:txBody>
      </p:sp>
      <p:sp>
        <p:nvSpPr>
          <p:cNvPr id="44" name="Text Box 23">
            <a:extLst>
              <a:ext uri="{FF2B5EF4-FFF2-40B4-BE49-F238E27FC236}">
                <a16:creationId xmlns:a16="http://schemas.microsoft.com/office/drawing/2014/main" id="{8D6D25A1-3DDB-57BD-4F09-86689135679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9882" y="4118025"/>
            <a:ext cx="304800" cy="70802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en-US" altLang="en-US" sz="4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0</a:t>
            </a:r>
          </a:p>
        </p:txBody>
      </p:sp>
      <p:sp>
        <p:nvSpPr>
          <p:cNvPr id="45" name="Text Box 24">
            <a:extLst>
              <a:ext uri="{FF2B5EF4-FFF2-40B4-BE49-F238E27FC236}">
                <a16:creationId xmlns:a16="http://schemas.microsoft.com/office/drawing/2014/main" id="{4D744261-2B3B-EFA4-9DE8-79E222BFDBF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09770" y="4115485"/>
            <a:ext cx="381000" cy="70802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en-US" alt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46" name="Text Box 25">
            <a:extLst>
              <a:ext uri="{FF2B5EF4-FFF2-40B4-BE49-F238E27FC236}">
                <a16:creationId xmlns:a16="http://schemas.microsoft.com/office/drawing/2014/main" id="{98D0C2A0-7305-856F-6DCA-3439A24E421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60595" y="5280710"/>
            <a:ext cx="533400" cy="70802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en-US" alt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47" name="Text Box 26">
            <a:extLst>
              <a:ext uri="{FF2B5EF4-FFF2-40B4-BE49-F238E27FC236}">
                <a16:creationId xmlns:a16="http://schemas.microsoft.com/office/drawing/2014/main" id="{E97F780F-046B-F9E6-525B-14B8BF62B59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36782" y="4721910"/>
            <a:ext cx="457200" cy="707886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en-US" alt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48" name="Text Box 27">
            <a:extLst>
              <a:ext uri="{FF2B5EF4-FFF2-40B4-BE49-F238E27FC236}">
                <a16:creationId xmlns:a16="http://schemas.microsoft.com/office/drawing/2014/main" id="{ABB8B7C6-5BB4-FBA8-7ACD-584FCBCF76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98657" y="4707623"/>
            <a:ext cx="533400" cy="70802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en-US" alt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49" name="Text Box 28">
            <a:extLst>
              <a:ext uri="{FF2B5EF4-FFF2-40B4-BE49-F238E27FC236}">
                <a16:creationId xmlns:a16="http://schemas.microsoft.com/office/drawing/2014/main" id="{3400FE90-618F-14C4-7C8D-801194A0EC0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16182" y="5275948"/>
            <a:ext cx="533400" cy="70802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en-US" alt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</a:p>
        </p:txBody>
      </p:sp>
      <p:sp>
        <p:nvSpPr>
          <p:cNvPr id="50" name="Text Box 29">
            <a:extLst>
              <a:ext uri="{FF2B5EF4-FFF2-40B4-BE49-F238E27FC236}">
                <a16:creationId xmlns:a16="http://schemas.microsoft.com/office/drawing/2014/main" id="{2F85212F-A69F-3605-2DBC-FA20A34E4A3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16181" y="5955081"/>
            <a:ext cx="533399" cy="707886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en-US" alt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51" name="Text Box 30">
            <a:extLst>
              <a:ext uri="{FF2B5EF4-FFF2-40B4-BE49-F238E27FC236}">
                <a16:creationId xmlns:a16="http://schemas.microsoft.com/office/drawing/2014/main" id="{878866AF-84F8-9732-096D-547AF92483E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32182" y="4198988"/>
            <a:ext cx="317500" cy="70802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en-US" alt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52" name="Text Box 8">
            <a:extLst>
              <a:ext uri="{FF2B5EF4-FFF2-40B4-BE49-F238E27FC236}">
                <a16:creationId xmlns:a16="http://schemas.microsoft.com/office/drawing/2014/main" id="{647B874F-76FB-FA3A-835D-47278691748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890919" y="3761472"/>
            <a:ext cx="1676400" cy="70802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en-US" alt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36 095</a:t>
            </a:r>
          </a:p>
        </p:txBody>
      </p:sp>
      <p:sp>
        <p:nvSpPr>
          <p:cNvPr id="53" name="Text Box 9">
            <a:extLst>
              <a:ext uri="{FF2B5EF4-FFF2-40B4-BE49-F238E27FC236}">
                <a16:creationId xmlns:a16="http://schemas.microsoft.com/office/drawing/2014/main" id="{325F7304-D8DD-96B9-B90E-85BCC0234D6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719719" y="3659773"/>
            <a:ext cx="838200" cy="70802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en-US" alt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</a:p>
        </p:txBody>
      </p:sp>
      <p:sp>
        <p:nvSpPr>
          <p:cNvPr id="54" name="Line 10">
            <a:extLst>
              <a:ext uri="{FF2B5EF4-FFF2-40B4-BE49-F238E27FC236}">
                <a16:creationId xmlns:a16="http://schemas.microsoft.com/office/drawing/2014/main" id="{6BAC7B6C-1548-DF2B-CA4A-E9F470C4408D}"/>
              </a:ext>
            </a:extLst>
          </p:cNvPr>
          <p:cNvSpPr>
            <a:spLocks noChangeShapeType="1"/>
          </p:cNvSpPr>
          <p:nvPr/>
        </p:nvSpPr>
        <p:spPr bwMode="auto">
          <a:xfrm>
            <a:off x="11567319" y="3934728"/>
            <a:ext cx="0" cy="1271588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  <a:effectLst>
            <a:prstShdw prst="shdw17" dist="17961" dir="2700000">
              <a:schemeClr val="tx1">
                <a:gamma/>
                <a:shade val="60000"/>
                <a:invGamma/>
              </a:schemeClr>
            </a:prstShdw>
          </a:effectLst>
        </p:spPr>
        <p:txBody>
          <a:bodyPr/>
          <a:lstStyle/>
          <a:p>
            <a:pPr eaLnBrk="1" hangingPunct="1">
              <a:defRPr/>
            </a:pPr>
            <a:endParaRPr lang="en-US" sz="4000">
              <a:latin typeface="Arial" charset="0"/>
            </a:endParaRPr>
          </a:p>
        </p:txBody>
      </p:sp>
      <p:sp>
        <p:nvSpPr>
          <p:cNvPr id="55" name="Line 11">
            <a:extLst>
              <a:ext uri="{FF2B5EF4-FFF2-40B4-BE49-F238E27FC236}">
                <a16:creationId xmlns:a16="http://schemas.microsoft.com/office/drawing/2014/main" id="{24836B6A-EC5C-3D92-4D1D-54E84DA261CA}"/>
              </a:ext>
            </a:extLst>
          </p:cNvPr>
          <p:cNvSpPr>
            <a:spLocks noChangeShapeType="1"/>
          </p:cNvSpPr>
          <p:nvPr/>
        </p:nvSpPr>
        <p:spPr bwMode="auto">
          <a:xfrm>
            <a:off x="11567319" y="4392563"/>
            <a:ext cx="1219200" cy="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  <a:effectLst>
            <a:prstShdw prst="shdw17" dist="17961" dir="2700000">
              <a:schemeClr val="tx1">
                <a:gamma/>
                <a:shade val="60000"/>
                <a:invGamma/>
              </a:schemeClr>
            </a:prstShdw>
          </a:effectLst>
        </p:spPr>
        <p:txBody>
          <a:bodyPr/>
          <a:lstStyle/>
          <a:p>
            <a:pPr eaLnBrk="1" hangingPunct="1">
              <a:defRPr/>
            </a:pPr>
            <a:endParaRPr lang="en-US" sz="4000">
              <a:latin typeface="Arial" charset="0"/>
            </a:endParaRPr>
          </a:p>
        </p:txBody>
      </p:sp>
      <p:sp>
        <p:nvSpPr>
          <p:cNvPr id="56" name="Text Box 20">
            <a:extLst>
              <a:ext uri="{FF2B5EF4-FFF2-40B4-BE49-F238E27FC236}">
                <a16:creationId xmlns:a16="http://schemas.microsoft.com/office/drawing/2014/main" id="{8DAAB705-123C-122F-A7B8-1673739EC8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643519" y="4434156"/>
            <a:ext cx="457200" cy="70802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en-US" alt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57" name="Text Box 21">
            <a:extLst>
              <a:ext uri="{FF2B5EF4-FFF2-40B4-BE49-F238E27FC236}">
                <a16:creationId xmlns:a16="http://schemas.microsoft.com/office/drawing/2014/main" id="{ECF29F2A-796D-91BD-888F-9D6F36D9ECE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253119" y="4434156"/>
            <a:ext cx="457200" cy="70802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en-US" alt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58" name="Text Box 22">
            <a:extLst>
              <a:ext uri="{FF2B5EF4-FFF2-40B4-BE49-F238E27FC236}">
                <a16:creationId xmlns:a16="http://schemas.microsoft.com/office/drawing/2014/main" id="{D6D1A2C5-7531-741A-41A1-97550A0D301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481401" y="4436031"/>
            <a:ext cx="244475" cy="70802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en-US" alt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59" name="Text Box 23">
            <a:extLst>
              <a:ext uri="{FF2B5EF4-FFF2-40B4-BE49-F238E27FC236}">
                <a16:creationId xmlns:a16="http://schemas.microsoft.com/office/drawing/2014/main" id="{0A2758CB-9D64-023C-6397-C0BAD9630C7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119519" y="4353193"/>
            <a:ext cx="304800" cy="70802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en-US" altLang="en-US" sz="4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4</a:t>
            </a:r>
          </a:p>
        </p:txBody>
      </p:sp>
      <p:sp>
        <p:nvSpPr>
          <p:cNvPr id="60" name="Text Box 24">
            <a:extLst>
              <a:ext uri="{FF2B5EF4-FFF2-40B4-BE49-F238E27FC236}">
                <a16:creationId xmlns:a16="http://schemas.microsoft.com/office/drawing/2014/main" id="{995FDD7B-E671-A4F1-2419-705B1BBF97D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489407" y="4350653"/>
            <a:ext cx="381000" cy="70802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en-US" alt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</a:p>
        </p:txBody>
      </p:sp>
      <p:sp>
        <p:nvSpPr>
          <p:cNvPr id="61" name="Text Box 25">
            <a:extLst>
              <a:ext uri="{FF2B5EF4-FFF2-40B4-BE49-F238E27FC236}">
                <a16:creationId xmlns:a16="http://schemas.microsoft.com/office/drawing/2014/main" id="{9416963E-4310-C26A-0613-FDD484ECA21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740232" y="5515878"/>
            <a:ext cx="533400" cy="707886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en-US" alt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62" name="Text Box 26">
            <a:extLst>
              <a:ext uri="{FF2B5EF4-FFF2-40B4-BE49-F238E27FC236}">
                <a16:creationId xmlns:a16="http://schemas.microsoft.com/office/drawing/2014/main" id="{7303DE22-A792-2CF0-BBB5-E4A47A1EC4A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716419" y="4957078"/>
            <a:ext cx="457200" cy="707886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en-US" alt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</a:p>
        </p:txBody>
      </p:sp>
      <p:sp>
        <p:nvSpPr>
          <p:cNvPr id="63" name="Text Box 27">
            <a:extLst>
              <a:ext uri="{FF2B5EF4-FFF2-40B4-BE49-F238E27FC236}">
                <a16:creationId xmlns:a16="http://schemas.microsoft.com/office/drawing/2014/main" id="{D5724233-3256-C0BA-40FC-B53379C8E9A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478294" y="4942791"/>
            <a:ext cx="533400" cy="70802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en-US" alt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</a:p>
        </p:txBody>
      </p:sp>
      <p:sp>
        <p:nvSpPr>
          <p:cNvPr id="64" name="Text Box 28">
            <a:extLst>
              <a:ext uri="{FF2B5EF4-FFF2-40B4-BE49-F238E27FC236}">
                <a16:creationId xmlns:a16="http://schemas.microsoft.com/office/drawing/2014/main" id="{39F9FE42-4305-7956-1BA7-1534CF4B3CF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995819" y="5511116"/>
            <a:ext cx="533400" cy="70802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en-US" alt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</a:p>
        </p:txBody>
      </p:sp>
      <p:sp>
        <p:nvSpPr>
          <p:cNvPr id="65" name="Text Box 29">
            <a:extLst>
              <a:ext uri="{FF2B5EF4-FFF2-40B4-BE49-F238E27FC236}">
                <a16:creationId xmlns:a16="http://schemas.microsoft.com/office/drawing/2014/main" id="{585775AD-FA51-3674-43EC-5B55CF6C4D2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995818" y="6190249"/>
            <a:ext cx="533399" cy="707886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en-US" alt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</a:p>
        </p:txBody>
      </p:sp>
      <p:sp>
        <p:nvSpPr>
          <p:cNvPr id="66" name="Text Box 30">
            <a:extLst>
              <a:ext uri="{FF2B5EF4-FFF2-40B4-BE49-F238E27FC236}">
                <a16:creationId xmlns:a16="http://schemas.microsoft.com/office/drawing/2014/main" id="{EB31785D-4FFD-14DC-2D75-6CC6713649B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011819" y="4434156"/>
            <a:ext cx="317500" cy="70802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en-US" alt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</a:p>
        </p:txBody>
      </p:sp>
    </p:spTree>
    <p:extLst>
      <p:ext uri="{BB962C8B-B14F-4D97-AF65-F5344CB8AC3E}">
        <p14:creationId xmlns:p14="http://schemas.microsoft.com/office/powerpoint/2010/main" val="345640799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4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6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0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2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4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6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2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3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8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9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4" dur="1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5" dur="1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1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1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2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7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8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3" dur="1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4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5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>
                      <p:stCondLst>
                        <p:cond delay="indefinite"/>
                      </p:stCondLst>
                      <p:childTnLst>
                        <p:par>
                          <p:cTn id="147" fill="hold">
                            <p:stCondLst>
                              <p:cond delay="0"/>
                            </p:stCondLst>
                            <p:childTnLst>
                              <p:par>
                                <p:cTn id="14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0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1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2" fill="hold">
                      <p:stCondLst>
                        <p:cond delay="indefinite"/>
                      </p:stCondLst>
                      <p:childTnLst>
                        <p:par>
                          <p:cTn id="153" fill="hold">
                            <p:stCondLst>
                              <p:cond delay="0"/>
                            </p:stCondLst>
                            <p:childTnLst>
                              <p:par>
                                <p:cTn id="15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6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7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" fill="hold">
                      <p:stCondLst>
                        <p:cond delay="indefinite"/>
                      </p:stCondLst>
                      <p:childTnLst>
                        <p:par>
                          <p:cTn id="159" fill="hold">
                            <p:stCondLst>
                              <p:cond delay="0"/>
                            </p:stCondLst>
                            <p:childTnLst>
                              <p:par>
                                <p:cTn id="160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2" dur="1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3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4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5" fill="hold">
                      <p:stCondLst>
                        <p:cond delay="indefinite"/>
                      </p:stCondLst>
                      <p:childTnLst>
                        <p:par>
                          <p:cTn id="166" fill="hold">
                            <p:stCondLst>
                              <p:cond delay="0"/>
                            </p:stCondLst>
                            <p:childTnLst>
                              <p:par>
                                <p:cTn id="16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9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0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1" fill="hold">
                      <p:stCondLst>
                        <p:cond delay="indefinite"/>
                      </p:stCondLst>
                      <p:childTnLst>
                        <p:par>
                          <p:cTn id="172" fill="hold">
                            <p:stCondLst>
                              <p:cond delay="0"/>
                            </p:stCondLst>
                            <p:childTnLst>
                              <p:par>
                                <p:cTn id="17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5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6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" grpId="0"/>
      <p:bldP spid="38" grpId="0"/>
      <p:bldP spid="41" grpId="0"/>
      <p:bldP spid="42" grpId="0"/>
      <p:bldP spid="43" grpId="0"/>
      <p:bldP spid="44" grpId="0"/>
      <p:bldP spid="45" grpId="0"/>
      <p:bldP spid="46" grpId="0"/>
      <p:bldP spid="47" grpId="0"/>
      <p:bldP spid="48" grpId="0"/>
      <p:bldP spid="49" grpId="0"/>
      <p:bldP spid="50" grpId="0"/>
      <p:bldP spid="51" grpId="0"/>
      <p:bldP spid="52" grpId="0"/>
      <p:bldP spid="53" grpId="0"/>
      <p:bldP spid="56" grpId="0"/>
      <p:bldP spid="57" grpId="0"/>
      <p:bldP spid="58" grpId="0"/>
      <p:bldP spid="59" grpId="0"/>
      <p:bldP spid="60" grpId="0"/>
      <p:bldP spid="61" grpId="0"/>
      <p:bldP spid="62" grpId="0"/>
      <p:bldP spid="63" grpId="0"/>
      <p:bldP spid="64" grpId="0"/>
      <p:bldP spid="65" grpId="0"/>
      <p:bldP spid="6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5236910" y="0"/>
            <a:ext cx="5492209" cy="930735"/>
            <a:chOff x="4539228" y="172432"/>
            <a:chExt cx="5399539" cy="930735"/>
          </a:xfrm>
        </p:grpSpPr>
        <p:grpSp>
          <p:nvGrpSpPr>
            <p:cNvPr id="3" name="Group 2"/>
            <p:cNvGrpSpPr/>
            <p:nvPr/>
          </p:nvGrpSpPr>
          <p:grpSpPr>
            <a:xfrm>
              <a:off x="4539228" y="172432"/>
              <a:ext cx="5399539" cy="930735"/>
              <a:chOff x="4539228" y="172432"/>
              <a:chExt cx="5399539" cy="930735"/>
            </a:xfrm>
          </p:grpSpPr>
          <p:sp>
            <p:nvSpPr>
              <p:cNvPr id="5" name="TextBox 4"/>
              <p:cNvSpPr txBox="1"/>
              <p:nvPr/>
            </p:nvSpPr>
            <p:spPr>
              <a:xfrm>
                <a:off x="4539228" y="172432"/>
                <a:ext cx="5399539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</a:p>
            </p:txBody>
          </p:sp>
          <p:sp>
            <p:nvSpPr>
              <p:cNvPr id="6" name="TextBox 5"/>
              <p:cNvSpPr txBox="1"/>
              <p:nvPr/>
            </p:nvSpPr>
            <p:spPr>
              <a:xfrm>
                <a:off x="6718466" y="641502"/>
                <a:ext cx="1050721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TOÁN</a:t>
                </a:r>
              </a:p>
            </p:txBody>
          </p:sp>
        </p:grpSp>
        <p:cxnSp>
          <p:nvCxnSpPr>
            <p:cNvPr id="4" name="Straight Connector 3"/>
            <p:cNvCxnSpPr/>
            <p:nvPr/>
          </p:nvCxnSpPr>
          <p:spPr>
            <a:xfrm>
              <a:off x="6830837" y="1051559"/>
              <a:ext cx="816199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2" name="Group 11"/>
          <p:cNvGrpSpPr/>
          <p:nvPr/>
        </p:nvGrpSpPr>
        <p:grpSpPr>
          <a:xfrm>
            <a:off x="292435" y="1605215"/>
            <a:ext cx="14824979" cy="1204675"/>
            <a:chOff x="1470819" y="1943100"/>
            <a:chExt cx="14824979" cy="1204675"/>
          </a:xfrm>
        </p:grpSpPr>
        <p:grpSp>
          <p:nvGrpSpPr>
            <p:cNvPr id="10" name="Group 9"/>
            <p:cNvGrpSpPr/>
            <p:nvPr/>
          </p:nvGrpSpPr>
          <p:grpSpPr>
            <a:xfrm>
              <a:off x="1470819" y="1943100"/>
              <a:ext cx="533400" cy="646331"/>
              <a:chOff x="1737519" y="1943100"/>
              <a:chExt cx="533400" cy="646331"/>
            </a:xfrm>
          </p:grpSpPr>
          <p:sp>
            <p:nvSpPr>
              <p:cNvPr id="8" name="Oval 7"/>
              <p:cNvSpPr/>
              <p:nvPr/>
            </p:nvSpPr>
            <p:spPr>
              <a:xfrm>
                <a:off x="1737519" y="2019300"/>
                <a:ext cx="533400" cy="533400"/>
              </a:xfrm>
              <a:prstGeom prst="ellipse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  <a:ln>
                <a:solidFill>
                  <a:schemeClr val="accent4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b="1">
                  <a:solidFill>
                    <a:srgbClr val="FF0000"/>
                  </a:solidFill>
                </a:endParaRPr>
              </a:p>
            </p:txBody>
          </p:sp>
          <p:sp>
            <p:nvSpPr>
              <p:cNvPr id="9" name="TextBox 8"/>
              <p:cNvSpPr txBox="1"/>
              <p:nvPr/>
            </p:nvSpPr>
            <p:spPr>
              <a:xfrm>
                <a:off x="1804609" y="1943100"/>
                <a:ext cx="415498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600" b="1" dirty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3</a:t>
                </a: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2118519" y="1947446"/>
              <a:ext cx="14177279" cy="1200329"/>
            </a:xfrm>
            <a:prstGeom prst="rect">
              <a:avLst/>
            </a:prstGeom>
            <a:solidFill>
              <a:srgbClr val="FFDB69"/>
            </a:solidFill>
          </p:spPr>
          <p:txBody>
            <a:bodyPr wrap="none" rtlCol="0">
              <a:spAutoFit/>
            </a:bodyPr>
            <a:lstStyle/>
            <a:p>
              <a:pPr algn="l"/>
              <a:r>
                <a:rPr lang="vi-VN" sz="3600" b="1" i="0" dirty="0">
                  <a:solidFill>
                    <a:srgbClr val="FF0000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Có 10 243 viên thuốc, người ta đóng vào các vỉ, mỗi vỉ 8 viên thuốc. </a:t>
              </a:r>
              <a:endParaRPr lang="en-US" sz="3600" b="1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l"/>
              <a:r>
                <a:rPr lang="vi-VN" sz="3600" b="1" i="0" dirty="0">
                  <a:solidFill>
                    <a:srgbClr val="FF0000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Hỏi đóng được nhiều nhất bao nhiêu vỉ thuốc và còn thừa ra mấy viên?</a:t>
              </a:r>
            </a:p>
          </p:txBody>
        </p:sp>
      </p:grpSp>
      <p:sp>
        <p:nvSpPr>
          <p:cNvPr id="14" name="TextBox 13">
            <a:extLst>
              <a:ext uri="{FF2B5EF4-FFF2-40B4-BE49-F238E27FC236}">
                <a16:creationId xmlns:a16="http://schemas.microsoft.com/office/drawing/2014/main" id="{6A5796D0-9EBD-0F96-739B-0026A52E1D4D}"/>
              </a:ext>
            </a:extLst>
          </p:cNvPr>
          <p:cNvSpPr txBox="1"/>
          <p:nvPr/>
        </p:nvSpPr>
        <p:spPr>
          <a:xfrm>
            <a:off x="2586291" y="2966960"/>
            <a:ext cx="6766077" cy="1754326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/>
            <a:r>
              <a:rPr lang="en-US" sz="3600" b="1" i="0" u="sng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Tóm</a:t>
            </a:r>
            <a:r>
              <a:rPr lang="en-US" sz="3600" b="1" i="0" u="sng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0" u="sng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tắt</a:t>
            </a:r>
            <a:endParaRPr lang="en-US" sz="3600" b="1" i="0" u="sng" dirty="0">
              <a:solidFill>
                <a:srgbClr val="0000FF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600" b="1" i="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8 </a:t>
            </a:r>
            <a:r>
              <a:rPr lang="en-US" sz="3600" b="1" i="0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viên</a:t>
            </a:r>
            <a:r>
              <a:rPr lang="en-US" sz="3600" b="1" i="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0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thuốc</a:t>
            </a:r>
            <a:r>
              <a:rPr lang="en-US" sz="3600" b="1" i="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		: 1 </a:t>
            </a:r>
            <a:r>
              <a:rPr lang="en-US" sz="3600" b="1" i="0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vỉ</a:t>
            </a:r>
            <a:endParaRPr lang="en-US" sz="3600" b="1" i="0" dirty="0">
              <a:solidFill>
                <a:srgbClr val="0000FF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10 243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viên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thuốc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: …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vỉ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A602BA6B-F561-B3D9-4848-86B27489F349}"/>
              </a:ext>
            </a:extLst>
          </p:cNvPr>
          <p:cNvSpPr txBox="1"/>
          <p:nvPr/>
        </p:nvSpPr>
        <p:spPr>
          <a:xfrm>
            <a:off x="292435" y="4926183"/>
            <a:ext cx="15339219" cy="3316742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3600" b="1" i="0" u="sng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600" b="1" i="0" u="sng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0" u="sng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endParaRPr lang="en-US" sz="3600" b="1" i="0" u="sng" dirty="0">
              <a:solidFill>
                <a:srgbClr val="0000FF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50000"/>
              </a:lnSpc>
            </a:pPr>
            <a:r>
              <a:rPr lang="en-US" sz="3600" b="1" i="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10 243 : 8 = 1 280 (</a:t>
            </a:r>
            <a:r>
              <a:rPr lang="en-US" sz="3600" b="1" i="0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dư</a:t>
            </a:r>
            <a:r>
              <a:rPr lang="en-US" sz="3600" b="1" i="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3)</a:t>
            </a:r>
          </a:p>
          <a:p>
            <a:pPr algn="ctr">
              <a:lnSpc>
                <a:spcPct val="150000"/>
              </a:lnSpc>
            </a:pP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Vậy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đóng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nhiều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nhất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1 280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vỉ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thuốc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còn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thừa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viên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3600" b="1" i="0" dirty="0">
              <a:solidFill>
                <a:srgbClr val="0000FF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50000"/>
              </a:lnSpc>
            </a:pPr>
            <a:r>
              <a:rPr lang="en-US" sz="3600" b="1" i="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			</a:t>
            </a:r>
            <a:r>
              <a:rPr lang="en-US" sz="3600" b="1" i="0" u="sng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Đáp</a:t>
            </a:r>
            <a:r>
              <a:rPr lang="en-US" sz="3600" b="1" i="0" u="sng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0" u="sng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600" b="1" i="0" u="sng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600" b="1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1 280 </a:t>
            </a:r>
            <a:r>
              <a:rPr lang="en-US" sz="3600" b="1" i="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vỉ</a:t>
            </a:r>
            <a:r>
              <a:rPr lang="en-US" sz="3600" b="1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thuốc</a:t>
            </a:r>
            <a:r>
              <a:rPr lang="en-US" sz="3600" b="1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b="1" i="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thừ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viên</a:t>
            </a:r>
            <a:r>
              <a:rPr lang="en-US" sz="3600" b="1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16" name="Text Box 14">
            <a:extLst>
              <a:ext uri="{FF2B5EF4-FFF2-40B4-BE49-F238E27FC236}">
                <a16:creationId xmlns:a16="http://schemas.microsoft.com/office/drawing/2014/main" id="{8951A54B-57C1-25B9-88C8-B060F2E3058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11282" y="876513"/>
            <a:ext cx="10744200" cy="5759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defRPr/>
            </a:pPr>
            <a:r>
              <a:rPr lang="en-US" sz="28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 71 - CHIA SỐ CÓ NĂM CHỮ SỐ CHO SỐ CÓ MỘT CHỮ SỐ </a:t>
            </a: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6518FDB5-40D1-E77A-897E-A33DC2CA4CB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22105" y="3109666"/>
            <a:ext cx="4547072" cy="23424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389713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Picture 2" descr="Anh dep 1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1719" y="218988"/>
            <a:ext cx="14417345" cy="84599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5" name="WordArt 3"/>
          <p:cNvSpPr>
            <a:spLocks noChangeArrowheads="1" noChangeShapeType="1" noTextEdit="1"/>
          </p:cNvSpPr>
          <p:nvPr/>
        </p:nvSpPr>
        <p:spPr bwMode="auto">
          <a:xfrm>
            <a:off x="1966119" y="3657600"/>
            <a:ext cx="12649200" cy="15827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5700" b="1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XIN CHÂN THÀNH CẢM ƠN </a:t>
            </a:r>
          </a:p>
          <a:p>
            <a:pPr algn="ctr"/>
            <a:r>
              <a:rPr lang="vi-VN" sz="5700" b="1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QUÝ THẦY CÔ GIÁO VÀ CÁC EM</a:t>
            </a:r>
            <a:endParaRPr lang="en-US" sz="5700" b="1" kern="10">
              <a:ln w="19050">
                <a:solidFill>
                  <a:srgbClr val="FFFF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117889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1126</TotalTime>
  <Words>599</Words>
  <Application>Microsoft Office PowerPoint</Application>
  <PresentationFormat>Custom</PresentationFormat>
  <Paragraphs>156</Paragraphs>
  <Slides>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.VnTime</vt:lpstr>
      <vt:lpstr>Arial</vt:lpstr>
      <vt:lpstr>Calibri</vt:lpstr>
      <vt:lpstr>Times New Roman</vt:lpstr>
      <vt:lpstr>VNI-Avo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Xuân Lê Thanh</cp:lastModifiedBy>
  <cp:revision>170</cp:revision>
  <dcterms:created xsi:type="dcterms:W3CDTF">2022-07-10T01:37:20Z</dcterms:created>
  <dcterms:modified xsi:type="dcterms:W3CDTF">2025-04-14T16:57:15Z</dcterms:modified>
</cp:coreProperties>
</file>