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6" r:id="rId3"/>
    <p:sldId id="269" r:id="rId4"/>
    <p:sldId id="270" r:id="rId5"/>
    <p:sldId id="268" r:id="rId6"/>
    <p:sldId id="267" r:id="rId7"/>
    <p:sldId id="271" r:id="rId8"/>
    <p:sldId id="265" r:id="rId9"/>
    <p:sldId id="275" r:id="rId10"/>
    <p:sldId id="276" r:id="rId11"/>
    <p:sldId id="274" r:id="rId12"/>
    <p:sldId id="277" r:id="rId13"/>
    <p:sldId id="264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35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06/02/2025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23.jpeg"/><Relationship Id="rId18" Type="http://schemas.openxmlformats.org/officeDocument/2006/relationships/image" Target="../media/image27.jpeg"/><Relationship Id="rId3" Type="http://schemas.openxmlformats.org/officeDocument/2006/relationships/image" Target="../media/image15.jpeg"/><Relationship Id="rId21" Type="http://schemas.openxmlformats.org/officeDocument/2006/relationships/image" Target="../media/image29.jpeg"/><Relationship Id="rId7" Type="http://schemas.openxmlformats.org/officeDocument/2006/relationships/image" Target="../media/image18.jpeg"/><Relationship Id="rId12" Type="http://schemas.openxmlformats.org/officeDocument/2006/relationships/image" Target="../media/image22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1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31.jpeg"/><Relationship Id="rId10" Type="http://schemas.openxmlformats.org/officeDocument/2006/relationships/image" Target="../media/image20.png"/><Relationship Id="rId19" Type="http://schemas.openxmlformats.org/officeDocument/2006/relationships/image" Target="../media/image28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Relationship Id="rId14" Type="http://schemas.openxmlformats.org/officeDocument/2006/relationships/image" Target="../media/image24.jpeg"/><Relationship Id="rId2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HỌC VŨ XUÂN THIỀU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8623" y="3891358"/>
            <a:ext cx="14249400" cy="265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50: CHU VI HÌNH TAM GIÁC, HÌNH TỨ GIÁC, HÌNH CHỮ NHẬT VÀ HÌNH VUÔNG 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47109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383723" y="513184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1089" y="3526672"/>
            <a:ext cx="62280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b) 3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4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5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6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83400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8036" y="4779431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1378798" y="5573325"/>
            <a:ext cx="485261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 + 4 + 5 + 6 = 18 (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dm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47319" y="6250433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18 dm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51682" y="3515600"/>
            <a:ext cx="704551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10 cm, 15 cm, 10 cm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cm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1472531" y="41867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01419" y="4778019"/>
            <a:ext cx="484619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tứ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260824" y="5573325"/>
            <a:ext cx="582723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 + 15 +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10 +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15 = 50 (cm)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45838" y="6244520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50 cm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34636" y="2638614"/>
            <a:ext cx="10860752" cy="830997"/>
            <a:chOff x="1470819" y="1870501"/>
            <a:chExt cx="10860752" cy="830997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02130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6364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BE585A-FD73-89AE-0ED0-A8FD81986F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791" t="61266" r="12093" b="12736"/>
          <a:stretch/>
        </p:blipFill>
        <p:spPr bwMode="auto">
          <a:xfrm>
            <a:off x="483467" y="3429000"/>
            <a:ext cx="7463369" cy="41365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0792" y="2197403"/>
            <a:ext cx="15753654" cy="1400384"/>
            <a:chOff x="1470819" y="1870501"/>
            <a:chExt cx="15753654" cy="1400384"/>
          </a:xfrm>
        </p:grpSpPr>
        <p:grpSp>
          <p:nvGrpSpPr>
            <p:cNvPr id="6" name="Group 5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118519" y="1947446"/>
              <a:ext cx="1510595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Rô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–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bốt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dung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đèn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nháy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để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trang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trí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thuyền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như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000" b="1" i="0" u="none" strike="noStrike" kern="1200" cap="none" spc="0" normalizeH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000" b="1" i="0" u="none" strike="noStrike" kern="1200" cap="none" spc="0" normalizeH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vẽ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nháy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xăng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ti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en-US" sz="40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40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404519" y="0"/>
            <a:ext cx="7868281" cy="1344001"/>
            <a:chOff x="4134211" y="-56168"/>
            <a:chExt cx="6895122" cy="1344001"/>
          </a:xfrm>
        </p:grpSpPr>
        <p:grpSp>
          <p:nvGrpSpPr>
            <p:cNvPr id="11" name="Group 10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237246" y="1228638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 Chu vi tam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014840" y="3828195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28791" y="4625109"/>
            <a:ext cx="73389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Chiều </a:t>
            </a:r>
            <a:r>
              <a:rPr kumimoji="0" lang="en-US" sz="3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dài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dây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nháy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655040" y="5384279"/>
            <a:ext cx="601639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60 + 25</a:t>
            </a:r>
            <a:r>
              <a:rPr kumimoji="0" lang="en-US" sz="3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+ 40 + 25 = 150 (cm)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272800" y="6061387"/>
            <a:ext cx="336502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150 cm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6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316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79" y="111473"/>
            <a:ext cx="6255237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425B98-0CDC-171B-7310-AA0BAD49C3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37519" y="2209800"/>
            <a:ext cx="13396120" cy="4876801"/>
          </a:xfrm>
          <a:prstGeom prst="rect">
            <a:avLst/>
          </a:prstGeom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719" y="152400"/>
            <a:ext cx="25608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82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F013B6-F508-46AC-77D6-9E9D6C034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6" t="39201" r="7954" b="40314"/>
          <a:stretch/>
        </p:blipFill>
        <p:spPr bwMode="auto">
          <a:xfrm>
            <a:off x="2535613" y="2743200"/>
            <a:ext cx="10900611" cy="44757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B87A89-60EF-787A-8DEC-5ACD950B6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58021" r="54128" b="31483"/>
          <a:stretch/>
        </p:blipFill>
        <p:spPr bwMode="auto">
          <a:xfrm>
            <a:off x="365919" y="3124200"/>
            <a:ext cx="533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157119" y="3877793"/>
            <a:ext cx="95250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460535" y="4731195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cm + 4 cm + 3 cm = 9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74159" y="5486400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84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03EB5C-245F-DB90-FBDA-B2E720B093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15" t="68157" r="53219" b="14770"/>
          <a:stretch/>
        </p:blipFill>
        <p:spPr bwMode="auto">
          <a:xfrm>
            <a:off x="350838" y="2629168"/>
            <a:ext cx="5638800" cy="41526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80111809-97A9-3F56-46DB-D47D1E140F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26" t="84218" r="9469" b="9713"/>
          <a:stretch/>
        </p:blipFill>
        <p:spPr bwMode="auto">
          <a:xfrm>
            <a:off x="2194719" y="6781800"/>
            <a:ext cx="12801599" cy="21486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5920977" y="3360714"/>
            <a:ext cx="101195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7147719" y="4291222"/>
            <a:ext cx="7166218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cm + 4 cm + 5 cm + 2 cm = 14 cm</a:t>
            </a: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6035278" y="5144624"/>
            <a:ext cx="9890919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Chu vi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cm</a:t>
            </a: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9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E5F78A-F387-EAB8-06FC-7CB2A0CD4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64271" y="2604917"/>
            <a:ext cx="13487400" cy="496109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34500" y="228600"/>
            <a:ext cx="6255237" cy="992290"/>
            <a:chOff x="4539228" y="172432"/>
            <a:chExt cx="6149694" cy="992290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34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48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48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88682" y="1480739"/>
            <a:ext cx="15697200" cy="1110910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3322965" cy="907942"/>
            <a:chOff x="1470819" y="1870501"/>
            <a:chExt cx="13322965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6752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a) 7 cm, 10 cm </a:t>
            </a:r>
            <a:r>
              <a:rPr lang="en-US" sz="4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195425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9786" y="3784121"/>
            <a:ext cx="557075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40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8519" y="446297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0040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Rectangle 6"/>
          <p:cNvSpPr/>
          <p:nvPr/>
        </p:nvSpPr>
        <p:spPr>
          <a:xfrm>
            <a:off x="742400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 + 30 + 40 = 90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4071" y="6328071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90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56237" y="378554"/>
            <a:ext cx="7868281" cy="1344001"/>
            <a:chOff x="4134211" y="-56168"/>
            <a:chExt cx="6895122" cy="1344001"/>
          </a:xfrm>
        </p:grpSpPr>
        <p:grpSp>
          <p:nvGrpSpPr>
            <p:cNvPr id="10" name="Group 9"/>
            <p:cNvGrpSpPr/>
            <p:nvPr/>
          </p:nvGrpSpPr>
          <p:grpSpPr>
            <a:xfrm>
              <a:off x="4134211" y="-56168"/>
              <a:ext cx="6895122" cy="1344001"/>
              <a:chOff x="4134211" y="-56168"/>
              <a:chExt cx="6895122" cy="134400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134211" y="-56168"/>
                <a:ext cx="689512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2642" y="641502"/>
                <a:ext cx="14845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1" name="Straight Connector 10"/>
            <p:cNvCxnSpPr/>
            <p:nvPr/>
          </p:nvCxnSpPr>
          <p:spPr>
            <a:xfrm>
              <a:off x="7360227" y="1287833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50: Chu vi tam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6410" y="3764833"/>
            <a:ext cx="551625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20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141103" y="4540834"/>
            <a:ext cx="1766830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302703" y="5024659"/>
            <a:ext cx="520366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687423" y="5662537"/>
            <a:ext cx="4818948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 + 20 + 15 = 50 (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315796" y="6262714"/>
            <a:ext cx="317587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50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36386" y="2465280"/>
            <a:ext cx="12279410" cy="846386"/>
            <a:chOff x="1470819" y="1870501"/>
            <a:chExt cx="12279410" cy="846386"/>
          </a:xfrm>
        </p:grpSpPr>
        <p:grpSp>
          <p:nvGrpSpPr>
            <p:cNvPr id="21" name="Group 20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 b="1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118519" y="1947446"/>
              <a:ext cx="1163171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chu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vi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tam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cạnh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44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601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5" grpId="0"/>
      <p:bldP spid="16" grpId="0"/>
      <p:bldP spid="17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522532" y="0"/>
            <a:ext cx="9288120" cy="1528667"/>
            <a:chOff x="4134211" y="-56168"/>
            <a:chExt cx="9131404" cy="1528667"/>
          </a:xfrm>
        </p:grpSpPr>
        <p:grpSp>
          <p:nvGrpSpPr>
            <p:cNvPr id="6" name="Group 5"/>
            <p:cNvGrpSpPr/>
            <p:nvPr/>
          </p:nvGrpSpPr>
          <p:grpSpPr>
            <a:xfrm>
              <a:off x="4134211" y="-56168"/>
              <a:ext cx="9131404" cy="1528667"/>
              <a:chOff x="4134211" y="-56168"/>
              <a:chExt cx="9131404" cy="152866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134211" y="-56168"/>
                <a:ext cx="913140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7022642" y="641502"/>
                <a:ext cx="191837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7532345" y="1315432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itle 5">
            <a:extLst>
              <a:ext uri="{FF2B5EF4-FFF2-40B4-BE49-F238E27FC236}">
                <a16:creationId xmlns:a16="http://schemas.microsoft.com/office/drawing/2014/main" id="{4456EA9F-6CEC-0F6A-ECCD-901BC74614D7}"/>
              </a:ext>
            </a:extLst>
          </p:cNvPr>
          <p:cNvSpPr txBox="1">
            <a:spLocks/>
          </p:cNvSpPr>
          <p:nvPr/>
        </p:nvSpPr>
        <p:spPr>
          <a:xfrm>
            <a:off x="0" y="1690181"/>
            <a:ext cx="15697200" cy="853402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>
            <a:lvl1pPr algn="ctr" defTabSz="1218926" rtl="0" eaLnBrk="1" latinLnBrk="0" hangingPunct="1">
              <a:spcBef>
                <a:spcPct val="0"/>
              </a:spcBef>
              <a:buNone/>
              <a:defRPr sz="5899" kern="1200">
                <a:solidFill>
                  <a:schemeClr val="tx1"/>
                </a:solidFill>
                <a:latin typeface="印品黑体" panose="00000500000000000000" pitchFamily="2" charset="-122"/>
                <a:ea typeface="+mj-ea"/>
                <a:cs typeface="+mj-cs"/>
              </a:defRPr>
            </a:lvl1pPr>
          </a:lstStyle>
          <a:p>
            <a:pPr marL="0" marR="0" lvl="0" indent="0" algn="ctr" defTabSz="12189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Bài 50:Chu vi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chữ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vuông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519" y="2949889"/>
            <a:ext cx="12870918" cy="907942"/>
            <a:chOff x="1470819" y="1870501"/>
            <a:chExt cx="12870918" cy="907942"/>
          </a:xfrm>
        </p:grpSpPr>
        <p:grpSp>
          <p:nvGrpSpPr>
            <p:cNvPr id="13" name="Group 12"/>
            <p:cNvGrpSpPr/>
            <p:nvPr/>
          </p:nvGrpSpPr>
          <p:grpSpPr>
            <a:xfrm>
              <a:off x="1470819" y="1870501"/>
              <a:ext cx="548897" cy="830997"/>
              <a:chOff x="1737519" y="1870501"/>
              <a:chExt cx="548897" cy="830997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793973" y="1870501"/>
                <a:ext cx="492443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145252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8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118519" y="1947446"/>
              <a:ext cx="122232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45252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Tính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chu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vi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hình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giác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có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độ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dài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cạnh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1195" y="3925583"/>
            <a:ext cx="64395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7 cm, 10 cm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14 cm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030690" y="7305320"/>
            <a:ext cx="38940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31 cm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937282" y="4848471"/>
            <a:ext cx="21868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626304" y="5665285"/>
            <a:ext cx="65341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 vi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tam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060717" y="6496282"/>
            <a:ext cx="56653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 + 10 + 14 = 31 (cm)</a:t>
            </a:r>
          </a:p>
        </p:txBody>
      </p:sp>
    </p:spTree>
    <p:extLst>
      <p:ext uri="{BB962C8B-B14F-4D97-AF65-F5344CB8AC3E}">
        <p14:creationId xmlns:p14="http://schemas.microsoft.com/office/powerpoint/2010/main" val="209151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6" grpId="0"/>
      <p:bldP spid="37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821</TotalTime>
  <Words>792</Words>
  <Application>Microsoft Office PowerPoint</Application>
  <PresentationFormat>Custom</PresentationFormat>
  <Paragraphs>117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Xuân Lê Thanh</cp:lastModifiedBy>
  <cp:revision>107</cp:revision>
  <dcterms:created xsi:type="dcterms:W3CDTF">2022-07-10T01:37:20Z</dcterms:created>
  <dcterms:modified xsi:type="dcterms:W3CDTF">2025-02-06T05:08:33Z</dcterms:modified>
</cp:coreProperties>
</file>