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7" r:id="rId2"/>
    <p:sldId id="430" r:id="rId3"/>
    <p:sldId id="432" r:id="rId4"/>
    <p:sldId id="446" r:id="rId5"/>
    <p:sldId id="433" r:id="rId6"/>
    <p:sldId id="442" r:id="rId7"/>
    <p:sldId id="443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62" d="100"/>
          <a:sy n="62" d="100"/>
        </p:scale>
        <p:origin x="610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492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90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 flipH="1">
            <a:off x="-1" y="-314159"/>
            <a:ext cx="7474405" cy="9333317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7163862" y="3318933"/>
            <a:ext cx="8078531" cy="1253067"/>
          </a:xfrm>
        </p:spPr>
        <p:txBody>
          <a:bodyPr>
            <a:noAutofit/>
          </a:bodyPr>
          <a:lstStyle>
            <a:lvl1pPr marL="0" indent="0" algn="ctr">
              <a:buNone/>
              <a:defRPr sz="8800" b="1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ONE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7163862" y="4842933"/>
            <a:ext cx="8078531" cy="1253067"/>
          </a:xfrm>
        </p:spPr>
        <p:txBody>
          <a:bodyPr/>
          <a:lstStyle>
            <a:lvl1pPr marL="0" indent="0" algn="ctr">
              <a:buNone/>
              <a:defRPr sz="8800" b="1" baseline="0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590539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VŨ XUÂN THIỀU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958737" y="3962400"/>
            <a:ext cx="12656582" cy="2468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MỘT SỐ BỘ PHẬN CỦA ĐỘNG VẬT VÀ CHỨC NĂNG CỦA CHÚNG (TIẾT 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701040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Giáo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viên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:……………………………………</a:t>
            </a:r>
          </a:p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Lớp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232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99519" y="304800"/>
            <a:ext cx="105918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0519" y="3055709"/>
            <a:ext cx="78758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Lớp bao phủ bên ngoài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05" y="4307733"/>
            <a:ext cx="16341643" cy="483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518" y="3584929"/>
            <a:ext cx="7681119" cy="555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81662"/>
              </p:ext>
            </p:extLst>
          </p:nvPr>
        </p:nvGraphicFramePr>
        <p:xfrm>
          <a:off x="187928" y="4114800"/>
          <a:ext cx="810279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3193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213519" y="2533471"/>
            <a:ext cx="1463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9813" y="1709530"/>
            <a:ext cx="1034310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28118"/>
              </p:ext>
            </p:extLst>
          </p:nvPr>
        </p:nvGraphicFramePr>
        <p:xfrm>
          <a:off x="1623219" y="4267200"/>
          <a:ext cx="12573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58805" y="-209551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5" y="6479725"/>
            <a:ext cx="2130619" cy="2664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>
            <a:off x="10830310" y="-228600"/>
            <a:ext cx="5446328" cy="6800851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55985" b="31250"/>
          <a:stretch>
            <a:fillRect/>
          </a:stretch>
        </p:blipFill>
        <p:spPr>
          <a:xfrm>
            <a:off x="2" y="-438151"/>
            <a:ext cx="5075343" cy="5905501"/>
          </a:xfrm>
          <a:custGeom>
            <a:avLst/>
            <a:gdLst>
              <a:gd name="connsiteX0" fmla="*/ 900113 w 3801681"/>
              <a:gd name="connsiteY0" fmla="*/ 0 h 4429126"/>
              <a:gd name="connsiteX1" fmla="*/ 2643188 w 3801681"/>
              <a:gd name="connsiteY1" fmla="*/ 0 h 4429126"/>
              <a:gd name="connsiteX2" fmla="*/ 3786188 w 3801681"/>
              <a:gd name="connsiteY2" fmla="*/ 700088 h 4429126"/>
              <a:gd name="connsiteX3" fmla="*/ 3800475 w 3801681"/>
              <a:gd name="connsiteY3" fmla="*/ 1028701 h 4429126"/>
              <a:gd name="connsiteX4" fmla="*/ 3343275 w 3801681"/>
              <a:gd name="connsiteY4" fmla="*/ 2714626 h 4429126"/>
              <a:gd name="connsiteX5" fmla="*/ 3357563 w 3801681"/>
              <a:gd name="connsiteY5" fmla="*/ 3000376 h 4429126"/>
              <a:gd name="connsiteX6" fmla="*/ 3043238 w 3801681"/>
              <a:gd name="connsiteY6" fmla="*/ 3929063 h 4429126"/>
              <a:gd name="connsiteX7" fmla="*/ 2928938 w 3801681"/>
              <a:gd name="connsiteY7" fmla="*/ 4071938 h 4429126"/>
              <a:gd name="connsiteX8" fmla="*/ 2043113 w 3801681"/>
              <a:gd name="connsiteY8" fmla="*/ 4429126 h 4429126"/>
              <a:gd name="connsiteX9" fmla="*/ 1500188 w 3801681"/>
              <a:gd name="connsiteY9" fmla="*/ 4429126 h 4429126"/>
              <a:gd name="connsiteX10" fmla="*/ 0 w 3801681"/>
              <a:gd name="connsiteY10" fmla="*/ 4298675 h 4429126"/>
              <a:gd name="connsiteX11" fmla="*/ 0 w 3801681"/>
              <a:gd name="connsiteY11" fmla="*/ 262169 h 4429126"/>
              <a:gd name="connsiteX12" fmla="*/ 900113 w 3801681"/>
              <a:gd name="connsiteY12" fmla="*/ 0 h 442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01681" h="4429126">
                <a:moveTo>
                  <a:pt x="900113" y="0"/>
                </a:moveTo>
                <a:lnTo>
                  <a:pt x="2643188" y="0"/>
                </a:lnTo>
                <a:lnTo>
                  <a:pt x="3786188" y="700088"/>
                </a:lnTo>
                <a:cubicBezTo>
                  <a:pt x="3807838" y="894943"/>
                  <a:pt x="3800475" y="785550"/>
                  <a:pt x="3800475" y="1028701"/>
                </a:cubicBezTo>
                <a:lnTo>
                  <a:pt x="3343275" y="2714626"/>
                </a:lnTo>
                <a:lnTo>
                  <a:pt x="3357563" y="3000376"/>
                </a:lnTo>
                <a:lnTo>
                  <a:pt x="3043238" y="3929063"/>
                </a:lnTo>
                <a:lnTo>
                  <a:pt x="2928938" y="4071938"/>
                </a:lnTo>
                <a:lnTo>
                  <a:pt x="2043113" y="4429126"/>
                </a:lnTo>
                <a:lnTo>
                  <a:pt x="1500188" y="4429126"/>
                </a:lnTo>
                <a:lnTo>
                  <a:pt x="0" y="4298675"/>
                </a:lnTo>
                <a:lnTo>
                  <a:pt x="0" y="262169"/>
                </a:lnTo>
                <a:lnTo>
                  <a:pt x="900113" y="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DB4BE59-4113-D289-4B8D-7AB94D304823}"/>
              </a:ext>
            </a:extLst>
          </p:cNvPr>
          <p:cNvSpPr txBox="1"/>
          <p:nvPr/>
        </p:nvSpPr>
        <p:spPr>
          <a:xfrm>
            <a:off x="3185319" y="2474565"/>
            <a:ext cx="8046631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nay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445D3A-68BA-166D-40E9-35E3EAB900C6}"/>
              </a:ext>
            </a:extLst>
          </p:cNvPr>
          <p:cNvSpPr txBox="1"/>
          <p:nvPr/>
        </p:nvSpPr>
        <p:spPr>
          <a:xfrm>
            <a:off x="1875358" y="4589809"/>
            <a:ext cx="11209357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Qua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ghi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46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98D6E70-2A1A-7C35-C6D5-41C39F1570E9}"/>
              </a:ext>
            </a:extLst>
          </p:cNvPr>
          <p:cNvSpPr txBox="1"/>
          <p:nvPr/>
        </p:nvSpPr>
        <p:spPr>
          <a:xfrm>
            <a:off x="7503964" y="1043689"/>
            <a:ext cx="6627531" cy="1354217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Dặn</a:t>
            </a:r>
            <a:r>
              <a:rPr lang="en-US" altLang="zh-CN" sz="8000" b="1" dirty="0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 </a:t>
            </a:r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dò</a:t>
            </a:r>
            <a:endParaRPr lang="zh-CN" altLang="en-US" sz="8000" b="1" dirty="0">
              <a:solidFill>
                <a:srgbClr val="683C11"/>
              </a:solidFill>
              <a:latin typeface="HP001 4 hàng" panose="020B0603050302020204" pitchFamily="34" charset="0"/>
              <a:ea typeface="华康方圆体W7" pitchFamily="81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6B9B5-B004-C1A0-905C-6987C630C732}"/>
              </a:ext>
            </a:extLst>
          </p:cNvPr>
          <p:cNvSpPr txBox="1"/>
          <p:nvPr/>
        </p:nvSpPr>
        <p:spPr>
          <a:xfrm>
            <a:off x="7053913" y="2839823"/>
            <a:ext cx="7662955" cy="69762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3D2723-60E2-6893-1CA8-F5EB95784B35}"/>
              </a:ext>
            </a:extLst>
          </p:cNvPr>
          <p:cNvSpPr txBox="1"/>
          <p:nvPr/>
        </p:nvSpPr>
        <p:spPr>
          <a:xfrm>
            <a:off x="7053913" y="4038815"/>
            <a:ext cx="8473631" cy="69259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69627122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9746</TotalTime>
  <Words>449</Words>
  <Application>Microsoft Office PowerPoint</Application>
  <PresentationFormat>Custom</PresentationFormat>
  <Paragraphs>57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微软雅黑</vt:lpstr>
      <vt:lpstr>Arial</vt:lpstr>
      <vt:lpstr>HP001 4 hàng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Xuân Lê Thanh</cp:lastModifiedBy>
  <cp:revision>1102</cp:revision>
  <dcterms:created xsi:type="dcterms:W3CDTF">2008-09-09T22:52:10Z</dcterms:created>
  <dcterms:modified xsi:type="dcterms:W3CDTF">2025-01-12T03:49:42Z</dcterms:modified>
</cp:coreProperties>
</file>