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75" r:id="rId4"/>
    <p:sldId id="270" r:id="rId5"/>
    <p:sldId id="271" r:id="rId6"/>
    <p:sldId id="272" r:id="rId7"/>
    <p:sldId id="27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6530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66" y="4526770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542" y="5354911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79811" y="157543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74453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827367" y="17090"/>
            <a:ext cx="4189515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xám</a:t>
                </a:r>
                <a:r>
                  <a:rPr lang="en-US" altLang="zh-CN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được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10385" y="359179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301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思源黑体 CN Bold</vt:lpstr>
      <vt:lpstr>方正尚酷简体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 duong</cp:lastModifiedBy>
  <cp:revision>82</cp:revision>
  <dcterms:created xsi:type="dcterms:W3CDTF">2021-05-23T15:28:19Z</dcterms:created>
  <dcterms:modified xsi:type="dcterms:W3CDTF">2021-09-10T03:52:29Z</dcterms:modified>
</cp:coreProperties>
</file>