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4.xml" ContentType="application/vnd.openxmlformats-officedocument.themeOverr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theme/themeOverride5.xml" ContentType="application/vnd.openxmlformats-officedocument.themeOverride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07" r:id="rId2"/>
    <p:sldId id="257" r:id="rId3"/>
    <p:sldId id="309" r:id="rId4"/>
    <p:sldId id="310" r:id="rId5"/>
    <p:sldId id="295" r:id="rId6"/>
    <p:sldId id="305" r:id="rId7"/>
    <p:sldId id="260" r:id="rId8"/>
    <p:sldId id="274" r:id="rId9"/>
    <p:sldId id="265" r:id="rId10"/>
    <p:sldId id="311" r:id="rId11"/>
    <p:sldId id="294" r:id="rId12"/>
  </p:sldIdLst>
  <p:sldSz cx="12192000" cy="6858000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38" userDrawn="1">
          <p15:clr>
            <a:srgbClr val="A4A3A4"/>
          </p15:clr>
        </p15:guide>
        <p15:guide id="2" pos="46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E3AD"/>
    <a:srgbClr val="CCECFF"/>
    <a:srgbClr val="D6F2EA"/>
    <a:srgbClr val="865B3E"/>
    <a:srgbClr val="F29A5B"/>
    <a:srgbClr val="C8D85B"/>
    <a:srgbClr val="B09277"/>
    <a:srgbClr val="B09278"/>
    <a:srgbClr val="A6C0A4"/>
    <a:srgbClr val="85AA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88" autoAdjust="0"/>
    <p:restoredTop sz="94414" autoAdjust="0"/>
  </p:normalViewPr>
  <p:slideViewPr>
    <p:cSldViewPr snapToGrid="0" showGuides="1">
      <p:cViewPr varScale="1">
        <p:scale>
          <a:sx n="49" d="100"/>
          <a:sy n="49" d="100"/>
        </p:scale>
        <p:origin x="104" y="44"/>
      </p:cViewPr>
      <p:guideLst>
        <p:guide orient="horz" pos="3838"/>
        <p:guide pos="46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83068A-753F-47ED-95DE-D06E5578E574}" type="datetimeFigureOut">
              <a:rPr lang="zh-CN" altLang="en-US" smtClean="0"/>
              <a:t>2021/11/2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F164E-D685-493E-AF07-0CE742DE1FD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7533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80123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20396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17499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GV </a:t>
            </a:r>
            <a:r>
              <a:rPr lang="en-US" dirty="0" err="1" smtClean="0"/>
              <a:t>kích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chuột</a:t>
            </a:r>
            <a:r>
              <a:rPr lang="en-US" baseline="0" dirty="0" smtClean="0"/>
              <a:t> 1 </a:t>
            </a:r>
            <a:r>
              <a:rPr lang="en-US" baseline="0" dirty="0" err="1" smtClean="0"/>
              <a:t>lần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tự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động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chạy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30079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89453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4724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04949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GV </a:t>
            </a:r>
            <a:r>
              <a:rPr lang="en-US" altLang="zh-CN" dirty="0" err="1" smtClean="0"/>
              <a:t>kích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chuột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vào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từng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hình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để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hiện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đáp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án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23610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03435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trình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bày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phần</a:t>
            </a:r>
            <a:r>
              <a:rPr lang="en-US" baseline="0" dirty="0" smtClean="0"/>
              <a:t> b </a:t>
            </a:r>
            <a:r>
              <a:rPr lang="en-US" baseline="0" dirty="0" err="1" smtClean="0"/>
              <a:t>thành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bài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toán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giải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98729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40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2021/11/2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9053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2021/11/2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3097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26BC15-B161-4C75-9B3A-128C91250747}" type="datetimeFigureOut">
              <a:rPr lang="zh-CN" altLang="en-US" smtClean="0"/>
              <a:t>2021/11/2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B4E113-1DE2-475C-BE03-FB3C594330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4212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473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989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2021/11/2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4315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2021/11/2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3642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2021/11/2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157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2021/11/2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2690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2021/11/2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7042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2021/11/2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1770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4706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1.jpe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7.xml"/><Relationship Id="rId6" Type="http://schemas.microsoft.com/office/2007/relationships/hdphoto" Target="../media/hdphoto6.wdp"/><Relationship Id="rId5" Type="http://schemas.openxmlformats.org/officeDocument/2006/relationships/image" Target="../media/image19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media1.mp3"/><Relationship Id="rId7" Type="http://schemas.microsoft.com/office/2007/relationships/hdphoto" Target="../media/hdphoto4.wdp"/><Relationship Id="rId2" Type="http://schemas.microsoft.com/office/2007/relationships/media" Target="../media/media1.mp3"/><Relationship Id="rId1" Type="http://schemas.openxmlformats.org/officeDocument/2006/relationships/tags" Target="../tags/tag2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3.xml"/><Relationship Id="rId10" Type="http://schemas.openxmlformats.org/officeDocument/2006/relationships/image" Target="../media/image13.png"/><Relationship Id="rId4" Type="http://schemas.openxmlformats.org/officeDocument/2006/relationships/slideLayout" Target="../slideLayouts/slideLayout2.xml"/><Relationship Id="rId9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notesSlide" Target="../notesSlides/notesSlide4.xml"/><Relationship Id="rId7" Type="http://schemas.microsoft.com/office/2007/relationships/hdphoto" Target="../media/hdphoto4.wdp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12.png"/><Relationship Id="rId11" Type="http://schemas.openxmlformats.org/officeDocument/2006/relationships/image" Target="../media/image18.png"/><Relationship Id="rId5" Type="http://schemas.openxmlformats.org/officeDocument/2006/relationships/image" Target="../media/image15.png"/><Relationship Id="rId10" Type="http://schemas.microsoft.com/office/2007/relationships/hdphoto" Target="../media/hdphoto5.wdp"/><Relationship Id="rId4" Type="http://schemas.openxmlformats.org/officeDocument/2006/relationships/image" Target="../media/image14.jpe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6" Type="http://schemas.microsoft.com/office/2007/relationships/hdphoto" Target="../media/hdphoto6.wdp"/><Relationship Id="rId5" Type="http://schemas.openxmlformats.org/officeDocument/2006/relationships/image" Target="../media/image19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.xml"/><Relationship Id="rId1" Type="http://schemas.openxmlformats.org/officeDocument/2006/relationships/themeOverride" Target="../theme/themeOverride4.xml"/><Relationship Id="rId6" Type="http://schemas.microsoft.com/office/2007/relationships/hdphoto" Target="../media/hdphoto7.wdp"/><Relationship Id="rId5" Type="http://schemas.openxmlformats.org/officeDocument/2006/relationships/image" Target="../media/image21.png"/><Relationship Id="rId4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2.png"/><Relationship Id="rId2" Type="http://schemas.openxmlformats.org/officeDocument/2006/relationships/tags" Target="../tags/tag5.xml"/><Relationship Id="rId1" Type="http://schemas.openxmlformats.org/officeDocument/2006/relationships/themeOverride" Target="../theme/themeOverride5.xml"/><Relationship Id="rId6" Type="http://schemas.microsoft.com/office/2007/relationships/hdphoto" Target="../media/hdphoto4.wdp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6.xml"/><Relationship Id="rId5" Type="http://schemas.microsoft.com/office/2007/relationships/hdphoto" Target="../media/hdphoto9.wdp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2C05A27C-0C40-4CD7-93FB-419E8BBC2C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9198" y="-145144"/>
            <a:ext cx="4535365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467" b="46605"/>
          <a:stretch/>
        </p:blipFill>
        <p:spPr>
          <a:xfrm>
            <a:off x="-1" y="917359"/>
            <a:ext cx="786074" cy="268218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72857"/>
            <a:ext cx="12192000" cy="3980688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D3D5378D-2B37-4113-B3D8-9A2935E980B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160" y="4680152"/>
            <a:ext cx="6413548" cy="1549970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39251336-69F0-4CDA-8C7B-BC9AA8063F6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  <p:sp>
        <p:nvSpPr>
          <p:cNvPr id="11" name="文本框 22">
            <a:extLst>
              <a:ext uri="{FF2B5EF4-FFF2-40B4-BE49-F238E27FC236}">
                <a16:creationId xmlns:a16="http://schemas.microsoft.com/office/drawing/2014/main" id="{9C78778A-D784-4F69-8EDE-B82399896D02}"/>
              </a:ext>
            </a:extLst>
          </p:cNvPr>
          <p:cNvSpPr txBox="1"/>
          <p:nvPr/>
        </p:nvSpPr>
        <p:spPr>
          <a:xfrm>
            <a:off x="5966631" y="2361029"/>
            <a:ext cx="198092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dirty="0" err="1">
                <a:solidFill>
                  <a:srgbClr val="FF0000"/>
                </a:solidFill>
                <a:latin typeface="iCiel Crocante" panose="02000000000000000000" pitchFamily="2" charset="0"/>
                <a:ea typeface="思源黑体 CN Bold" panose="020B0800000000000000" pitchFamily="34" charset="-122"/>
              </a:rPr>
              <a:t>Tiết</a:t>
            </a:r>
            <a:r>
              <a:rPr lang="en-US" altLang="zh-CN" sz="5400" dirty="0">
                <a:solidFill>
                  <a:srgbClr val="FF0000"/>
                </a:solidFill>
                <a:latin typeface="iCiel Crocante" panose="02000000000000000000" pitchFamily="2" charset="0"/>
                <a:ea typeface="思源黑体 CN Bold" panose="020B0800000000000000" pitchFamily="34" charset="-122"/>
              </a:rPr>
              <a:t> 1</a:t>
            </a:r>
            <a:endParaRPr lang="zh-CN" altLang="en-US" sz="5400" dirty="0">
              <a:solidFill>
                <a:srgbClr val="FF0000"/>
              </a:solidFill>
              <a:latin typeface="iCiel Crocante" panose="02000000000000000000" pitchFamily="2" charset="0"/>
              <a:ea typeface="思源黑体 CN Bold" panose="020B0800000000000000" pitchFamily="34" charset="-122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49D9F94-22B7-4C96-B384-302EECBEFE3E}"/>
              </a:ext>
            </a:extLst>
          </p:cNvPr>
          <p:cNvSpPr txBox="1"/>
          <p:nvPr/>
        </p:nvSpPr>
        <p:spPr>
          <a:xfrm>
            <a:off x="5065565" y="1052736"/>
            <a:ext cx="85689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dirty="0" err="1"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Bài</a:t>
            </a:r>
            <a:r>
              <a:rPr lang="en-US" sz="5400" dirty="0"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5400" dirty="0" smtClean="0"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16: </a:t>
            </a:r>
            <a:r>
              <a:rPr lang="en-US" sz="5400" dirty="0" err="1" smtClean="0"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Lít</a:t>
            </a:r>
            <a:endParaRPr lang="en-US" sz="5400" dirty="0">
              <a:solidFill>
                <a:srgbClr val="00B050"/>
              </a:solidFill>
              <a:effectLst>
                <a:reflection blurRad="6350" stA="55000" endA="300" endPos="45500" dir="5400000" sy="-100000" algn="bl" rotWithShape="0"/>
              </a:effectLst>
              <a:latin typeface="iCiel Crocante" panose="02000000000000000000" pitchFamily="2" charset="0"/>
            </a:endParaRPr>
          </a:p>
        </p:txBody>
      </p:sp>
      <p:sp>
        <p:nvSpPr>
          <p:cNvPr id="10" name="Text Box 1"/>
          <p:cNvSpPr txBox="1"/>
          <p:nvPr/>
        </p:nvSpPr>
        <p:spPr>
          <a:xfrm>
            <a:off x="1153439" y="6362119"/>
            <a:ext cx="12462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lvl="0" indent="0" algn="l" defTabSz="914028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015" lvl="1" indent="0" algn="l" defTabSz="914028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028" lvl="2" indent="0" algn="l" defTabSz="914028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047" lvl="3" indent="0" algn="l" defTabSz="914028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061" lvl="4" indent="0" algn="l" defTabSz="914028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285074" lvl="5" indent="0" algn="l" defTabSz="914028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742087" lvl="6" indent="0" algn="l" defTabSz="914028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199105" lvl="7" indent="0" algn="l" defTabSz="914028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656116" lvl="8" indent="0" algn="l" defTabSz="914028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sz="1800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sz="1800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1800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sz="1800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1800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: </a:t>
            </a:r>
            <a:r>
              <a:rPr lang="en-US" sz="1800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FB </a:t>
            </a:r>
            <a:r>
              <a:rPr lang="en-US" sz="1800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sz="1800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1800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sz="1800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1800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sz="1800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4252373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9098" y="1456656"/>
            <a:ext cx="1218665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(?)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cốc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ctr">
              <a:lnSpc>
                <a:spcPct val="200000"/>
              </a:lnSpc>
            </a:pPr>
            <a:r>
              <a:rPr lang="en-US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8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 </a:t>
            </a:r>
            <a:r>
              <a:rPr lang="en-US" sz="28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8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>
              <a:lnSpc>
                <a:spcPct val="200000"/>
              </a:lnSpc>
            </a:pPr>
            <a:r>
              <a:rPr lang="en-US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– 4 = 2 (</a:t>
            </a:r>
            <a:r>
              <a:rPr lang="en-US" sz="28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cốc</a:t>
            </a:r>
            <a:r>
              <a:rPr lang="en-US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ctr">
              <a:lnSpc>
                <a:spcPct val="200000"/>
              </a:lnSpc>
            </a:pPr>
            <a:r>
              <a:rPr lang="en-US" sz="28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2 </a:t>
            </a:r>
            <a:r>
              <a:rPr lang="en-US" sz="28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cốc</a:t>
            </a:r>
            <a:endParaRPr lang="en-US" sz="28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Box 1"/>
          <p:cNvSpPr txBox="1"/>
          <p:nvPr/>
        </p:nvSpPr>
        <p:spPr>
          <a:xfrm>
            <a:off x="1569325" y="6519260"/>
            <a:ext cx="12462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lvl="0" indent="0" algn="l" defTabSz="914028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015" lvl="1" indent="0" algn="l" defTabSz="914028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028" lvl="2" indent="0" algn="l" defTabSz="914028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047" lvl="3" indent="0" algn="l" defTabSz="914028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061" lvl="4" indent="0" algn="l" defTabSz="914028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285074" lvl="5" indent="0" algn="l" defTabSz="914028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742087" lvl="6" indent="0" algn="l" defTabSz="914028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199105" lvl="7" indent="0" algn="l" defTabSz="914028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656116" lvl="8" indent="0" algn="l" defTabSz="914028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sz="1800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sz="1800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1800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sz="1800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1800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: </a:t>
            </a:r>
            <a:r>
              <a:rPr lang="en-US" sz="1800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FB </a:t>
            </a:r>
            <a:r>
              <a:rPr lang="en-US" sz="1800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sz="1800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1800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sz="1800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1800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sz="1800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273107717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>
            <a:extLst>
              <a:ext uri="{FF2B5EF4-FFF2-40B4-BE49-F238E27FC236}">
                <a16:creationId xmlns:a16="http://schemas.microsoft.com/office/drawing/2014/main" id="{2B7810E6-3F6A-42B8-88B6-473D16B1A2BB}"/>
              </a:ext>
            </a:extLst>
          </p:cNvPr>
          <p:cNvSpPr/>
          <p:nvPr/>
        </p:nvSpPr>
        <p:spPr>
          <a:xfrm>
            <a:off x="3297693" y="4128719"/>
            <a:ext cx="2288055" cy="2288055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3DAE0D1A-C18C-462D-9E2C-4A65C61AECA0}"/>
              </a:ext>
            </a:extLst>
          </p:cNvPr>
          <p:cNvSpPr/>
          <p:nvPr/>
        </p:nvSpPr>
        <p:spPr>
          <a:xfrm>
            <a:off x="66716" y="4312165"/>
            <a:ext cx="2104609" cy="2104609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27020907-42DE-441D-B558-D04CF2D2FE95}"/>
              </a:ext>
            </a:extLst>
          </p:cNvPr>
          <p:cNvSpPr/>
          <p:nvPr/>
        </p:nvSpPr>
        <p:spPr>
          <a:xfrm>
            <a:off x="10441480" y="2696691"/>
            <a:ext cx="1615474" cy="1615474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3378732E-4E49-4ADA-9A59-34FF8418106A}"/>
              </a:ext>
            </a:extLst>
          </p:cNvPr>
          <p:cNvGrpSpPr/>
          <p:nvPr/>
        </p:nvGrpSpPr>
        <p:grpSpPr>
          <a:xfrm>
            <a:off x="3011933" y="-487255"/>
            <a:ext cx="6574970" cy="6473661"/>
            <a:chOff x="3084810" y="-335112"/>
            <a:chExt cx="5809496" cy="5760000"/>
          </a:xfrm>
        </p:grpSpPr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FDD56F46-78C0-48A0-80AE-43E1B08C2906}"/>
                </a:ext>
              </a:extLst>
            </p:cNvPr>
            <p:cNvGrpSpPr/>
            <p:nvPr/>
          </p:nvGrpSpPr>
          <p:grpSpPr>
            <a:xfrm>
              <a:off x="3297693" y="-335112"/>
              <a:ext cx="5596613" cy="5760000"/>
              <a:chOff x="3297693" y="-335112"/>
              <a:chExt cx="5596613" cy="5760000"/>
            </a:xfrm>
          </p:grpSpPr>
          <p:cxnSp>
            <p:nvCxnSpPr>
              <p:cNvPr id="16" name="直接连接符 15">
                <a:extLst>
                  <a:ext uri="{FF2B5EF4-FFF2-40B4-BE49-F238E27FC236}">
                    <a16:creationId xmlns:a16="http://schemas.microsoft.com/office/drawing/2014/main" id="{9E63ACBC-0502-4C24-A228-135B9D7FD2C8}"/>
                  </a:ext>
                </a:extLst>
              </p:cNvPr>
              <p:cNvCxnSpPr/>
              <p:nvPr/>
            </p:nvCxnSpPr>
            <p:spPr>
              <a:xfrm>
                <a:off x="6154058" y="-335112"/>
                <a:ext cx="0" cy="5760000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图片 12">
                <a:extLst>
                  <a:ext uri="{FF2B5EF4-FFF2-40B4-BE49-F238E27FC236}">
                    <a16:creationId xmlns:a16="http://schemas.microsoft.com/office/drawing/2014/main" id="{2785C2FF-6646-4D8E-A4D4-4477539FA40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t="48492"/>
              <a:stretch/>
            </p:blipFill>
            <p:spPr>
              <a:xfrm>
                <a:off x="3297693" y="2256270"/>
                <a:ext cx="5596613" cy="2885850"/>
              </a:xfrm>
              <a:prstGeom prst="rect">
                <a:avLst/>
              </a:prstGeom>
            </p:spPr>
          </p:pic>
        </p:grpSp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E3262840-AD48-47F6-A0A1-446DB542520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</p:spPr>
        </p:pic>
      </p:grpSp>
      <p:sp>
        <p:nvSpPr>
          <p:cNvPr id="10" name="椭圆 9">
            <a:extLst>
              <a:ext uri="{FF2B5EF4-FFF2-40B4-BE49-F238E27FC236}">
                <a16:creationId xmlns:a16="http://schemas.microsoft.com/office/drawing/2014/main" id="{7DA23B47-F7D7-4911-BD6D-B6C2AB13EDAB}"/>
              </a:ext>
            </a:extLst>
          </p:cNvPr>
          <p:cNvSpPr/>
          <p:nvPr/>
        </p:nvSpPr>
        <p:spPr>
          <a:xfrm>
            <a:off x="10020674" y="3202741"/>
            <a:ext cx="1652476" cy="1652476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813D66B9-4A09-462C-AA26-03692FE6AEA6}"/>
              </a:ext>
            </a:extLst>
          </p:cNvPr>
          <p:cNvSpPr txBox="1"/>
          <p:nvPr/>
        </p:nvSpPr>
        <p:spPr>
          <a:xfrm>
            <a:off x="3483438" y="3353434"/>
            <a:ext cx="60177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 err="1" smtClean="0">
                <a:solidFill>
                  <a:srgbClr val="00B050"/>
                </a:solidFill>
                <a:latin typeface="HP001 Kieu 2 5H" panose="020B0603050302020204" pitchFamily="34" charset="0"/>
              </a:rPr>
              <a:t>Chào</a:t>
            </a:r>
            <a:r>
              <a:rPr lang="en-US" altLang="zh-CN" sz="4800" b="1" dirty="0" smtClean="0">
                <a:solidFill>
                  <a:srgbClr val="00B050"/>
                </a:solidFill>
                <a:latin typeface="HP001 Kieu 2 5H" panose="020B0603050302020204" pitchFamily="34" charset="0"/>
              </a:rPr>
              <a:t> </a:t>
            </a:r>
            <a:r>
              <a:rPr lang="en-US" altLang="zh-CN" sz="4800" b="1" dirty="0" err="1" smtClean="0">
                <a:solidFill>
                  <a:srgbClr val="00B050"/>
                </a:solidFill>
                <a:latin typeface="HP001 Kieu 2 5H" panose="020B0603050302020204" pitchFamily="34" charset="0"/>
              </a:rPr>
              <a:t>tạm</a:t>
            </a:r>
            <a:r>
              <a:rPr lang="en-US" altLang="zh-CN" sz="4800" b="1" dirty="0" smtClean="0">
                <a:solidFill>
                  <a:srgbClr val="00B050"/>
                </a:solidFill>
                <a:latin typeface="HP001 Kieu 2 5H" panose="020B0603050302020204" pitchFamily="34" charset="0"/>
              </a:rPr>
              <a:t> </a:t>
            </a:r>
            <a:r>
              <a:rPr lang="en-US" altLang="zh-CN" sz="4800" b="1" dirty="0" err="1" smtClean="0">
                <a:solidFill>
                  <a:srgbClr val="00B050"/>
                </a:solidFill>
                <a:latin typeface="HP001 Kieu 2 5H" panose="020B0603050302020204" pitchFamily="34" charset="0"/>
              </a:rPr>
              <a:t>biệt</a:t>
            </a:r>
            <a:r>
              <a:rPr lang="en-US" altLang="zh-CN" sz="4800" b="1" dirty="0" smtClean="0">
                <a:solidFill>
                  <a:srgbClr val="00B050"/>
                </a:solidFill>
                <a:latin typeface="HP001 Kieu 2 5H" panose="020B0603050302020204" pitchFamily="34" charset="0"/>
              </a:rPr>
              <a:t> </a:t>
            </a:r>
            <a:r>
              <a:rPr lang="en-US" altLang="zh-CN" sz="4800" b="1" dirty="0" err="1" smtClean="0">
                <a:solidFill>
                  <a:srgbClr val="00B050"/>
                </a:solidFill>
                <a:latin typeface="HP001 Kieu 2 5H" panose="020B0603050302020204" pitchFamily="34" charset="0"/>
              </a:rPr>
              <a:t>các</a:t>
            </a:r>
            <a:r>
              <a:rPr lang="en-US" altLang="zh-CN" sz="4800" b="1" dirty="0" smtClean="0">
                <a:solidFill>
                  <a:srgbClr val="00B050"/>
                </a:solidFill>
                <a:latin typeface="HP001 Kieu 2 5H" panose="020B0603050302020204" pitchFamily="34" charset="0"/>
              </a:rPr>
              <a:t> </a:t>
            </a:r>
            <a:r>
              <a:rPr lang="en-US" altLang="zh-CN" sz="4800" b="1" dirty="0" err="1" smtClean="0">
                <a:solidFill>
                  <a:srgbClr val="00B050"/>
                </a:solidFill>
                <a:latin typeface="HP001 Kieu 2 5H" panose="020B0603050302020204" pitchFamily="34" charset="0"/>
              </a:rPr>
              <a:t>em</a:t>
            </a:r>
            <a:r>
              <a:rPr lang="en-US" altLang="zh-CN" sz="4800" b="1" dirty="0" smtClean="0">
                <a:solidFill>
                  <a:srgbClr val="00B050"/>
                </a:solidFill>
                <a:latin typeface="HP001 Kieu 2 5H" panose="020B0603050302020204" pitchFamily="34" charset="0"/>
              </a:rPr>
              <a:t>!</a:t>
            </a:r>
            <a:endParaRPr lang="zh-CN" altLang="en-US" sz="4800" b="1" dirty="0">
              <a:solidFill>
                <a:srgbClr val="00B050"/>
              </a:solidFill>
              <a:latin typeface="HP001 Kieu 2 5H" panose="020B0603050302020204" pitchFamily="34" charset="0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072D74B1-8805-4ABB-90FA-8A1540D84D7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  <p:sp>
        <p:nvSpPr>
          <p:cNvPr id="22" name="椭圆 21">
            <a:extLst>
              <a:ext uri="{FF2B5EF4-FFF2-40B4-BE49-F238E27FC236}">
                <a16:creationId xmlns:a16="http://schemas.microsoft.com/office/drawing/2014/main" id="{AA96C5E8-266D-475D-A9D2-6DFB0D82BFFF}"/>
              </a:ext>
            </a:extLst>
          </p:cNvPr>
          <p:cNvSpPr/>
          <p:nvPr/>
        </p:nvSpPr>
        <p:spPr>
          <a:xfrm>
            <a:off x="-409854" y="-345522"/>
            <a:ext cx="1183530" cy="1183530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892D825C-2FA8-4570-B0B4-80F806B35ABE}"/>
              </a:ext>
            </a:extLst>
          </p:cNvPr>
          <p:cNvSpPr/>
          <p:nvPr/>
        </p:nvSpPr>
        <p:spPr>
          <a:xfrm>
            <a:off x="181911" y="479246"/>
            <a:ext cx="717524" cy="717524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Text Box 1"/>
          <p:cNvSpPr txBox="1"/>
          <p:nvPr/>
        </p:nvSpPr>
        <p:spPr>
          <a:xfrm>
            <a:off x="1569325" y="6519260"/>
            <a:ext cx="12462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lvl="0" indent="0" algn="l" defTabSz="914028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015" lvl="1" indent="0" algn="l" defTabSz="914028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028" lvl="2" indent="0" algn="l" defTabSz="914028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047" lvl="3" indent="0" algn="l" defTabSz="914028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061" lvl="4" indent="0" algn="l" defTabSz="914028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285074" lvl="5" indent="0" algn="l" defTabSz="914028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742087" lvl="6" indent="0" algn="l" defTabSz="914028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199105" lvl="7" indent="0" algn="l" defTabSz="914028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656116" lvl="8" indent="0" algn="l" defTabSz="914028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sz="1800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sz="1800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1800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sz="1800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1800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: </a:t>
            </a:r>
            <a:r>
              <a:rPr lang="en-US" sz="1800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FB </a:t>
            </a:r>
            <a:r>
              <a:rPr lang="en-US" sz="1800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sz="1800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1800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sz="1800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1800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sz="1800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33263066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5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8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1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4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7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7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10" grpId="0" animBg="1"/>
      <p:bldP spid="10" grpId="1" animBg="1"/>
      <p:bldP spid="18" grpId="0"/>
      <p:bldP spid="22" grpId="0" animBg="1"/>
      <p:bldP spid="22" grpId="1" animBg="1"/>
      <p:bldP spid="23" grpId="0" animBg="1"/>
      <p:bldP spid="23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>
            <a:extLst>
              <a:ext uri="{FF2B5EF4-FFF2-40B4-BE49-F238E27FC236}">
                <a16:creationId xmlns:a16="http://schemas.microsoft.com/office/drawing/2014/main" id="{4E6E4BE4-CA7A-45ED-BC85-72AF3380E0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2018" y="-20313"/>
            <a:ext cx="4535365" cy="685800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4194335" y="1907109"/>
            <a:ext cx="6397167" cy="1127035"/>
            <a:chOff x="4389120" y="1084217"/>
            <a:chExt cx="6499074" cy="736216"/>
          </a:xfrm>
        </p:grpSpPr>
        <p:sp>
          <p:nvSpPr>
            <p:cNvPr id="8" name="五边形 7"/>
            <p:cNvSpPr/>
            <p:nvPr/>
          </p:nvSpPr>
          <p:spPr>
            <a:xfrm flipH="1">
              <a:off x="4389120" y="1084217"/>
              <a:ext cx="6499074" cy="736216"/>
            </a:xfrm>
            <a:prstGeom prst="homePlate">
              <a:avLst/>
            </a:prstGeom>
            <a:solidFill>
              <a:srgbClr val="F29A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b="1" dirty="0" smtClean="0">
                  <a:solidFill>
                    <a:srgbClr val="7030A0"/>
                  </a:solidFill>
                  <a:latin typeface="iCiel Nabila" pitchFamily="2" charset="0"/>
                  <a:ea typeface="微软雅黑" panose="020B0503020204020204" pitchFamily="34" charset="-122"/>
                </a:rPr>
                <a:t>      So </a:t>
              </a:r>
              <a:r>
                <a:rPr lang="en-US" altLang="zh-CN" sz="2800" b="1" dirty="0" err="1" smtClean="0">
                  <a:solidFill>
                    <a:srgbClr val="7030A0"/>
                  </a:solidFill>
                  <a:latin typeface="iCiel Nabila" pitchFamily="2" charset="0"/>
                  <a:ea typeface="微软雅黑" panose="020B0503020204020204" pitchFamily="34" charset="-122"/>
                </a:rPr>
                <a:t>sánh</a:t>
              </a:r>
              <a:r>
                <a:rPr lang="en-US" altLang="zh-CN" sz="2800" b="1" dirty="0" smtClean="0">
                  <a:solidFill>
                    <a:srgbClr val="7030A0"/>
                  </a:solidFill>
                  <a:latin typeface="iCiel Nabila" pitchFamily="2" charset="0"/>
                  <a:ea typeface="微软雅黑" panose="020B0503020204020204" pitchFamily="34" charset="-122"/>
                </a:rPr>
                <a:t> </a:t>
              </a:r>
              <a:r>
                <a:rPr lang="en-US" altLang="zh-CN" sz="2800" b="1" dirty="0" err="1" smtClean="0">
                  <a:solidFill>
                    <a:srgbClr val="7030A0"/>
                  </a:solidFill>
                  <a:latin typeface="iCiel Nabila" pitchFamily="2" charset="0"/>
                  <a:ea typeface="微软雅黑" panose="020B0503020204020204" pitchFamily="34" charset="-122"/>
                </a:rPr>
                <a:t>được</a:t>
              </a:r>
              <a:r>
                <a:rPr lang="en-US" altLang="zh-CN" sz="2800" b="1" dirty="0" smtClean="0">
                  <a:solidFill>
                    <a:srgbClr val="7030A0"/>
                  </a:solidFill>
                  <a:latin typeface="iCiel Nabila" pitchFamily="2" charset="0"/>
                  <a:ea typeface="微软雅黑" panose="020B0503020204020204" pitchFamily="34" charset="-122"/>
                </a:rPr>
                <a:t> </a:t>
              </a:r>
              <a:r>
                <a:rPr lang="en-US" altLang="zh-CN" sz="2800" b="1" dirty="0" err="1" smtClean="0">
                  <a:solidFill>
                    <a:srgbClr val="7030A0"/>
                  </a:solidFill>
                  <a:latin typeface="iCiel Nabila" pitchFamily="2" charset="0"/>
                  <a:ea typeface="微软雅黑" panose="020B0503020204020204" pitchFamily="34" charset="-122"/>
                </a:rPr>
                <a:t>lượng</a:t>
              </a:r>
              <a:r>
                <a:rPr lang="en-US" altLang="zh-CN" sz="2800" b="1" dirty="0" smtClean="0">
                  <a:solidFill>
                    <a:srgbClr val="7030A0"/>
                  </a:solidFill>
                  <a:latin typeface="iCiel Nabila" pitchFamily="2" charset="0"/>
                  <a:ea typeface="微软雅黑" panose="020B0503020204020204" pitchFamily="34" charset="-122"/>
                </a:rPr>
                <a:t> </a:t>
              </a:r>
              <a:r>
                <a:rPr lang="en-US" altLang="zh-CN" sz="2800" b="1" dirty="0" err="1" smtClean="0">
                  <a:solidFill>
                    <a:srgbClr val="7030A0"/>
                  </a:solidFill>
                  <a:latin typeface="iCiel Nabila" pitchFamily="2" charset="0"/>
                  <a:ea typeface="微软雅黑" panose="020B0503020204020204" pitchFamily="34" charset="-122"/>
                </a:rPr>
                <a:t>nước</a:t>
              </a:r>
              <a:r>
                <a:rPr lang="en-US" altLang="zh-CN" sz="2800" b="1" dirty="0" smtClean="0">
                  <a:solidFill>
                    <a:srgbClr val="7030A0"/>
                  </a:solidFill>
                  <a:latin typeface="iCiel Nabila" pitchFamily="2" charset="0"/>
                  <a:ea typeface="微软雅黑" panose="020B0503020204020204" pitchFamily="34" charset="-122"/>
                </a:rPr>
                <a:t> </a:t>
              </a:r>
              <a:r>
                <a:rPr lang="en-US" altLang="zh-CN" sz="2800" b="1" dirty="0" err="1" smtClean="0">
                  <a:solidFill>
                    <a:srgbClr val="7030A0"/>
                  </a:solidFill>
                  <a:latin typeface="iCiel Nabila" pitchFamily="2" charset="0"/>
                  <a:ea typeface="微软雅黑" panose="020B0503020204020204" pitchFamily="34" charset="-122"/>
                </a:rPr>
                <a:t>chứa</a:t>
              </a:r>
              <a:r>
                <a:rPr lang="en-US" altLang="zh-CN" sz="2800" b="1" dirty="0" smtClean="0">
                  <a:solidFill>
                    <a:srgbClr val="7030A0"/>
                  </a:solidFill>
                  <a:latin typeface="iCiel Nabila" pitchFamily="2" charset="0"/>
                  <a:ea typeface="微软雅黑" panose="020B0503020204020204" pitchFamily="34" charset="-122"/>
                </a:rPr>
                <a:t> </a:t>
              </a:r>
              <a:r>
                <a:rPr lang="en-US" altLang="zh-CN" sz="2800" b="1" dirty="0" err="1" smtClean="0">
                  <a:solidFill>
                    <a:srgbClr val="7030A0"/>
                  </a:solidFill>
                  <a:latin typeface="iCiel Nabila" pitchFamily="2" charset="0"/>
                  <a:ea typeface="微软雅黑" panose="020B0503020204020204" pitchFamily="34" charset="-122"/>
                </a:rPr>
                <a:t>trong</a:t>
              </a:r>
              <a:r>
                <a:rPr lang="en-US" altLang="zh-CN" sz="2800" b="1" dirty="0" smtClean="0">
                  <a:solidFill>
                    <a:srgbClr val="7030A0"/>
                  </a:solidFill>
                  <a:latin typeface="iCiel Nabila" pitchFamily="2" charset="0"/>
                  <a:ea typeface="微软雅黑" panose="020B0503020204020204" pitchFamily="34" charset="-122"/>
                </a:rPr>
                <a:t> </a:t>
              </a:r>
              <a:r>
                <a:rPr lang="en-US" altLang="zh-CN" sz="2800" b="1" dirty="0" err="1" smtClean="0">
                  <a:solidFill>
                    <a:srgbClr val="7030A0"/>
                  </a:solidFill>
                  <a:latin typeface="iCiel Nabila" pitchFamily="2" charset="0"/>
                  <a:ea typeface="微软雅黑" panose="020B0503020204020204" pitchFamily="34" charset="-122"/>
                </a:rPr>
                <a:t>đồ</a:t>
              </a:r>
              <a:r>
                <a:rPr lang="en-US" altLang="zh-CN" sz="2800" b="1" dirty="0" smtClean="0">
                  <a:solidFill>
                    <a:srgbClr val="7030A0"/>
                  </a:solidFill>
                  <a:latin typeface="iCiel Nabila" pitchFamily="2" charset="0"/>
                  <a:ea typeface="微软雅黑" panose="020B0503020204020204" pitchFamily="34" charset="-122"/>
                </a:rPr>
                <a:t> </a:t>
              </a:r>
              <a:r>
                <a:rPr lang="en-US" altLang="zh-CN" sz="2800" b="1" dirty="0" err="1" smtClean="0">
                  <a:solidFill>
                    <a:srgbClr val="7030A0"/>
                  </a:solidFill>
                  <a:latin typeface="iCiel Nabila" pitchFamily="2" charset="0"/>
                  <a:ea typeface="微软雅黑" panose="020B0503020204020204" pitchFamily="34" charset="-122"/>
                </a:rPr>
                <a:t>vật</a:t>
              </a:r>
              <a:r>
                <a:rPr lang="en-US" altLang="zh-CN" sz="2800" b="1" dirty="0" smtClean="0">
                  <a:solidFill>
                    <a:srgbClr val="7030A0"/>
                  </a:solidFill>
                  <a:latin typeface="iCiel Nabila" pitchFamily="2" charset="0"/>
                  <a:ea typeface="微软雅黑" panose="020B0503020204020204" pitchFamily="34" charset="-122"/>
                </a:rPr>
                <a:t>.</a:t>
              </a:r>
              <a:endParaRPr lang="zh-CN" altLang="en-US" sz="2800" b="1" dirty="0">
                <a:solidFill>
                  <a:srgbClr val="7030A0"/>
                </a:solidFill>
                <a:latin typeface="iCiel Nabila" pitchFamily="2" charset="0"/>
                <a:ea typeface="微软雅黑" panose="020B0503020204020204" pitchFamily="34" charset="-122"/>
              </a:endParaRPr>
            </a:p>
          </p:txBody>
        </p:sp>
        <p:sp>
          <p:nvSpPr>
            <p:cNvPr id="2" name="菱形 1"/>
            <p:cNvSpPr/>
            <p:nvPr/>
          </p:nvSpPr>
          <p:spPr>
            <a:xfrm>
              <a:off x="4389122" y="1102319"/>
              <a:ext cx="1083481" cy="688354"/>
            </a:xfrm>
            <a:prstGeom prst="diamon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7030A0"/>
                </a:solidFill>
                <a:latin typeface="iCiel Nabila" pitchFamily="2" charset="0"/>
              </a:endParaRPr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4571173" y="1264608"/>
              <a:ext cx="517745" cy="3819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b="1" dirty="0">
                  <a:solidFill>
                    <a:srgbClr val="7030A0"/>
                  </a:solidFill>
                  <a:latin typeface="iCiel Nabila" pitchFamily="2" charset="0"/>
                  <a:ea typeface="微软雅黑" panose="020B0503020204020204" pitchFamily="34" charset="-122"/>
                </a:rPr>
                <a:t>01</a:t>
              </a:r>
              <a:endParaRPr lang="zh-CN" altLang="en-US" sz="3200" b="1" dirty="0">
                <a:solidFill>
                  <a:srgbClr val="7030A0"/>
                </a:solidFill>
                <a:latin typeface="iCiel Nabila" pitchFamily="2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4181367" y="3595701"/>
            <a:ext cx="6410136" cy="996453"/>
            <a:chOff x="4375946" y="1084217"/>
            <a:chExt cx="6512250" cy="736216"/>
          </a:xfrm>
        </p:grpSpPr>
        <p:sp>
          <p:nvSpPr>
            <p:cNvPr id="30" name="五边形 29"/>
            <p:cNvSpPr/>
            <p:nvPr/>
          </p:nvSpPr>
          <p:spPr>
            <a:xfrm flipH="1">
              <a:off x="4389119" y="1084217"/>
              <a:ext cx="6499077" cy="736216"/>
            </a:xfrm>
            <a:prstGeom prst="homePlate">
              <a:avLst/>
            </a:prstGeom>
            <a:solidFill>
              <a:srgbClr val="A5C0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b="1" dirty="0" smtClean="0">
                  <a:solidFill>
                    <a:srgbClr val="7030A0"/>
                  </a:solidFill>
                  <a:latin typeface="iCiel Nabila" pitchFamily="2" charset="0"/>
                  <a:ea typeface="微软雅黑" panose="020B0503020204020204" pitchFamily="34" charset="-122"/>
                </a:rPr>
                <a:t>       </a:t>
              </a:r>
              <a:r>
                <a:rPr lang="en-US" altLang="zh-CN" sz="2800" b="1" dirty="0" err="1" smtClean="0">
                  <a:solidFill>
                    <a:srgbClr val="7030A0"/>
                  </a:solidFill>
                  <a:latin typeface="iCiel Nabila" pitchFamily="2" charset="0"/>
                  <a:ea typeface="微软雅黑" panose="020B0503020204020204" pitchFamily="34" charset="-122"/>
                </a:rPr>
                <a:t>Biết</a:t>
              </a:r>
              <a:r>
                <a:rPr lang="en-US" altLang="zh-CN" sz="2800" b="1" dirty="0" smtClean="0">
                  <a:solidFill>
                    <a:srgbClr val="7030A0"/>
                  </a:solidFill>
                  <a:latin typeface="iCiel Nabila" pitchFamily="2" charset="0"/>
                  <a:ea typeface="微软雅黑" panose="020B0503020204020204" pitchFamily="34" charset="-122"/>
                </a:rPr>
                <a:t> </a:t>
              </a:r>
              <a:r>
                <a:rPr lang="en-US" altLang="zh-CN" sz="2800" b="1" dirty="0" err="1" smtClean="0">
                  <a:solidFill>
                    <a:srgbClr val="7030A0"/>
                  </a:solidFill>
                  <a:latin typeface="iCiel Nabila" pitchFamily="2" charset="0"/>
                  <a:ea typeface="微软雅黑" panose="020B0503020204020204" pitchFamily="34" charset="-122"/>
                </a:rPr>
                <a:t>đọc</a:t>
              </a:r>
              <a:r>
                <a:rPr lang="en-US" altLang="zh-CN" sz="2800" b="1" dirty="0" smtClean="0">
                  <a:solidFill>
                    <a:srgbClr val="7030A0"/>
                  </a:solidFill>
                  <a:latin typeface="iCiel Nabila" pitchFamily="2" charset="0"/>
                  <a:ea typeface="微软雅黑" panose="020B0503020204020204" pitchFamily="34" charset="-122"/>
                </a:rPr>
                <a:t>, </a:t>
              </a:r>
              <a:r>
                <a:rPr lang="en-US" altLang="zh-CN" sz="2800" b="1" dirty="0" err="1" smtClean="0">
                  <a:solidFill>
                    <a:srgbClr val="7030A0"/>
                  </a:solidFill>
                  <a:latin typeface="iCiel Nabila" pitchFamily="2" charset="0"/>
                  <a:ea typeface="微软雅黑" panose="020B0503020204020204" pitchFamily="34" charset="-122"/>
                </a:rPr>
                <a:t>viết</a:t>
              </a:r>
              <a:r>
                <a:rPr lang="en-US" altLang="zh-CN" sz="2800" b="1" dirty="0" smtClean="0">
                  <a:solidFill>
                    <a:srgbClr val="7030A0"/>
                  </a:solidFill>
                  <a:latin typeface="iCiel Nabila" pitchFamily="2" charset="0"/>
                  <a:ea typeface="微软雅黑" panose="020B0503020204020204" pitchFamily="34" charset="-122"/>
                </a:rPr>
                <a:t> </a:t>
              </a:r>
              <a:r>
                <a:rPr lang="en-US" altLang="zh-CN" sz="2800" b="1" dirty="0" err="1" smtClean="0">
                  <a:solidFill>
                    <a:srgbClr val="7030A0"/>
                  </a:solidFill>
                  <a:latin typeface="iCiel Nabila" pitchFamily="2" charset="0"/>
                  <a:ea typeface="微软雅黑" panose="020B0503020204020204" pitchFamily="34" charset="-122"/>
                </a:rPr>
                <a:t>tắt</a:t>
              </a:r>
              <a:r>
                <a:rPr lang="en-US" altLang="zh-CN" sz="2800" b="1" dirty="0" smtClean="0">
                  <a:solidFill>
                    <a:srgbClr val="7030A0"/>
                  </a:solidFill>
                  <a:latin typeface="iCiel Nabila" pitchFamily="2" charset="0"/>
                  <a:ea typeface="微软雅黑" panose="020B0503020204020204" pitchFamily="34" charset="-122"/>
                </a:rPr>
                <a:t> </a:t>
              </a:r>
              <a:r>
                <a:rPr lang="en-US" altLang="zh-CN" sz="2800" b="1" dirty="0" err="1" smtClean="0">
                  <a:solidFill>
                    <a:srgbClr val="7030A0"/>
                  </a:solidFill>
                  <a:latin typeface="iCiel Nabila" pitchFamily="2" charset="0"/>
                  <a:ea typeface="微软雅黑" panose="020B0503020204020204" pitchFamily="34" charset="-122"/>
                </a:rPr>
                <a:t>đơn</a:t>
              </a:r>
              <a:r>
                <a:rPr lang="en-US" altLang="zh-CN" sz="2800" b="1" dirty="0" smtClean="0">
                  <a:solidFill>
                    <a:srgbClr val="7030A0"/>
                  </a:solidFill>
                  <a:latin typeface="iCiel Nabila" pitchFamily="2" charset="0"/>
                  <a:ea typeface="微软雅黑" panose="020B0503020204020204" pitchFamily="34" charset="-122"/>
                </a:rPr>
                <a:t> </a:t>
              </a:r>
              <a:r>
                <a:rPr lang="en-US" altLang="zh-CN" sz="2800" b="1" dirty="0" err="1" smtClean="0">
                  <a:solidFill>
                    <a:srgbClr val="7030A0"/>
                  </a:solidFill>
                  <a:latin typeface="iCiel Nabila" pitchFamily="2" charset="0"/>
                  <a:ea typeface="微软雅黑" panose="020B0503020204020204" pitchFamily="34" charset="-122"/>
                </a:rPr>
                <a:t>vị</a:t>
              </a:r>
              <a:r>
                <a:rPr lang="en-US" altLang="zh-CN" sz="2800" b="1" dirty="0" smtClean="0">
                  <a:solidFill>
                    <a:srgbClr val="7030A0"/>
                  </a:solidFill>
                  <a:latin typeface="iCiel Nabila" pitchFamily="2" charset="0"/>
                  <a:ea typeface="微软雅黑" panose="020B0503020204020204" pitchFamily="34" charset="-122"/>
                </a:rPr>
                <a:t> </a:t>
              </a:r>
              <a:r>
                <a:rPr lang="en-US" altLang="zh-CN" sz="2800" b="1" dirty="0" err="1" smtClean="0">
                  <a:solidFill>
                    <a:srgbClr val="7030A0"/>
                  </a:solidFill>
                  <a:latin typeface="iCiel Nabila" pitchFamily="2" charset="0"/>
                  <a:ea typeface="微软雅黑" panose="020B0503020204020204" pitchFamily="34" charset="-122"/>
                </a:rPr>
                <a:t>đo</a:t>
              </a:r>
              <a:r>
                <a:rPr lang="en-US" altLang="zh-CN" sz="2800" b="1" dirty="0" smtClean="0">
                  <a:solidFill>
                    <a:srgbClr val="7030A0"/>
                  </a:solidFill>
                  <a:latin typeface="iCiel Nabila" pitchFamily="2" charset="0"/>
                  <a:ea typeface="微软雅黑" panose="020B0503020204020204" pitchFamily="34" charset="-122"/>
                </a:rPr>
                <a:t> </a:t>
              </a:r>
              <a:r>
                <a:rPr lang="en-US" altLang="zh-CN" sz="2800" b="1" dirty="0" err="1" smtClean="0">
                  <a:solidFill>
                    <a:srgbClr val="7030A0"/>
                  </a:solidFill>
                  <a:latin typeface="iCiel Nabila" pitchFamily="2" charset="0"/>
                  <a:ea typeface="微软雅黑" panose="020B0503020204020204" pitchFamily="34" charset="-122"/>
                </a:rPr>
                <a:t>lít</a:t>
              </a:r>
              <a:r>
                <a:rPr lang="en-US" altLang="zh-CN" sz="2800" b="1" dirty="0" smtClean="0">
                  <a:solidFill>
                    <a:srgbClr val="7030A0"/>
                  </a:solidFill>
                  <a:latin typeface="iCiel Nabila" pitchFamily="2" charset="0"/>
                  <a:ea typeface="微软雅黑" panose="020B0503020204020204" pitchFamily="34" charset="-122"/>
                </a:rPr>
                <a:t>.</a:t>
              </a:r>
              <a:endParaRPr lang="zh-CN" altLang="en-US" sz="2800" b="1" dirty="0">
                <a:solidFill>
                  <a:srgbClr val="7030A0"/>
                </a:solidFill>
                <a:latin typeface="iCiel Nabila" pitchFamily="2" charset="0"/>
                <a:ea typeface="微软雅黑" panose="020B0503020204020204" pitchFamily="34" charset="-122"/>
              </a:endParaRPr>
            </a:p>
          </p:txBody>
        </p:sp>
        <p:sp>
          <p:nvSpPr>
            <p:cNvPr id="31" name="菱形 30"/>
            <p:cNvSpPr/>
            <p:nvPr/>
          </p:nvSpPr>
          <p:spPr>
            <a:xfrm>
              <a:off x="4375946" y="1084217"/>
              <a:ext cx="1068505" cy="698592"/>
            </a:xfrm>
            <a:prstGeom prst="diamon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7030A0"/>
                </a:solidFill>
                <a:latin typeface="iCiel Nabila" pitchFamily="2" charset="0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4487638" y="1217292"/>
              <a:ext cx="800769" cy="3865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>
                  <a:solidFill>
                    <a:srgbClr val="7030A0"/>
                  </a:solidFill>
                  <a:latin typeface="iCiel Nabila" pitchFamily="2" charset="0"/>
                  <a:ea typeface="微软雅黑" panose="020B0503020204020204" pitchFamily="34" charset="-122"/>
                </a:rPr>
                <a:t>02</a:t>
              </a:r>
              <a:endParaRPr lang="zh-CN" altLang="en-US" sz="2800" b="1" dirty="0">
                <a:solidFill>
                  <a:srgbClr val="7030A0"/>
                </a:solidFill>
                <a:latin typeface="iCiel Nabila" pitchFamily="2" charset="0"/>
                <a:ea typeface="微软雅黑" panose="020B0503020204020204" pitchFamily="34" charset="-122"/>
              </a:endParaRPr>
            </a:p>
          </p:txBody>
        </p:sp>
      </p:grpSp>
      <p:pic>
        <p:nvPicPr>
          <p:cNvPr id="23" name="图片 22">
            <a:extLst>
              <a:ext uri="{FF2B5EF4-FFF2-40B4-BE49-F238E27FC236}">
                <a16:creationId xmlns:a16="http://schemas.microsoft.com/office/drawing/2014/main" id="{CA114482-22D7-4FFA-994F-AC82FF19D41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917987" y="554435"/>
            <a:ext cx="28520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rgbClr val="00B050"/>
                </a:solidFill>
                <a:latin typeface="iCiel Cadena" panose="02000503000000020004" pitchFamily="2" charset="0"/>
              </a:rPr>
              <a:t>MỤC TIÊU</a:t>
            </a:r>
            <a:endParaRPr lang="en-US" sz="4800" dirty="0">
              <a:solidFill>
                <a:srgbClr val="00B050"/>
              </a:solidFill>
              <a:latin typeface="iCiel Cadena" panose="02000503000000020004" pitchFamily="2" charset="0"/>
            </a:endParaRPr>
          </a:p>
        </p:txBody>
      </p:sp>
      <p:pic>
        <p:nvPicPr>
          <p:cNvPr id="24" name="图片 1">
            <a:extLst>
              <a:ext uri="{FF2B5EF4-FFF2-40B4-BE49-F238E27FC236}">
                <a16:creationId xmlns:a16="http://schemas.microsoft.com/office/drawing/2014/main" id="{D3D5378D-2B37-4113-B3D8-9A2935E980B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069" y="4993303"/>
            <a:ext cx="6413548" cy="1549970"/>
          </a:xfrm>
          <a:prstGeom prst="rect">
            <a:avLst/>
          </a:prstGeom>
        </p:spPr>
      </p:pic>
      <p:sp>
        <p:nvSpPr>
          <p:cNvPr id="14" name="Text Box 1"/>
          <p:cNvSpPr txBox="1"/>
          <p:nvPr/>
        </p:nvSpPr>
        <p:spPr>
          <a:xfrm>
            <a:off x="1153439" y="6362119"/>
            <a:ext cx="12462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lvl="0" indent="0" algn="l" defTabSz="914028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015" lvl="1" indent="0" algn="l" defTabSz="914028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028" lvl="2" indent="0" algn="l" defTabSz="914028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047" lvl="3" indent="0" algn="l" defTabSz="914028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061" lvl="4" indent="0" algn="l" defTabSz="914028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285074" lvl="5" indent="0" algn="l" defTabSz="914028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742087" lvl="6" indent="0" algn="l" defTabSz="914028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199105" lvl="7" indent="0" algn="l" defTabSz="914028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656116" lvl="8" indent="0" algn="l" defTabSz="914028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sz="1800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sz="1800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1800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sz="1800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1800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: </a:t>
            </a:r>
            <a:r>
              <a:rPr lang="en-US" sz="1800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FB </a:t>
            </a:r>
            <a:r>
              <a:rPr lang="en-US" sz="1800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sz="1800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1800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sz="1800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1800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sz="1800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32973864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5910009" y="1739191"/>
            <a:ext cx="2554564" cy="2856726"/>
            <a:chOff x="2862009" y="2672326"/>
            <a:chExt cx="2554564" cy="285672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97386">
                          <a14:foregroundMark x1="14216" y1="61987" x2="22222" y2="5939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10" t="50000" r="62373"/>
            <a:stretch/>
          </p:blipFill>
          <p:spPr>
            <a:xfrm>
              <a:off x="2862009" y="2672326"/>
              <a:ext cx="2554564" cy="2856726"/>
            </a:xfrm>
            <a:prstGeom prst="rect">
              <a:avLst/>
            </a:prstGeom>
          </p:spPr>
        </p:pic>
        <p:sp>
          <p:nvSpPr>
            <p:cNvPr id="3" name="Trapezoid 2"/>
            <p:cNvSpPr/>
            <p:nvPr/>
          </p:nvSpPr>
          <p:spPr>
            <a:xfrm rot="10800000">
              <a:off x="3532505" y="3743175"/>
              <a:ext cx="1737399" cy="1089660"/>
            </a:xfrm>
            <a:prstGeom prst="trapezoid">
              <a:avLst>
                <a:gd name="adj" fmla="val 15210"/>
              </a:avLst>
            </a:prstGeom>
            <a:gradFill flip="none" rotWithShape="1">
              <a:gsLst>
                <a:gs pos="0">
                  <a:schemeClr val="accent1">
                    <a:lumMod val="40000"/>
                    <a:lumOff val="60000"/>
                    <a:tint val="66000"/>
                    <a:satMod val="160000"/>
                  </a:schemeClr>
                </a:gs>
                <a:gs pos="50000">
                  <a:schemeClr val="accent1">
                    <a:lumMod val="40000"/>
                    <a:lumOff val="60000"/>
                    <a:tint val="44500"/>
                    <a:satMod val="160000"/>
                  </a:schemeClr>
                </a:gs>
                <a:gs pos="100000">
                  <a:schemeClr val="accent1">
                    <a:lumMod val="40000"/>
                    <a:lumOff val="60000"/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>
              <a:solidFill>
                <a:srgbClr val="CCE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635709" y="43577"/>
            <a:ext cx="3681840" cy="4488934"/>
            <a:chOff x="-583741" y="2253062"/>
            <a:chExt cx="3681840" cy="4488934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97386">
                          <a14:foregroundMark x1="14216" y1="61987" x2="22222" y2="5939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948"/>
            <a:stretch/>
          </p:blipFill>
          <p:spPr>
            <a:xfrm flipH="1">
              <a:off x="-583741" y="2253062"/>
              <a:ext cx="3681840" cy="4488934"/>
            </a:xfrm>
            <a:prstGeom prst="rect">
              <a:avLst/>
            </a:prstGeom>
          </p:spPr>
        </p:pic>
        <p:sp>
          <p:nvSpPr>
            <p:cNvPr id="8" name="Chord 18"/>
            <p:cNvSpPr/>
            <p:nvPr/>
          </p:nvSpPr>
          <p:spPr>
            <a:xfrm rot="16473275">
              <a:off x="373441" y="3782864"/>
              <a:ext cx="3047862" cy="2275027"/>
            </a:xfrm>
            <a:custGeom>
              <a:avLst/>
              <a:gdLst>
                <a:gd name="connsiteX0" fmla="*/ 1912275 w 2253454"/>
                <a:gd name="connsiteY0" fmla="*/ 1881333 h 2191569"/>
                <a:gd name="connsiteX1" fmla="*/ 644752 w 2253454"/>
                <a:gd name="connsiteY1" fmla="*/ 2086254 h 2191569"/>
                <a:gd name="connsiteX2" fmla="*/ 8613 w 2253454"/>
                <a:gd name="connsiteY2" fmla="*/ 960552 h 2191569"/>
                <a:gd name="connsiteX3" fmla="*/ 895713 w 2253454"/>
                <a:gd name="connsiteY3" fmla="*/ 23279 h 2191569"/>
                <a:gd name="connsiteX4" fmla="*/ 2083089 w 2253454"/>
                <a:gd name="connsiteY4" fmla="*/ 516421 h 2191569"/>
                <a:gd name="connsiteX5" fmla="*/ 1912275 w 2253454"/>
                <a:gd name="connsiteY5" fmla="*/ 1881333 h 2191569"/>
                <a:gd name="connsiteX0" fmla="*/ 1912317 w 2083131"/>
                <a:gd name="connsiteY0" fmla="*/ 1881394 h 2191658"/>
                <a:gd name="connsiteX1" fmla="*/ 644794 w 2083131"/>
                <a:gd name="connsiteY1" fmla="*/ 2086315 h 2191658"/>
                <a:gd name="connsiteX2" fmla="*/ 8655 w 2083131"/>
                <a:gd name="connsiteY2" fmla="*/ 960613 h 2191658"/>
                <a:gd name="connsiteX3" fmla="*/ 895755 w 2083131"/>
                <a:gd name="connsiteY3" fmla="*/ 23340 h 2191658"/>
                <a:gd name="connsiteX4" fmla="*/ 2083131 w 2083131"/>
                <a:gd name="connsiteY4" fmla="*/ 516482 h 2191658"/>
                <a:gd name="connsiteX5" fmla="*/ 1935830 w 2083131"/>
                <a:gd name="connsiteY5" fmla="*/ 1320860 h 2191658"/>
                <a:gd name="connsiteX6" fmla="*/ 1912317 w 2083131"/>
                <a:gd name="connsiteY6" fmla="*/ 1881394 h 2191658"/>
                <a:gd name="connsiteX0" fmla="*/ 1912317 w 2083131"/>
                <a:gd name="connsiteY0" fmla="*/ 1881394 h 2191658"/>
                <a:gd name="connsiteX1" fmla="*/ 644794 w 2083131"/>
                <a:gd name="connsiteY1" fmla="*/ 2086315 h 2191658"/>
                <a:gd name="connsiteX2" fmla="*/ 8655 w 2083131"/>
                <a:gd name="connsiteY2" fmla="*/ 960613 h 2191658"/>
                <a:gd name="connsiteX3" fmla="*/ 895755 w 2083131"/>
                <a:gd name="connsiteY3" fmla="*/ 23340 h 2191658"/>
                <a:gd name="connsiteX4" fmla="*/ 2083131 w 2083131"/>
                <a:gd name="connsiteY4" fmla="*/ 516482 h 2191658"/>
                <a:gd name="connsiteX5" fmla="*/ 1848744 w 2083131"/>
                <a:gd name="connsiteY5" fmla="*/ 1422460 h 2191658"/>
                <a:gd name="connsiteX6" fmla="*/ 1912317 w 2083131"/>
                <a:gd name="connsiteY6" fmla="*/ 1881394 h 2191658"/>
                <a:gd name="connsiteX0" fmla="*/ 1981758 w 2080977"/>
                <a:gd name="connsiteY0" fmla="*/ 1888732 h 2175852"/>
                <a:gd name="connsiteX1" fmla="*/ 642640 w 2080977"/>
                <a:gd name="connsiteY1" fmla="*/ 2086315 h 2175852"/>
                <a:gd name="connsiteX2" fmla="*/ 6501 w 2080977"/>
                <a:gd name="connsiteY2" fmla="*/ 960613 h 2175852"/>
                <a:gd name="connsiteX3" fmla="*/ 893601 w 2080977"/>
                <a:gd name="connsiteY3" fmla="*/ 23340 h 2175852"/>
                <a:gd name="connsiteX4" fmla="*/ 2080977 w 2080977"/>
                <a:gd name="connsiteY4" fmla="*/ 516482 h 2175852"/>
                <a:gd name="connsiteX5" fmla="*/ 1846590 w 2080977"/>
                <a:gd name="connsiteY5" fmla="*/ 1422460 h 2175852"/>
                <a:gd name="connsiteX6" fmla="*/ 1981758 w 2080977"/>
                <a:gd name="connsiteY6" fmla="*/ 1888732 h 2175852"/>
                <a:gd name="connsiteX0" fmla="*/ 2051486 w 2081154"/>
                <a:gd name="connsiteY0" fmla="*/ 1924641 h 2190738"/>
                <a:gd name="connsiteX1" fmla="*/ 642817 w 2081154"/>
                <a:gd name="connsiteY1" fmla="*/ 2086315 h 2190738"/>
                <a:gd name="connsiteX2" fmla="*/ 6678 w 2081154"/>
                <a:gd name="connsiteY2" fmla="*/ 960613 h 2190738"/>
                <a:gd name="connsiteX3" fmla="*/ 893778 w 2081154"/>
                <a:gd name="connsiteY3" fmla="*/ 23340 h 2190738"/>
                <a:gd name="connsiteX4" fmla="*/ 2081154 w 2081154"/>
                <a:gd name="connsiteY4" fmla="*/ 516482 h 2190738"/>
                <a:gd name="connsiteX5" fmla="*/ 1846767 w 2081154"/>
                <a:gd name="connsiteY5" fmla="*/ 1422460 h 2190738"/>
                <a:gd name="connsiteX6" fmla="*/ 2051486 w 2081154"/>
                <a:gd name="connsiteY6" fmla="*/ 1924641 h 2190738"/>
                <a:gd name="connsiteX0" fmla="*/ 2051486 w 2081154"/>
                <a:gd name="connsiteY0" fmla="*/ 1924641 h 2190738"/>
                <a:gd name="connsiteX1" fmla="*/ 642817 w 2081154"/>
                <a:gd name="connsiteY1" fmla="*/ 2086315 h 2190738"/>
                <a:gd name="connsiteX2" fmla="*/ 6678 w 2081154"/>
                <a:gd name="connsiteY2" fmla="*/ 960613 h 2190738"/>
                <a:gd name="connsiteX3" fmla="*/ 893778 w 2081154"/>
                <a:gd name="connsiteY3" fmla="*/ 23340 h 2190738"/>
                <a:gd name="connsiteX4" fmla="*/ 2081154 w 2081154"/>
                <a:gd name="connsiteY4" fmla="*/ 516482 h 2190738"/>
                <a:gd name="connsiteX5" fmla="*/ 1967111 w 2081154"/>
                <a:gd name="connsiteY5" fmla="*/ 1420401 h 2190738"/>
                <a:gd name="connsiteX6" fmla="*/ 2051486 w 2081154"/>
                <a:gd name="connsiteY6" fmla="*/ 1924641 h 2190738"/>
                <a:gd name="connsiteX0" fmla="*/ 2051486 w 2188831"/>
                <a:gd name="connsiteY0" fmla="*/ 1960213 h 2226310"/>
                <a:gd name="connsiteX1" fmla="*/ 642817 w 2188831"/>
                <a:gd name="connsiteY1" fmla="*/ 2121887 h 2226310"/>
                <a:gd name="connsiteX2" fmla="*/ 6678 w 2188831"/>
                <a:gd name="connsiteY2" fmla="*/ 996185 h 2226310"/>
                <a:gd name="connsiteX3" fmla="*/ 893778 w 2188831"/>
                <a:gd name="connsiteY3" fmla="*/ 58912 h 2226310"/>
                <a:gd name="connsiteX4" fmla="*/ 2188831 w 2188831"/>
                <a:gd name="connsiteY4" fmla="*/ 329585 h 2226310"/>
                <a:gd name="connsiteX5" fmla="*/ 1967111 w 2188831"/>
                <a:gd name="connsiteY5" fmla="*/ 1455973 h 2226310"/>
                <a:gd name="connsiteX6" fmla="*/ 2051486 w 2188831"/>
                <a:gd name="connsiteY6" fmla="*/ 1960213 h 2226310"/>
                <a:gd name="connsiteX0" fmla="*/ 2001633 w 2188704"/>
                <a:gd name="connsiteY0" fmla="*/ 2114920 h 2310432"/>
                <a:gd name="connsiteX1" fmla="*/ 642690 w 2188704"/>
                <a:gd name="connsiteY1" fmla="*/ 2121887 h 2310432"/>
                <a:gd name="connsiteX2" fmla="*/ 6551 w 2188704"/>
                <a:gd name="connsiteY2" fmla="*/ 996185 h 2310432"/>
                <a:gd name="connsiteX3" fmla="*/ 893651 w 2188704"/>
                <a:gd name="connsiteY3" fmla="*/ 58912 h 2310432"/>
                <a:gd name="connsiteX4" fmla="*/ 2188704 w 2188704"/>
                <a:gd name="connsiteY4" fmla="*/ 329585 h 2310432"/>
                <a:gd name="connsiteX5" fmla="*/ 1966984 w 2188704"/>
                <a:gd name="connsiteY5" fmla="*/ 1455973 h 2310432"/>
                <a:gd name="connsiteX6" fmla="*/ 2001633 w 2188704"/>
                <a:gd name="connsiteY6" fmla="*/ 2114920 h 2310432"/>
                <a:gd name="connsiteX0" fmla="*/ 2184125 w 2189194"/>
                <a:gd name="connsiteY0" fmla="*/ 2059516 h 2276789"/>
                <a:gd name="connsiteX1" fmla="*/ 643180 w 2189194"/>
                <a:gd name="connsiteY1" fmla="*/ 2121887 h 2276789"/>
                <a:gd name="connsiteX2" fmla="*/ 7041 w 2189194"/>
                <a:gd name="connsiteY2" fmla="*/ 996185 h 2276789"/>
                <a:gd name="connsiteX3" fmla="*/ 894141 w 2189194"/>
                <a:gd name="connsiteY3" fmla="*/ 58912 h 2276789"/>
                <a:gd name="connsiteX4" fmla="*/ 2189194 w 2189194"/>
                <a:gd name="connsiteY4" fmla="*/ 329585 h 2276789"/>
                <a:gd name="connsiteX5" fmla="*/ 1967474 w 2189194"/>
                <a:gd name="connsiteY5" fmla="*/ 1455973 h 2276789"/>
                <a:gd name="connsiteX6" fmla="*/ 2184125 w 2189194"/>
                <a:gd name="connsiteY6" fmla="*/ 2059516 h 2276789"/>
                <a:gd name="connsiteX0" fmla="*/ 2184125 w 2809183"/>
                <a:gd name="connsiteY0" fmla="*/ 2059516 h 2276789"/>
                <a:gd name="connsiteX1" fmla="*/ 643180 w 2809183"/>
                <a:gd name="connsiteY1" fmla="*/ 2121887 h 2276789"/>
                <a:gd name="connsiteX2" fmla="*/ 7041 w 2809183"/>
                <a:gd name="connsiteY2" fmla="*/ 996185 h 2276789"/>
                <a:gd name="connsiteX3" fmla="*/ 894141 w 2809183"/>
                <a:gd name="connsiteY3" fmla="*/ 58912 h 2276789"/>
                <a:gd name="connsiteX4" fmla="*/ 2189194 w 2809183"/>
                <a:gd name="connsiteY4" fmla="*/ 329585 h 2276789"/>
                <a:gd name="connsiteX5" fmla="*/ 2808505 w 2809183"/>
                <a:gd name="connsiteY5" fmla="*/ 1240854 h 2276789"/>
                <a:gd name="connsiteX6" fmla="*/ 2184125 w 2809183"/>
                <a:gd name="connsiteY6" fmla="*/ 2059516 h 2276789"/>
                <a:gd name="connsiteX0" fmla="*/ 2329493 w 2809626"/>
                <a:gd name="connsiteY0" fmla="*/ 1985073 h 2237679"/>
                <a:gd name="connsiteX1" fmla="*/ 643623 w 2809626"/>
                <a:gd name="connsiteY1" fmla="*/ 2121887 h 2237679"/>
                <a:gd name="connsiteX2" fmla="*/ 7484 w 2809626"/>
                <a:gd name="connsiteY2" fmla="*/ 996185 h 2237679"/>
                <a:gd name="connsiteX3" fmla="*/ 894584 w 2809626"/>
                <a:gd name="connsiteY3" fmla="*/ 58912 h 2237679"/>
                <a:gd name="connsiteX4" fmla="*/ 2189637 w 2809626"/>
                <a:gd name="connsiteY4" fmla="*/ 329585 h 2237679"/>
                <a:gd name="connsiteX5" fmla="*/ 2808948 w 2809626"/>
                <a:gd name="connsiteY5" fmla="*/ 1240854 h 2237679"/>
                <a:gd name="connsiteX6" fmla="*/ 2329493 w 2809626"/>
                <a:gd name="connsiteY6" fmla="*/ 1985073 h 2237679"/>
                <a:gd name="connsiteX0" fmla="*/ 2329493 w 2811307"/>
                <a:gd name="connsiteY0" fmla="*/ 1964015 h 2216621"/>
                <a:gd name="connsiteX1" fmla="*/ 643623 w 2811307"/>
                <a:gd name="connsiteY1" fmla="*/ 2100829 h 2216621"/>
                <a:gd name="connsiteX2" fmla="*/ 7484 w 2811307"/>
                <a:gd name="connsiteY2" fmla="*/ 975127 h 2216621"/>
                <a:gd name="connsiteX3" fmla="*/ 894584 w 2811307"/>
                <a:gd name="connsiteY3" fmla="*/ 37854 h 2216621"/>
                <a:gd name="connsiteX4" fmla="*/ 2677709 w 2811307"/>
                <a:gd name="connsiteY4" fmla="*/ 401947 h 2216621"/>
                <a:gd name="connsiteX5" fmla="*/ 2808948 w 2811307"/>
                <a:gd name="connsiteY5" fmla="*/ 1219796 h 2216621"/>
                <a:gd name="connsiteX6" fmla="*/ 2329493 w 2811307"/>
                <a:gd name="connsiteY6" fmla="*/ 1964015 h 2216621"/>
                <a:gd name="connsiteX0" fmla="*/ 2329493 w 2848809"/>
                <a:gd name="connsiteY0" fmla="*/ 1964015 h 2216621"/>
                <a:gd name="connsiteX1" fmla="*/ 643623 w 2848809"/>
                <a:gd name="connsiteY1" fmla="*/ 2100829 h 2216621"/>
                <a:gd name="connsiteX2" fmla="*/ 7484 w 2848809"/>
                <a:gd name="connsiteY2" fmla="*/ 975127 h 2216621"/>
                <a:gd name="connsiteX3" fmla="*/ 894584 w 2848809"/>
                <a:gd name="connsiteY3" fmla="*/ 37854 h 2216621"/>
                <a:gd name="connsiteX4" fmla="*/ 2677709 w 2848809"/>
                <a:gd name="connsiteY4" fmla="*/ 401947 h 2216621"/>
                <a:gd name="connsiteX5" fmla="*/ 2808948 w 2848809"/>
                <a:gd name="connsiteY5" fmla="*/ 1219796 h 2216621"/>
                <a:gd name="connsiteX6" fmla="*/ 2329493 w 2848809"/>
                <a:gd name="connsiteY6" fmla="*/ 1964015 h 2216621"/>
                <a:gd name="connsiteX0" fmla="*/ 2329493 w 2956945"/>
                <a:gd name="connsiteY0" fmla="*/ 1954246 h 2206852"/>
                <a:gd name="connsiteX1" fmla="*/ 643623 w 2956945"/>
                <a:gd name="connsiteY1" fmla="*/ 2091060 h 2206852"/>
                <a:gd name="connsiteX2" fmla="*/ 7484 w 2956945"/>
                <a:gd name="connsiteY2" fmla="*/ 965358 h 2206852"/>
                <a:gd name="connsiteX3" fmla="*/ 894584 w 2956945"/>
                <a:gd name="connsiteY3" fmla="*/ 28085 h 2206852"/>
                <a:gd name="connsiteX4" fmla="*/ 2847715 w 2956945"/>
                <a:gd name="connsiteY4" fmla="*/ 466794 h 2206852"/>
                <a:gd name="connsiteX5" fmla="*/ 2808948 w 2956945"/>
                <a:gd name="connsiteY5" fmla="*/ 1210027 h 2206852"/>
                <a:gd name="connsiteX6" fmla="*/ 2329493 w 2956945"/>
                <a:gd name="connsiteY6" fmla="*/ 1954246 h 2206852"/>
                <a:gd name="connsiteX0" fmla="*/ 2329493 w 3074034"/>
                <a:gd name="connsiteY0" fmla="*/ 1954246 h 2206852"/>
                <a:gd name="connsiteX1" fmla="*/ 643623 w 3074034"/>
                <a:gd name="connsiteY1" fmla="*/ 2091060 h 2206852"/>
                <a:gd name="connsiteX2" fmla="*/ 7484 w 3074034"/>
                <a:gd name="connsiteY2" fmla="*/ 965358 h 2206852"/>
                <a:gd name="connsiteX3" fmla="*/ 894584 w 3074034"/>
                <a:gd name="connsiteY3" fmla="*/ 28085 h 2206852"/>
                <a:gd name="connsiteX4" fmla="*/ 2847715 w 3074034"/>
                <a:gd name="connsiteY4" fmla="*/ 466794 h 2206852"/>
                <a:gd name="connsiteX5" fmla="*/ 3060668 w 3074034"/>
                <a:gd name="connsiteY5" fmla="*/ 1502929 h 2206852"/>
                <a:gd name="connsiteX6" fmla="*/ 2329493 w 3074034"/>
                <a:gd name="connsiteY6" fmla="*/ 1954246 h 2206852"/>
                <a:gd name="connsiteX0" fmla="*/ 2329493 w 3074034"/>
                <a:gd name="connsiteY0" fmla="*/ 1954246 h 2206852"/>
                <a:gd name="connsiteX1" fmla="*/ 643623 w 3074034"/>
                <a:gd name="connsiteY1" fmla="*/ 2091060 h 2206852"/>
                <a:gd name="connsiteX2" fmla="*/ 7484 w 3074034"/>
                <a:gd name="connsiteY2" fmla="*/ 965358 h 2206852"/>
                <a:gd name="connsiteX3" fmla="*/ 894584 w 3074034"/>
                <a:gd name="connsiteY3" fmla="*/ 28085 h 2206852"/>
                <a:gd name="connsiteX4" fmla="*/ 2847715 w 3074034"/>
                <a:gd name="connsiteY4" fmla="*/ 466794 h 2206852"/>
                <a:gd name="connsiteX5" fmla="*/ 3060668 w 3074034"/>
                <a:gd name="connsiteY5" fmla="*/ 1502929 h 2206852"/>
                <a:gd name="connsiteX6" fmla="*/ 2446384 w 3074034"/>
                <a:gd name="connsiteY6" fmla="*/ 1937307 h 2206852"/>
                <a:gd name="connsiteX7" fmla="*/ 2329493 w 3074034"/>
                <a:gd name="connsiteY7" fmla="*/ 1954246 h 2206852"/>
                <a:gd name="connsiteX0" fmla="*/ 2329525 w 3074066"/>
                <a:gd name="connsiteY0" fmla="*/ 1954246 h 2149646"/>
                <a:gd name="connsiteX1" fmla="*/ 2339388 w 3074066"/>
                <a:gd name="connsiteY1" fmla="*/ 1986136 h 2149646"/>
                <a:gd name="connsiteX2" fmla="*/ 643655 w 3074066"/>
                <a:gd name="connsiteY2" fmla="*/ 2091060 h 2149646"/>
                <a:gd name="connsiteX3" fmla="*/ 7516 w 3074066"/>
                <a:gd name="connsiteY3" fmla="*/ 965358 h 2149646"/>
                <a:gd name="connsiteX4" fmla="*/ 894616 w 3074066"/>
                <a:gd name="connsiteY4" fmla="*/ 28085 h 2149646"/>
                <a:gd name="connsiteX5" fmla="*/ 2847747 w 3074066"/>
                <a:gd name="connsiteY5" fmla="*/ 466794 h 2149646"/>
                <a:gd name="connsiteX6" fmla="*/ 3060700 w 3074066"/>
                <a:gd name="connsiteY6" fmla="*/ 1502929 h 2149646"/>
                <a:gd name="connsiteX7" fmla="*/ 2446416 w 3074066"/>
                <a:gd name="connsiteY7" fmla="*/ 1937307 h 2149646"/>
                <a:gd name="connsiteX8" fmla="*/ 2329525 w 3074066"/>
                <a:gd name="connsiteY8" fmla="*/ 1954246 h 2149646"/>
                <a:gd name="connsiteX0" fmla="*/ 2327952 w 3072493"/>
                <a:gd name="connsiteY0" fmla="*/ 1954246 h 2252464"/>
                <a:gd name="connsiteX1" fmla="*/ 2337815 w 3072493"/>
                <a:gd name="connsiteY1" fmla="*/ 1986136 h 2252464"/>
                <a:gd name="connsiteX2" fmla="*/ 1735704 w 3072493"/>
                <a:gd name="connsiteY2" fmla="*/ 2234342 h 2252464"/>
                <a:gd name="connsiteX3" fmla="*/ 642082 w 3072493"/>
                <a:gd name="connsiteY3" fmla="*/ 2091060 h 2252464"/>
                <a:gd name="connsiteX4" fmla="*/ 5943 w 3072493"/>
                <a:gd name="connsiteY4" fmla="*/ 965358 h 2252464"/>
                <a:gd name="connsiteX5" fmla="*/ 893043 w 3072493"/>
                <a:gd name="connsiteY5" fmla="*/ 28085 h 2252464"/>
                <a:gd name="connsiteX6" fmla="*/ 2846174 w 3072493"/>
                <a:gd name="connsiteY6" fmla="*/ 466794 h 2252464"/>
                <a:gd name="connsiteX7" fmla="*/ 3059127 w 3072493"/>
                <a:gd name="connsiteY7" fmla="*/ 1502929 h 2252464"/>
                <a:gd name="connsiteX8" fmla="*/ 2444843 w 3072493"/>
                <a:gd name="connsiteY8" fmla="*/ 1937307 h 2252464"/>
                <a:gd name="connsiteX9" fmla="*/ 2327952 w 3072493"/>
                <a:gd name="connsiteY9" fmla="*/ 1954246 h 2252464"/>
                <a:gd name="connsiteX0" fmla="*/ 2327951 w 3072492"/>
                <a:gd name="connsiteY0" fmla="*/ 1954246 h 2252464"/>
                <a:gd name="connsiteX1" fmla="*/ 2387517 w 3072492"/>
                <a:gd name="connsiteY1" fmla="*/ 2039428 h 2252464"/>
                <a:gd name="connsiteX2" fmla="*/ 1735703 w 3072492"/>
                <a:gd name="connsiteY2" fmla="*/ 2234342 h 2252464"/>
                <a:gd name="connsiteX3" fmla="*/ 642081 w 3072492"/>
                <a:gd name="connsiteY3" fmla="*/ 2091060 h 2252464"/>
                <a:gd name="connsiteX4" fmla="*/ 5942 w 3072492"/>
                <a:gd name="connsiteY4" fmla="*/ 965358 h 2252464"/>
                <a:gd name="connsiteX5" fmla="*/ 893042 w 3072492"/>
                <a:gd name="connsiteY5" fmla="*/ 28085 h 2252464"/>
                <a:gd name="connsiteX6" fmla="*/ 2846173 w 3072492"/>
                <a:gd name="connsiteY6" fmla="*/ 466794 h 2252464"/>
                <a:gd name="connsiteX7" fmla="*/ 3059126 w 3072492"/>
                <a:gd name="connsiteY7" fmla="*/ 1502929 h 2252464"/>
                <a:gd name="connsiteX8" fmla="*/ 2444842 w 3072492"/>
                <a:gd name="connsiteY8" fmla="*/ 1937307 h 2252464"/>
                <a:gd name="connsiteX9" fmla="*/ 2327951 w 3072492"/>
                <a:gd name="connsiteY9" fmla="*/ 1954246 h 2252464"/>
                <a:gd name="connsiteX0" fmla="*/ 2327951 w 3355209"/>
                <a:gd name="connsiteY0" fmla="*/ 1941461 h 2239679"/>
                <a:gd name="connsiteX1" fmla="*/ 2387517 w 3355209"/>
                <a:gd name="connsiteY1" fmla="*/ 2026643 h 2239679"/>
                <a:gd name="connsiteX2" fmla="*/ 1735703 w 3355209"/>
                <a:gd name="connsiteY2" fmla="*/ 2221557 h 2239679"/>
                <a:gd name="connsiteX3" fmla="*/ 642081 w 3355209"/>
                <a:gd name="connsiteY3" fmla="*/ 2078275 h 2239679"/>
                <a:gd name="connsiteX4" fmla="*/ 5942 w 3355209"/>
                <a:gd name="connsiteY4" fmla="*/ 952573 h 2239679"/>
                <a:gd name="connsiteX5" fmla="*/ 893042 w 3355209"/>
                <a:gd name="connsiteY5" fmla="*/ 15300 h 2239679"/>
                <a:gd name="connsiteX6" fmla="*/ 3276790 w 3355209"/>
                <a:gd name="connsiteY6" fmla="*/ 519415 h 2239679"/>
                <a:gd name="connsiteX7" fmla="*/ 3059126 w 3355209"/>
                <a:gd name="connsiteY7" fmla="*/ 1490144 h 2239679"/>
                <a:gd name="connsiteX8" fmla="*/ 2444842 w 3355209"/>
                <a:gd name="connsiteY8" fmla="*/ 1924522 h 2239679"/>
                <a:gd name="connsiteX9" fmla="*/ 2327951 w 3355209"/>
                <a:gd name="connsiteY9" fmla="*/ 1941461 h 2239679"/>
                <a:gd name="connsiteX0" fmla="*/ 2327951 w 3479530"/>
                <a:gd name="connsiteY0" fmla="*/ 1941461 h 2239679"/>
                <a:gd name="connsiteX1" fmla="*/ 2387517 w 3479530"/>
                <a:gd name="connsiteY1" fmla="*/ 2026643 h 2239679"/>
                <a:gd name="connsiteX2" fmla="*/ 1735703 w 3479530"/>
                <a:gd name="connsiteY2" fmla="*/ 2221557 h 2239679"/>
                <a:gd name="connsiteX3" fmla="*/ 642081 w 3479530"/>
                <a:gd name="connsiteY3" fmla="*/ 2078275 h 2239679"/>
                <a:gd name="connsiteX4" fmla="*/ 5942 w 3479530"/>
                <a:gd name="connsiteY4" fmla="*/ 952573 h 2239679"/>
                <a:gd name="connsiteX5" fmla="*/ 893042 w 3479530"/>
                <a:gd name="connsiteY5" fmla="*/ 15300 h 2239679"/>
                <a:gd name="connsiteX6" fmla="*/ 3276790 w 3479530"/>
                <a:gd name="connsiteY6" fmla="*/ 519415 h 2239679"/>
                <a:gd name="connsiteX7" fmla="*/ 3458702 w 3479530"/>
                <a:gd name="connsiteY7" fmla="*/ 1463245 h 2239679"/>
                <a:gd name="connsiteX8" fmla="*/ 2444842 w 3479530"/>
                <a:gd name="connsiteY8" fmla="*/ 1924522 h 2239679"/>
                <a:gd name="connsiteX9" fmla="*/ 2327951 w 3479530"/>
                <a:gd name="connsiteY9" fmla="*/ 1941461 h 2239679"/>
                <a:gd name="connsiteX0" fmla="*/ 2327951 w 3479530"/>
                <a:gd name="connsiteY0" fmla="*/ 1949296 h 2247514"/>
                <a:gd name="connsiteX1" fmla="*/ 2387517 w 3479530"/>
                <a:gd name="connsiteY1" fmla="*/ 2034478 h 2247514"/>
                <a:gd name="connsiteX2" fmla="*/ 1735703 w 3479530"/>
                <a:gd name="connsiteY2" fmla="*/ 2229392 h 2247514"/>
                <a:gd name="connsiteX3" fmla="*/ 642081 w 3479530"/>
                <a:gd name="connsiteY3" fmla="*/ 2086110 h 2247514"/>
                <a:gd name="connsiteX4" fmla="*/ 5942 w 3479530"/>
                <a:gd name="connsiteY4" fmla="*/ 960408 h 2247514"/>
                <a:gd name="connsiteX5" fmla="*/ 893042 w 3479530"/>
                <a:gd name="connsiteY5" fmla="*/ 23135 h 2247514"/>
                <a:gd name="connsiteX6" fmla="*/ 2827729 w 3479530"/>
                <a:gd name="connsiteY6" fmla="*/ 305710 h 2247514"/>
                <a:gd name="connsiteX7" fmla="*/ 3276790 w 3479530"/>
                <a:gd name="connsiteY7" fmla="*/ 527250 h 2247514"/>
                <a:gd name="connsiteX8" fmla="*/ 3458702 w 3479530"/>
                <a:gd name="connsiteY8" fmla="*/ 1471080 h 2247514"/>
                <a:gd name="connsiteX9" fmla="*/ 2444842 w 3479530"/>
                <a:gd name="connsiteY9" fmla="*/ 1932357 h 2247514"/>
                <a:gd name="connsiteX10" fmla="*/ 2327951 w 3479530"/>
                <a:gd name="connsiteY10" fmla="*/ 1949296 h 2247514"/>
                <a:gd name="connsiteX0" fmla="*/ 2327951 w 3525521"/>
                <a:gd name="connsiteY0" fmla="*/ 1949296 h 2247514"/>
                <a:gd name="connsiteX1" fmla="*/ 2387517 w 3525521"/>
                <a:gd name="connsiteY1" fmla="*/ 2034478 h 2247514"/>
                <a:gd name="connsiteX2" fmla="*/ 1735703 w 3525521"/>
                <a:gd name="connsiteY2" fmla="*/ 2229392 h 2247514"/>
                <a:gd name="connsiteX3" fmla="*/ 642081 w 3525521"/>
                <a:gd name="connsiteY3" fmla="*/ 2086110 h 2247514"/>
                <a:gd name="connsiteX4" fmla="*/ 5942 w 3525521"/>
                <a:gd name="connsiteY4" fmla="*/ 960408 h 2247514"/>
                <a:gd name="connsiteX5" fmla="*/ 893042 w 3525521"/>
                <a:gd name="connsiteY5" fmla="*/ 23135 h 2247514"/>
                <a:gd name="connsiteX6" fmla="*/ 2827729 w 3525521"/>
                <a:gd name="connsiteY6" fmla="*/ 305710 h 2247514"/>
                <a:gd name="connsiteX7" fmla="*/ 3378941 w 3525521"/>
                <a:gd name="connsiteY7" fmla="*/ 425976 h 2247514"/>
                <a:gd name="connsiteX8" fmla="*/ 3458702 w 3525521"/>
                <a:gd name="connsiteY8" fmla="*/ 1471080 h 2247514"/>
                <a:gd name="connsiteX9" fmla="*/ 2444842 w 3525521"/>
                <a:gd name="connsiteY9" fmla="*/ 1932357 h 2247514"/>
                <a:gd name="connsiteX10" fmla="*/ 2327951 w 3525521"/>
                <a:gd name="connsiteY10" fmla="*/ 1949296 h 2247514"/>
                <a:gd name="connsiteX0" fmla="*/ 2327951 w 3562877"/>
                <a:gd name="connsiteY0" fmla="*/ 1949296 h 2247514"/>
                <a:gd name="connsiteX1" fmla="*/ 2387517 w 3562877"/>
                <a:gd name="connsiteY1" fmla="*/ 2034478 h 2247514"/>
                <a:gd name="connsiteX2" fmla="*/ 1735703 w 3562877"/>
                <a:gd name="connsiteY2" fmla="*/ 2229392 h 2247514"/>
                <a:gd name="connsiteX3" fmla="*/ 642081 w 3562877"/>
                <a:gd name="connsiteY3" fmla="*/ 2086110 h 2247514"/>
                <a:gd name="connsiteX4" fmla="*/ 5942 w 3562877"/>
                <a:gd name="connsiteY4" fmla="*/ 960408 h 2247514"/>
                <a:gd name="connsiteX5" fmla="*/ 893042 w 3562877"/>
                <a:gd name="connsiteY5" fmla="*/ 23135 h 2247514"/>
                <a:gd name="connsiteX6" fmla="*/ 2827729 w 3562877"/>
                <a:gd name="connsiteY6" fmla="*/ 305710 h 2247514"/>
                <a:gd name="connsiteX7" fmla="*/ 3378941 w 3562877"/>
                <a:gd name="connsiteY7" fmla="*/ 425976 h 2247514"/>
                <a:gd name="connsiteX8" fmla="*/ 3532373 w 3562877"/>
                <a:gd name="connsiteY8" fmla="*/ 1541637 h 2247514"/>
                <a:gd name="connsiteX9" fmla="*/ 2444842 w 3562877"/>
                <a:gd name="connsiteY9" fmla="*/ 1932357 h 2247514"/>
                <a:gd name="connsiteX10" fmla="*/ 2327951 w 3562877"/>
                <a:gd name="connsiteY10" fmla="*/ 1949296 h 2247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62877" h="2247514">
                  <a:moveTo>
                    <a:pt x="2327951" y="1949296"/>
                  </a:moveTo>
                  <a:cubicBezTo>
                    <a:pt x="2295314" y="1958430"/>
                    <a:pt x="2668495" y="2011676"/>
                    <a:pt x="2387517" y="2034478"/>
                  </a:cubicBezTo>
                  <a:cubicBezTo>
                    <a:pt x="2316049" y="2054155"/>
                    <a:pt x="2018325" y="2211905"/>
                    <a:pt x="1735703" y="2229392"/>
                  </a:cubicBezTo>
                  <a:cubicBezTo>
                    <a:pt x="1453081" y="2246879"/>
                    <a:pt x="930374" y="2297607"/>
                    <a:pt x="642081" y="2086110"/>
                  </a:cubicBezTo>
                  <a:cubicBezTo>
                    <a:pt x="353788" y="1874613"/>
                    <a:pt x="-54087" y="1429847"/>
                    <a:pt x="5942" y="960408"/>
                  </a:cubicBezTo>
                  <a:cubicBezTo>
                    <a:pt x="65361" y="495743"/>
                    <a:pt x="422744" y="132251"/>
                    <a:pt x="893042" y="23135"/>
                  </a:cubicBezTo>
                  <a:cubicBezTo>
                    <a:pt x="1363340" y="-85981"/>
                    <a:pt x="2430438" y="221691"/>
                    <a:pt x="2827729" y="305710"/>
                  </a:cubicBezTo>
                  <a:cubicBezTo>
                    <a:pt x="3225020" y="389729"/>
                    <a:pt x="3287989" y="224498"/>
                    <a:pt x="3378941" y="425976"/>
                  </a:cubicBezTo>
                  <a:cubicBezTo>
                    <a:pt x="3634375" y="554663"/>
                    <a:pt x="3557283" y="1341244"/>
                    <a:pt x="3532373" y="1541637"/>
                  </a:cubicBezTo>
                  <a:cubicBezTo>
                    <a:pt x="3473373" y="1766766"/>
                    <a:pt x="2645579" y="1864414"/>
                    <a:pt x="2444842" y="1932357"/>
                  </a:cubicBezTo>
                  <a:cubicBezTo>
                    <a:pt x="2244105" y="2000300"/>
                    <a:pt x="2636299" y="1903714"/>
                    <a:pt x="2327951" y="1949296"/>
                  </a:cubicBezTo>
                  <a:close/>
                </a:path>
              </a:pathLst>
            </a:custGeom>
            <a:solidFill>
              <a:srgbClr val="D6F2EA"/>
            </a:solidFill>
            <a:ln>
              <a:solidFill>
                <a:srgbClr val="CCE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516277" y="2126117"/>
            <a:ext cx="5485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  <a:latin typeface="+mj-lt"/>
              </a:rPr>
              <a:t>a)</a:t>
            </a:r>
            <a:endParaRPr lang="en-US" sz="3200" b="1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30697" y="4595917"/>
            <a:ext cx="6941324" cy="1569660"/>
          </a:xfrm>
          <a:prstGeom prst="rect">
            <a:avLst/>
          </a:prstGeom>
          <a:solidFill>
            <a:srgbClr val="F7E3AD"/>
          </a:solidFill>
        </p:spPr>
        <p:txBody>
          <a:bodyPr wrap="non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 b="1" dirty="0" err="1" smtClean="0">
                <a:solidFill>
                  <a:srgbClr val="7030A0"/>
                </a:solidFill>
                <a:latin typeface="+mj-lt"/>
              </a:rPr>
              <a:t>Bình</a:t>
            </a:r>
            <a:r>
              <a:rPr lang="en-US" sz="3200" b="1" dirty="0" smtClean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+mj-lt"/>
              </a:rPr>
              <a:t>đựng</a:t>
            </a:r>
            <a:r>
              <a:rPr lang="en-US" sz="3200" b="1" dirty="0" smtClean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+mj-lt"/>
              </a:rPr>
              <a:t>nhiều</a:t>
            </a:r>
            <a:r>
              <a:rPr lang="en-US" sz="3200" b="1" dirty="0" smtClean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+mj-lt"/>
              </a:rPr>
              <a:t>nước</a:t>
            </a:r>
            <a:r>
              <a:rPr lang="en-US" sz="3200" b="1" dirty="0" smtClean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+mj-lt"/>
              </a:rPr>
              <a:t>hơn</a:t>
            </a:r>
            <a:r>
              <a:rPr lang="en-US" sz="3200" b="1" dirty="0" smtClean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+mj-lt"/>
              </a:rPr>
              <a:t>cốc</a:t>
            </a:r>
            <a:r>
              <a:rPr lang="en-US" sz="3200" b="1" dirty="0" smtClean="0">
                <a:solidFill>
                  <a:srgbClr val="7030A0"/>
                </a:solidFill>
                <a:latin typeface="+mj-lt"/>
              </a:rPr>
              <a:t>.</a:t>
            </a:r>
          </a:p>
          <a:p>
            <a:pPr marL="514350" indent="-5143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 b="1" dirty="0" err="1" smtClean="0">
                <a:solidFill>
                  <a:srgbClr val="7030A0"/>
                </a:solidFill>
                <a:latin typeface="+mj-lt"/>
              </a:rPr>
              <a:t>Cốc</a:t>
            </a:r>
            <a:r>
              <a:rPr lang="en-US" sz="3200" b="1" dirty="0" smtClean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+mj-lt"/>
              </a:rPr>
              <a:t>đựng</a:t>
            </a:r>
            <a:r>
              <a:rPr lang="en-US" sz="3200" b="1" dirty="0" smtClean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+mj-lt"/>
              </a:rPr>
              <a:t>ít</a:t>
            </a:r>
            <a:r>
              <a:rPr lang="en-US" sz="3200" b="1" dirty="0" smtClean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+mj-lt"/>
              </a:rPr>
              <a:t>nước</a:t>
            </a:r>
            <a:r>
              <a:rPr lang="en-US" sz="3200" b="1" dirty="0" smtClean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+mj-lt"/>
              </a:rPr>
              <a:t>hơn</a:t>
            </a:r>
            <a:r>
              <a:rPr lang="en-US" sz="3200" b="1" dirty="0" smtClean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+mj-lt"/>
              </a:rPr>
              <a:t>bình</a:t>
            </a:r>
            <a:r>
              <a:rPr lang="en-US" sz="3200" b="1" dirty="0" smtClean="0">
                <a:solidFill>
                  <a:srgbClr val="7030A0"/>
                </a:solidFill>
                <a:latin typeface="+mj-lt"/>
              </a:rPr>
              <a:t>.</a:t>
            </a:r>
            <a:r>
              <a:rPr lang="en-US" sz="3200" b="1" dirty="0">
                <a:solidFill>
                  <a:srgbClr val="7030A0"/>
                </a:solidFill>
                <a:latin typeface="+mj-lt"/>
              </a:rPr>
              <a:t> B</a:t>
            </a:r>
          </a:p>
        </p:txBody>
      </p:sp>
      <p:grpSp>
        <p:nvGrpSpPr>
          <p:cNvPr id="12" name="组合 23">
            <a:extLst>
              <a:ext uri="{FF2B5EF4-FFF2-40B4-BE49-F238E27FC236}">
                <a16:creationId xmlns:a16="http://schemas.microsoft.com/office/drawing/2014/main" id="{3378732E-4E49-4ADA-9A59-34FF8418106A}"/>
              </a:ext>
            </a:extLst>
          </p:cNvPr>
          <p:cNvGrpSpPr/>
          <p:nvPr/>
        </p:nvGrpSpPr>
        <p:grpSpPr>
          <a:xfrm>
            <a:off x="24874" y="-296248"/>
            <a:ext cx="2581859" cy="2022296"/>
            <a:chOff x="3084810" y="-335112"/>
            <a:chExt cx="5809496" cy="5760000"/>
          </a:xfrm>
        </p:grpSpPr>
        <p:grpSp>
          <p:nvGrpSpPr>
            <p:cNvPr id="13" name="组合 16">
              <a:extLst>
                <a:ext uri="{FF2B5EF4-FFF2-40B4-BE49-F238E27FC236}">
                  <a16:creationId xmlns:a16="http://schemas.microsoft.com/office/drawing/2014/main" id="{FDD56F46-78C0-48A0-80AE-43E1B08C2906}"/>
                </a:ext>
              </a:extLst>
            </p:cNvPr>
            <p:cNvGrpSpPr/>
            <p:nvPr/>
          </p:nvGrpSpPr>
          <p:grpSpPr>
            <a:xfrm>
              <a:off x="3297693" y="-335112"/>
              <a:ext cx="5596613" cy="5760000"/>
              <a:chOff x="3297693" y="-335112"/>
              <a:chExt cx="5596613" cy="5760000"/>
            </a:xfrm>
          </p:grpSpPr>
          <p:cxnSp>
            <p:nvCxnSpPr>
              <p:cNvPr id="15" name="直接连接符 15">
                <a:extLst>
                  <a:ext uri="{FF2B5EF4-FFF2-40B4-BE49-F238E27FC236}">
                    <a16:creationId xmlns:a16="http://schemas.microsoft.com/office/drawing/2014/main" id="{9E63ACBC-0502-4C24-A228-135B9D7FD2C8}"/>
                  </a:ext>
                </a:extLst>
              </p:cNvPr>
              <p:cNvCxnSpPr/>
              <p:nvPr/>
            </p:nvCxnSpPr>
            <p:spPr>
              <a:xfrm>
                <a:off x="6154058" y="-335112"/>
                <a:ext cx="0" cy="5760000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6" name="图片 12">
                <a:extLst>
                  <a:ext uri="{FF2B5EF4-FFF2-40B4-BE49-F238E27FC236}">
                    <a16:creationId xmlns:a16="http://schemas.microsoft.com/office/drawing/2014/main" id="{2785C2FF-6646-4D8E-A4D4-4477539FA40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t="48492"/>
              <a:stretch/>
            </p:blipFill>
            <p:spPr>
              <a:xfrm>
                <a:off x="3297693" y="2256270"/>
                <a:ext cx="5596613" cy="2885850"/>
              </a:xfrm>
              <a:prstGeom prst="rect">
                <a:avLst/>
              </a:prstGeom>
            </p:spPr>
          </p:pic>
        </p:grpSp>
        <p:pic>
          <p:nvPicPr>
            <p:cNvPr id="14" name="图片 6">
              <a:extLst>
                <a:ext uri="{FF2B5EF4-FFF2-40B4-BE49-F238E27FC236}">
                  <a16:creationId xmlns:a16="http://schemas.microsoft.com/office/drawing/2014/main" id="{E3262840-AD48-47F6-A0A1-446DB542520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</p:spPr>
        </p:pic>
      </p:grpSp>
      <p:sp>
        <p:nvSpPr>
          <p:cNvPr id="17" name="Text Box 1"/>
          <p:cNvSpPr txBox="1"/>
          <p:nvPr/>
        </p:nvSpPr>
        <p:spPr>
          <a:xfrm>
            <a:off x="1153439" y="6362119"/>
            <a:ext cx="12462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lvl="0" indent="0" algn="l" defTabSz="914028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015" lvl="1" indent="0" algn="l" defTabSz="914028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028" lvl="2" indent="0" algn="l" defTabSz="914028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047" lvl="3" indent="0" algn="l" defTabSz="914028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061" lvl="4" indent="0" algn="l" defTabSz="914028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285074" lvl="5" indent="0" algn="l" defTabSz="914028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742087" lvl="6" indent="0" algn="l" defTabSz="914028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199105" lvl="7" indent="0" algn="l" defTabSz="914028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656116" lvl="8" indent="0" algn="l" defTabSz="914028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sz="1800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sz="1800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1800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sz="1800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1800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: </a:t>
            </a:r>
            <a:r>
              <a:rPr lang="en-US" sz="1800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FB </a:t>
            </a:r>
            <a:r>
              <a:rPr lang="en-US" sz="1800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sz="1800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1800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sz="1800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1800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sz="1800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90" y="747381"/>
            <a:ext cx="1890626" cy="745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0710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21">
            <a:extLst>
              <a:ext uri="{FF2B5EF4-FFF2-40B4-BE49-F238E27FC236}">
                <a16:creationId xmlns:a16="http://schemas.microsoft.com/office/drawing/2014/main" id="{AF674152-68D1-4548-86D0-862241F6E99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  <a14:backgroundMark x1="16142" y1="47917" x2="20866" y2="47917"/>
                        <a14:backgroundMark x1="10236" y1="49219" x2="25197" y2="50260"/>
                        <a14:backgroundMark x1="23622" y1="50521" x2="3937" y2="51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9406"/>
          <a:stretch/>
        </p:blipFill>
        <p:spPr>
          <a:xfrm>
            <a:off x="43306" y="-9478"/>
            <a:ext cx="1232522" cy="94292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97386">
                        <a14:foregroundMark x1="14216" y1="61987" x2="22222" y2="593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10" t="50000" r="62373"/>
          <a:stretch/>
        </p:blipFill>
        <p:spPr>
          <a:xfrm>
            <a:off x="2633409" y="3948676"/>
            <a:ext cx="2554564" cy="2856726"/>
          </a:xfrm>
          <a:prstGeom prst="rect">
            <a:avLst/>
          </a:prstGeom>
        </p:spPr>
      </p:pic>
      <p:sp>
        <p:nvSpPr>
          <p:cNvPr id="19" name="Trapezoid 18"/>
          <p:cNvSpPr/>
          <p:nvPr/>
        </p:nvSpPr>
        <p:spPr>
          <a:xfrm rot="10800000">
            <a:off x="3303905" y="5019525"/>
            <a:ext cx="1737399" cy="1089660"/>
          </a:xfrm>
          <a:prstGeom prst="trapezoid">
            <a:avLst>
              <a:gd name="adj" fmla="val 15210"/>
            </a:avLst>
          </a:prstGeom>
          <a:gradFill flip="none" rotWithShape="1">
            <a:gsLst>
              <a:gs pos="0">
                <a:schemeClr val="accent1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1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1">
                  <a:lumMod val="40000"/>
                  <a:lumOff val="60000"/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solidFill>
              <a:srgbClr val="CCE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97386">
                        <a14:foregroundMark x1="14216" y1="61987" x2="22222" y2="593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10" t="50000" r="62373"/>
          <a:stretch/>
        </p:blipFill>
        <p:spPr>
          <a:xfrm>
            <a:off x="4858768" y="3980456"/>
            <a:ext cx="2554564" cy="2856726"/>
          </a:xfrm>
          <a:prstGeom prst="rect">
            <a:avLst/>
          </a:prstGeom>
        </p:spPr>
      </p:pic>
      <p:sp>
        <p:nvSpPr>
          <p:cNvPr id="21" name="Trapezoid 20"/>
          <p:cNvSpPr/>
          <p:nvPr/>
        </p:nvSpPr>
        <p:spPr>
          <a:xfrm rot="10800000">
            <a:off x="5557111" y="5049388"/>
            <a:ext cx="1737399" cy="1089660"/>
          </a:xfrm>
          <a:prstGeom prst="trapezoid">
            <a:avLst>
              <a:gd name="adj" fmla="val 15210"/>
            </a:avLst>
          </a:prstGeom>
          <a:gradFill flip="none" rotWithShape="1">
            <a:gsLst>
              <a:gs pos="0">
                <a:schemeClr val="accent1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1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1">
                  <a:lumMod val="40000"/>
                  <a:lumOff val="60000"/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solidFill>
              <a:srgbClr val="CCE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97386">
                        <a14:foregroundMark x1="14216" y1="61987" x2="22222" y2="593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948"/>
          <a:stretch/>
        </p:blipFill>
        <p:spPr>
          <a:xfrm rot="6027442" flipH="1">
            <a:off x="730709" y="100412"/>
            <a:ext cx="3681840" cy="4488934"/>
          </a:xfrm>
          <a:prstGeom prst="rect">
            <a:avLst/>
          </a:prstGeom>
        </p:spPr>
      </p:pic>
      <p:sp>
        <p:nvSpPr>
          <p:cNvPr id="23" name="Chord 18"/>
          <p:cNvSpPr/>
          <p:nvPr/>
        </p:nvSpPr>
        <p:spPr>
          <a:xfrm rot="900717">
            <a:off x="670655" y="1606047"/>
            <a:ext cx="1872746" cy="2304661"/>
          </a:xfrm>
          <a:custGeom>
            <a:avLst/>
            <a:gdLst>
              <a:gd name="connsiteX0" fmla="*/ 1912275 w 2253454"/>
              <a:gd name="connsiteY0" fmla="*/ 1881333 h 2191569"/>
              <a:gd name="connsiteX1" fmla="*/ 644752 w 2253454"/>
              <a:gd name="connsiteY1" fmla="*/ 2086254 h 2191569"/>
              <a:gd name="connsiteX2" fmla="*/ 8613 w 2253454"/>
              <a:gd name="connsiteY2" fmla="*/ 960552 h 2191569"/>
              <a:gd name="connsiteX3" fmla="*/ 895713 w 2253454"/>
              <a:gd name="connsiteY3" fmla="*/ 23279 h 2191569"/>
              <a:gd name="connsiteX4" fmla="*/ 2083089 w 2253454"/>
              <a:gd name="connsiteY4" fmla="*/ 516421 h 2191569"/>
              <a:gd name="connsiteX5" fmla="*/ 1912275 w 2253454"/>
              <a:gd name="connsiteY5" fmla="*/ 1881333 h 2191569"/>
              <a:gd name="connsiteX0" fmla="*/ 1912317 w 2083131"/>
              <a:gd name="connsiteY0" fmla="*/ 1881394 h 2191658"/>
              <a:gd name="connsiteX1" fmla="*/ 644794 w 2083131"/>
              <a:gd name="connsiteY1" fmla="*/ 2086315 h 2191658"/>
              <a:gd name="connsiteX2" fmla="*/ 8655 w 2083131"/>
              <a:gd name="connsiteY2" fmla="*/ 960613 h 2191658"/>
              <a:gd name="connsiteX3" fmla="*/ 895755 w 2083131"/>
              <a:gd name="connsiteY3" fmla="*/ 23340 h 2191658"/>
              <a:gd name="connsiteX4" fmla="*/ 2083131 w 2083131"/>
              <a:gd name="connsiteY4" fmla="*/ 516482 h 2191658"/>
              <a:gd name="connsiteX5" fmla="*/ 1935830 w 2083131"/>
              <a:gd name="connsiteY5" fmla="*/ 1320860 h 2191658"/>
              <a:gd name="connsiteX6" fmla="*/ 1912317 w 2083131"/>
              <a:gd name="connsiteY6" fmla="*/ 1881394 h 2191658"/>
              <a:gd name="connsiteX0" fmla="*/ 1912317 w 2083131"/>
              <a:gd name="connsiteY0" fmla="*/ 1881394 h 2191658"/>
              <a:gd name="connsiteX1" fmla="*/ 644794 w 2083131"/>
              <a:gd name="connsiteY1" fmla="*/ 2086315 h 2191658"/>
              <a:gd name="connsiteX2" fmla="*/ 8655 w 2083131"/>
              <a:gd name="connsiteY2" fmla="*/ 960613 h 2191658"/>
              <a:gd name="connsiteX3" fmla="*/ 895755 w 2083131"/>
              <a:gd name="connsiteY3" fmla="*/ 23340 h 2191658"/>
              <a:gd name="connsiteX4" fmla="*/ 2083131 w 2083131"/>
              <a:gd name="connsiteY4" fmla="*/ 516482 h 2191658"/>
              <a:gd name="connsiteX5" fmla="*/ 1848744 w 2083131"/>
              <a:gd name="connsiteY5" fmla="*/ 1422460 h 2191658"/>
              <a:gd name="connsiteX6" fmla="*/ 1912317 w 2083131"/>
              <a:gd name="connsiteY6" fmla="*/ 1881394 h 2191658"/>
              <a:gd name="connsiteX0" fmla="*/ 1981758 w 2080977"/>
              <a:gd name="connsiteY0" fmla="*/ 1888732 h 2175852"/>
              <a:gd name="connsiteX1" fmla="*/ 642640 w 2080977"/>
              <a:gd name="connsiteY1" fmla="*/ 2086315 h 2175852"/>
              <a:gd name="connsiteX2" fmla="*/ 6501 w 2080977"/>
              <a:gd name="connsiteY2" fmla="*/ 960613 h 2175852"/>
              <a:gd name="connsiteX3" fmla="*/ 893601 w 2080977"/>
              <a:gd name="connsiteY3" fmla="*/ 23340 h 2175852"/>
              <a:gd name="connsiteX4" fmla="*/ 2080977 w 2080977"/>
              <a:gd name="connsiteY4" fmla="*/ 516482 h 2175852"/>
              <a:gd name="connsiteX5" fmla="*/ 1846590 w 2080977"/>
              <a:gd name="connsiteY5" fmla="*/ 1422460 h 2175852"/>
              <a:gd name="connsiteX6" fmla="*/ 1981758 w 2080977"/>
              <a:gd name="connsiteY6" fmla="*/ 1888732 h 2175852"/>
              <a:gd name="connsiteX0" fmla="*/ 2051486 w 2081154"/>
              <a:gd name="connsiteY0" fmla="*/ 1924641 h 2190738"/>
              <a:gd name="connsiteX1" fmla="*/ 642817 w 2081154"/>
              <a:gd name="connsiteY1" fmla="*/ 2086315 h 2190738"/>
              <a:gd name="connsiteX2" fmla="*/ 6678 w 2081154"/>
              <a:gd name="connsiteY2" fmla="*/ 960613 h 2190738"/>
              <a:gd name="connsiteX3" fmla="*/ 893778 w 2081154"/>
              <a:gd name="connsiteY3" fmla="*/ 23340 h 2190738"/>
              <a:gd name="connsiteX4" fmla="*/ 2081154 w 2081154"/>
              <a:gd name="connsiteY4" fmla="*/ 516482 h 2190738"/>
              <a:gd name="connsiteX5" fmla="*/ 1846767 w 2081154"/>
              <a:gd name="connsiteY5" fmla="*/ 1422460 h 2190738"/>
              <a:gd name="connsiteX6" fmla="*/ 2051486 w 2081154"/>
              <a:gd name="connsiteY6" fmla="*/ 1924641 h 2190738"/>
              <a:gd name="connsiteX0" fmla="*/ 2051486 w 2081154"/>
              <a:gd name="connsiteY0" fmla="*/ 1924641 h 2190738"/>
              <a:gd name="connsiteX1" fmla="*/ 642817 w 2081154"/>
              <a:gd name="connsiteY1" fmla="*/ 2086315 h 2190738"/>
              <a:gd name="connsiteX2" fmla="*/ 6678 w 2081154"/>
              <a:gd name="connsiteY2" fmla="*/ 960613 h 2190738"/>
              <a:gd name="connsiteX3" fmla="*/ 893778 w 2081154"/>
              <a:gd name="connsiteY3" fmla="*/ 23340 h 2190738"/>
              <a:gd name="connsiteX4" fmla="*/ 2081154 w 2081154"/>
              <a:gd name="connsiteY4" fmla="*/ 516482 h 2190738"/>
              <a:gd name="connsiteX5" fmla="*/ 1967111 w 2081154"/>
              <a:gd name="connsiteY5" fmla="*/ 1420401 h 2190738"/>
              <a:gd name="connsiteX6" fmla="*/ 2051486 w 2081154"/>
              <a:gd name="connsiteY6" fmla="*/ 1924641 h 2190738"/>
              <a:gd name="connsiteX0" fmla="*/ 2051486 w 2188831"/>
              <a:gd name="connsiteY0" fmla="*/ 1960213 h 2226310"/>
              <a:gd name="connsiteX1" fmla="*/ 642817 w 2188831"/>
              <a:gd name="connsiteY1" fmla="*/ 2121887 h 2226310"/>
              <a:gd name="connsiteX2" fmla="*/ 6678 w 2188831"/>
              <a:gd name="connsiteY2" fmla="*/ 996185 h 2226310"/>
              <a:gd name="connsiteX3" fmla="*/ 893778 w 2188831"/>
              <a:gd name="connsiteY3" fmla="*/ 58912 h 2226310"/>
              <a:gd name="connsiteX4" fmla="*/ 2188831 w 2188831"/>
              <a:gd name="connsiteY4" fmla="*/ 329585 h 2226310"/>
              <a:gd name="connsiteX5" fmla="*/ 1967111 w 2188831"/>
              <a:gd name="connsiteY5" fmla="*/ 1455973 h 2226310"/>
              <a:gd name="connsiteX6" fmla="*/ 2051486 w 2188831"/>
              <a:gd name="connsiteY6" fmla="*/ 1960213 h 2226310"/>
              <a:gd name="connsiteX0" fmla="*/ 2001633 w 2188704"/>
              <a:gd name="connsiteY0" fmla="*/ 2114920 h 2310432"/>
              <a:gd name="connsiteX1" fmla="*/ 642690 w 2188704"/>
              <a:gd name="connsiteY1" fmla="*/ 2121887 h 2310432"/>
              <a:gd name="connsiteX2" fmla="*/ 6551 w 2188704"/>
              <a:gd name="connsiteY2" fmla="*/ 996185 h 2310432"/>
              <a:gd name="connsiteX3" fmla="*/ 893651 w 2188704"/>
              <a:gd name="connsiteY3" fmla="*/ 58912 h 2310432"/>
              <a:gd name="connsiteX4" fmla="*/ 2188704 w 2188704"/>
              <a:gd name="connsiteY4" fmla="*/ 329585 h 2310432"/>
              <a:gd name="connsiteX5" fmla="*/ 1966984 w 2188704"/>
              <a:gd name="connsiteY5" fmla="*/ 1455973 h 2310432"/>
              <a:gd name="connsiteX6" fmla="*/ 2001633 w 2188704"/>
              <a:gd name="connsiteY6" fmla="*/ 2114920 h 2310432"/>
              <a:gd name="connsiteX0" fmla="*/ 2184125 w 2189194"/>
              <a:gd name="connsiteY0" fmla="*/ 2059516 h 2276789"/>
              <a:gd name="connsiteX1" fmla="*/ 643180 w 2189194"/>
              <a:gd name="connsiteY1" fmla="*/ 2121887 h 2276789"/>
              <a:gd name="connsiteX2" fmla="*/ 7041 w 2189194"/>
              <a:gd name="connsiteY2" fmla="*/ 996185 h 2276789"/>
              <a:gd name="connsiteX3" fmla="*/ 894141 w 2189194"/>
              <a:gd name="connsiteY3" fmla="*/ 58912 h 2276789"/>
              <a:gd name="connsiteX4" fmla="*/ 2189194 w 2189194"/>
              <a:gd name="connsiteY4" fmla="*/ 329585 h 2276789"/>
              <a:gd name="connsiteX5" fmla="*/ 1967474 w 2189194"/>
              <a:gd name="connsiteY5" fmla="*/ 1455973 h 2276789"/>
              <a:gd name="connsiteX6" fmla="*/ 2184125 w 2189194"/>
              <a:gd name="connsiteY6" fmla="*/ 2059516 h 2276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89194" h="2276789">
                <a:moveTo>
                  <a:pt x="2184125" y="2059516"/>
                </a:moveTo>
                <a:cubicBezTo>
                  <a:pt x="1846993" y="2378386"/>
                  <a:pt x="1006027" y="2299109"/>
                  <a:pt x="643180" y="2121887"/>
                </a:cubicBezTo>
                <a:cubicBezTo>
                  <a:pt x="280333" y="1944665"/>
                  <a:pt x="-52988" y="1465624"/>
                  <a:pt x="7041" y="996185"/>
                </a:cubicBezTo>
                <a:cubicBezTo>
                  <a:pt x="66460" y="531520"/>
                  <a:pt x="422903" y="154917"/>
                  <a:pt x="894141" y="58912"/>
                </a:cubicBezTo>
                <a:cubicBezTo>
                  <a:pt x="1357134" y="-35413"/>
                  <a:pt x="1939087" y="-60905"/>
                  <a:pt x="2189194" y="329585"/>
                </a:cubicBezTo>
                <a:cubicBezTo>
                  <a:pt x="2164284" y="529978"/>
                  <a:pt x="1992384" y="1255580"/>
                  <a:pt x="1967474" y="1455973"/>
                </a:cubicBezTo>
                <a:cubicBezTo>
                  <a:pt x="1935446" y="1710551"/>
                  <a:pt x="2216153" y="1804938"/>
                  <a:pt x="2184125" y="2059516"/>
                </a:cubicBezTo>
                <a:close/>
              </a:path>
            </a:pathLst>
          </a:custGeom>
          <a:solidFill>
            <a:srgbClr val="D6F2EA"/>
          </a:solidFill>
          <a:ln>
            <a:solidFill>
              <a:srgbClr val="CCE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Chord 19"/>
          <p:cNvSpPr/>
          <p:nvPr/>
        </p:nvSpPr>
        <p:spPr>
          <a:xfrm rot="436544">
            <a:off x="2027797" y="2092163"/>
            <a:ext cx="2342440" cy="2821184"/>
          </a:xfrm>
          <a:custGeom>
            <a:avLst/>
            <a:gdLst>
              <a:gd name="connsiteX0" fmla="*/ 1219381 w 1371683"/>
              <a:gd name="connsiteY0" fmla="*/ 1382656 h 1698233"/>
              <a:gd name="connsiteX1" fmla="*/ 156773 w 1371683"/>
              <a:gd name="connsiteY1" fmla="*/ 1389438 h 1698233"/>
              <a:gd name="connsiteX2" fmla="*/ 143586 w 1371683"/>
              <a:gd name="connsiteY2" fmla="*/ 329219 h 1698233"/>
              <a:gd name="connsiteX3" fmla="*/ 1205736 w 1371683"/>
              <a:gd name="connsiteY3" fmla="*/ 295315 h 1698233"/>
              <a:gd name="connsiteX4" fmla="*/ 1219381 w 1371683"/>
              <a:gd name="connsiteY4" fmla="*/ 1382656 h 1698233"/>
              <a:gd name="connsiteX0" fmla="*/ 1167301 w 1167301"/>
              <a:gd name="connsiteY0" fmla="*/ 1382659 h 1842316"/>
              <a:gd name="connsiteX1" fmla="*/ 296041 w 1167301"/>
              <a:gd name="connsiteY1" fmla="*/ 1842312 h 1842316"/>
              <a:gd name="connsiteX2" fmla="*/ 104693 w 1167301"/>
              <a:gd name="connsiteY2" fmla="*/ 1389441 h 1842316"/>
              <a:gd name="connsiteX3" fmla="*/ 91506 w 1167301"/>
              <a:gd name="connsiteY3" fmla="*/ 329222 h 1842316"/>
              <a:gd name="connsiteX4" fmla="*/ 1153656 w 1167301"/>
              <a:gd name="connsiteY4" fmla="*/ 295318 h 1842316"/>
              <a:gd name="connsiteX5" fmla="*/ 1167301 w 1167301"/>
              <a:gd name="connsiteY5" fmla="*/ 1382659 h 1842316"/>
              <a:gd name="connsiteX0" fmla="*/ 1109431 w 1109431"/>
              <a:gd name="connsiteY0" fmla="*/ 1452631 h 1912288"/>
              <a:gd name="connsiteX1" fmla="*/ 238171 w 1109431"/>
              <a:gd name="connsiteY1" fmla="*/ 1912284 h 1912288"/>
              <a:gd name="connsiteX2" fmla="*/ 46823 w 1109431"/>
              <a:gd name="connsiteY2" fmla="*/ 1459413 h 1912288"/>
              <a:gd name="connsiteX3" fmla="*/ 33636 w 1109431"/>
              <a:gd name="connsiteY3" fmla="*/ 399194 h 1912288"/>
              <a:gd name="connsiteX4" fmla="*/ 358997 w 1109431"/>
              <a:gd name="connsiteY4" fmla="*/ 157 h 1912288"/>
              <a:gd name="connsiteX5" fmla="*/ 1095786 w 1109431"/>
              <a:gd name="connsiteY5" fmla="*/ 365290 h 1912288"/>
              <a:gd name="connsiteX6" fmla="*/ 1109431 w 1109431"/>
              <a:gd name="connsiteY6" fmla="*/ 1452631 h 1912288"/>
              <a:gd name="connsiteX0" fmla="*/ 1109431 w 1109431"/>
              <a:gd name="connsiteY0" fmla="*/ 1452573 h 1912230"/>
              <a:gd name="connsiteX1" fmla="*/ 238171 w 1109431"/>
              <a:gd name="connsiteY1" fmla="*/ 1912226 h 1912230"/>
              <a:gd name="connsiteX2" fmla="*/ 46823 w 1109431"/>
              <a:gd name="connsiteY2" fmla="*/ 1459355 h 1912230"/>
              <a:gd name="connsiteX3" fmla="*/ 33636 w 1109431"/>
              <a:gd name="connsiteY3" fmla="*/ 399136 h 1912230"/>
              <a:gd name="connsiteX4" fmla="*/ 358997 w 1109431"/>
              <a:gd name="connsiteY4" fmla="*/ 99 h 1912230"/>
              <a:gd name="connsiteX5" fmla="*/ 1095786 w 1109431"/>
              <a:gd name="connsiteY5" fmla="*/ 365232 h 1912230"/>
              <a:gd name="connsiteX6" fmla="*/ 962799 w 1109431"/>
              <a:gd name="connsiteY6" fmla="*/ 905864 h 1912230"/>
              <a:gd name="connsiteX7" fmla="*/ 1109431 w 1109431"/>
              <a:gd name="connsiteY7" fmla="*/ 1452573 h 1912230"/>
              <a:gd name="connsiteX0" fmla="*/ 1413784 w 1413784"/>
              <a:gd name="connsiteY0" fmla="*/ 1279283 h 1912230"/>
              <a:gd name="connsiteX1" fmla="*/ 238171 w 1413784"/>
              <a:gd name="connsiteY1" fmla="*/ 1912226 h 1912230"/>
              <a:gd name="connsiteX2" fmla="*/ 46823 w 1413784"/>
              <a:gd name="connsiteY2" fmla="*/ 1459355 h 1912230"/>
              <a:gd name="connsiteX3" fmla="*/ 33636 w 1413784"/>
              <a:gd name="connsiteY3" fmla="*/ 399136 h 1912230"/>
              <a:gd name="connsiteX4" fmla="*/ 358997 w 1413784"/>
              <a:gd name="connsiteY4" fmla="*/ 99 h 1912230"/>
              <a:gd name="connsiteX5" fmla="*/ 1095786 w 1413784"/>
              <a:gd name="connsiteY5" fmla="*/ 365232 h 1912230"/>
              <a:gd name="connsiteX6" fmla="*/ 962799 w 1413784"/>
              <a:gd name="connsiteY6" fmla="*/ 905864 h 1912230"/>
              <a:gd name="connsiteX7" fmla="*/ 1413784 w 1413784"/>
              <a:gd name="connsiteY7" fmla="*/ 1279283 h 1912230"/>
              <a:gd name="connsiteX0" fmla="*/ 1413784 w 1413784"/>
              <a:gd name="connsiteY0" fmla="*/ 1279283 h 1912230"/>
              <a:gd name="connsiteX1" fmla="*/ 238171 w 1413784"/>
              <a:gd name="connsiteY1" fmla="*/ 1912226 h 1912230"/>
              <a:gd name="connsiteX2" fmla="*/ 46823 w 1413784"/>
              <a:gd name="connsiteY2" fmla="*/ 1459355 h 1912230"/>
              <a:gd name="connsiteX3" fmla="*/ 33636 w 1413784"/>
              <a:gd name="connsiteY3" fmla="*/ 399136 h 1912230"/>
              <a:gd name="connsiteX4" fmla="*/ 358997 w 1413784"/>
              <a:gd name="connsiteY4" fmla="*/ 99 h 1912230"/>
              <a:gd name="connsiteX5" fmla="*/ 1095786 w 1413784"/>
              <a:gd name="connsiteY5" fmla="*/ 365232 h 1912230"/>
              <a:gd name="connsiteX6" fmla="*/ 962799 w 1413784"/>
              <a:gd name="connsiteY6" fmla="*/ 905864 h 1912230"/>
              <a:gd name="connsiteX7" fmla="*/ 1413784 w 1413784"/>
              <a:gd name="connsiteY7" fmla="*/ 1279283 h 1912230"/>
              <a:gd name="connsiteX0" fmla="*/ 1413784 w 1442067"/>
              <a:gd name="connsiteY0" fmla="*/ 1279283 h 1912898"/>
              <a:gd name="connsiteX1" fmla="*/ 1267788 w 1442067"/>
              <a:gd name="connsiteY1" fmla="*/ 1554365 h 1912898"/>
              <a:gd name="connsiteX2" fmla="*/ 238171 w 1442067"/>
              <a:gd name="connsiteY2" fmla="*/ 1912226 h 1912898"/>
              <a:gd name="connsiteX3" fmla="*/ 46823 w 1442067"/>
              <a:gd name="connsiteY3" fmla="*/ 1459355 h 1912898"/>
              <a:gd name="connsiteX4" fmla="*/ 33636 w 1442067"/>
              <a:gd name="connsiteY4" fmla="*/ 399136 h 1912898"/>
              <a:gd name="connsiteX5" fmla="*/ 358997 w 1442067"/>
              <a:gd name="connsiteY5" fmla="*/ 99 h 1912898"/>
              <a:gd name="connsiteX6" fmla="*/ 1095786 w 1442067"/>
              <a:gd name="connsiteY6" fmla="*/ 365232 h 1912898"/>
              <a:gd name="connsiteX7" fmla="*/ 962799 w 1442067"/>
              <a:gd name="connsiteY7" fmla="*/ 905864 h 1912898"/>
              <a:gd name="connsiteX8" fmla="*/ 1413784 w 1442067"/>
              <a:gd name="connsiteY8" fmla="*/ 1279283 h 1912898"/>
              <a:gd name="connsiteX0" fmla="*/ 1413784 w 1440837"/>
              <a:gd name="connsiteY0" fmla="*/ 1279283 h 1912818"/>
              <a:gd name="connsiteX1" fmla="*/ 1262963 w 1440837"/>
              <a:gd name="connsiteY1" fmla="*/ 1516572 h 1912818"/>
              <a:gd name="connsiteX2" fmla="*/ 238171 w 1440837"/>
              <a:gd name="connsiteY2" fmla="*/ 1912226 h 1912818"/>
              <a:gd name="connsiteX3" fmla="*/ 46823 w 1440837"/>
              <a:gd name="connsiteY3" fmla="*/ 1459355 h 1912818"/>
              <a:gd name="connsiteX4" fmla="*/ 33636 w 1440837"/>
              <a:gd name="connsiteY4" fmla="*/ 399136 h 1912818"/>
              <a:gd name="connsiteX5" fmla="*/ 358997 w 1440837"/>
              <a:gd name="connsiteY5" fmla="*/ 99 h 1912818"/>
              <a:gd name="connsiteX6" fmla="*/ 1095786 w 1440837"/>
              <a:gd name="connsiteY6" fmla="*/ 365232 h 1912818"/>
              <a:gd name="connsiteX7" fmla="*/ 962799 w 1440837"/>
              <a:gd name="connsiteY7" fmla="*/ 905864 h 1912818"/>
              <a:gd name="connsiteX8" fmla="*/ 1413784 w 1440837"/>
              <a:gd name="connsiteY8" fmla="*/ 1279283 h 1912818"/>
              <a:gd name="connsiteX0" fmla="*/ 1413784 w 1661815"/>
              <a:gd name="connsiteY0" fmla="*/ 1279283 h 1912818"/>
              <a:gd name="connsiteX1" fmla="*/ 1262963 w 1661815"/>
              <a:gd name="connsiteY1" fmla="*/ 1516572 h 1912818"/>
              <a:gd name="connsiteX2" fmla="*/ 238171 w 1661815"/>
              <a:gd name="connsiteY2" fmla="*/ 1912226 h 1912818"/>
              <a:gd name="connsiteX3" fmla="*/ 46823 w 1661815"/>
              <a:gd name="connsiteY3" fmla="*/ 1459355 h 1912818"/>
              <a:gd name="connsiteX4" fmla="*/ 33636 w 1661815"/>
              <a:gd name="connsiteY4" fmla="*/ 399136 h 1912818"/>
              <a:gd name="connsiteX5" fmla="*/ 358997 w 1661815"/>
              <a:gd name="connsiteY5" fmla="*/ 99 h 1912818"/>
              <a:gd name="connsiteX6" fmla="*/ 1095786 w 1661815"/>
              <a:gd name="connsiteY6" fmla="*/ 365232 h 1912818"/>
              <a:gd name="connsiteX7" fmla="*/ 962799 w 1661815"/>
              <a:gd name="connsiteY7" fmla="*/ 905864 h 1912818"/>
              <a:gd name="connsiteX8" fmla="*/ 1413784 w 1661815"/>
              <a:gd name="connsiteY8" fmla="*/ 1279283 h 1912818"/>
              <a:gd name="connsiteX0" fmla="*/ 1413784 w 1736007"/>
              <a:gd name="connsiteY0" fmla="*/ 1279283 h 1913094"/>
              <a:gd name="connsiteX1" fmla="*/ 1371922 w 1736007"/>
              <a:gd name="connsiteY1" fmla="*/ 1617889 h 1913094"/>
              <a:gd name="connsiteX2" fmla="*/ 238171 w 1736007"/>
              <a:gd name="connsiteY2" fmla="*/ 1912226 h 1913094"/>
              <a:gd name="connsiteX3" fmla="*/ 46823 w 1736007"/>
              <a:gd name="connsiteY3" fmla="*/ 1459355 h 1913094"/>
              <a:gd name="connsiteX4" fmla="*/ 33636 w 1736007"/>
              <a:gd name="connsiteY4" fmla="*/ 399136 h 1913094"/>
              <a:gd name="connsiteX5" fmla="*/ 358997 w 1736007"/>
              <a:gd name="connsiteY5" fmla="*/ 99 h 1913094"/>
              <a:gd name="connsiteX6" fmla="*/ 1095786 w 1736007"/>
              <a:gd name="connsiteY6" fmla="*/ 365232 h 1913094"/>
              <a:gd name="connsiteX7" fmla="*/ 962799 w 1736007"/>
              <a:gd name="connsiteY7" fmla="*/ 905864 h 1913094"/>
              <a:gd name="connsiteX8" fmla="*/ 1413784 w 1736007"/>
              <a:gd name="connsiteY8" fmla="*/ 1279283 h 1913094"/>
              <a:gd name="connsiteX0" fmla="*/ 1413784 w 1594271"/>
              <a:gd name="connsiteY0" fmla="*/ 1279283 h 1913094"/>
              <a:gd name="connsiteX1" fmla="*/ 1593857 w 1594271"/>
              <a:gd name="connsiteY1" fmla="*/ 1551144 h 1913094"/>
              <a:gd name="connsiteX2" fmla="*/ 1371922 w 1594271"/>
              <a:gd name="connsiteY2" fmla="*/ 1617889 h 1913094"/>
              <a:gd name="connsiteX3" fmla="*/ 238171 w 1594271"/>
              <a:gd name="connsiteY3" fmla="*/ 1912226 h 1913094"/>
              <a:gd name="connsiteX4" fmla="*/ 46823 w 1594271"/>
              <a:gd name="connsiteY4" fmla="*/ 1459355 h 1913094"/>
              <a:gd name="connsiteX5" fmla="*/ 33636 w 1594271"/>
              <a:gd name="connsiteY5" fmla="*/ 399136 h 1913094"/>
              <a:gd name="connsiteX6" fmla="*/ 358997 w 1594271"/>
              <a:gd name="connsiteY6" fmla="*/ 99 h 1913094"/>
              <a:gd name="connsiteX7" fmla="*/ 1095786 w 1594271"/>
              <a:gd name="connsiteY7" fmla="*/ 365232 h 1913094"/>
              <a:gd name="connsiteX8" fmla="*/ 962799 w 1594271"/>
              <a:gd name="connsiteY8" fmla="*/ 905864 h 1913094"/>
              <a:gd name="connsiteX9" fmla="*/ 1413784 w 1594271"/>
              <a:gd name="connsiteY9" fmla="*/ 1279283 h 1913094"/>
              <a:gd name="connsiteX0" fmla="*/ 1413784 w 2079206"/>
              <a:gd name="connsiteY0" fmla="*/ 1279283 h 1913094"/>
              <a:gd name="connsiteX1" fmla="*/ 2079143 w 2079206"/>
              <a:gd name="connsiteY1" fmla="*/ 1892483 h 1913094"/>
              <a:gd name="connsiteX2" fmla="*/ 1371922 w 2079206"/>
              <a:gd name="connsiteY2" fmla="*/ 1617889 h 1913094"/>
              <a:gd name="connsiteX3" fmla="*/ 238171 w 2079206"/>
              <a:gd name="connsiteY3" fmla="*/ 1912226 h 1913094"/>
              <a:gd name="connsiteX4" fmla="*/ 46823 w 2079206"/>
              <a:gd name="connsiteY4" fmla="*/ 1459355 h 1913094"/>
              <a:gd name="connsiteX5" fmla="*/ 33636 w 2079206"/>
              <a:gd name="connsiteY5" fmla="*/ 399136 h 1913094"/>
              <a:gd name="connsiteX6" fmla="*/ 358997 w 2079206"/>
              <a:gd name="connsiteY6" fmla="*/ 99 h 1913094"/>
              <a:gd name="connsiteX7" fmla="*/ 1095786 w 2079206"/>
              <a:gd name="connsiteY7" fmla="*/ 365232 h 1913094"/>
              <a:gd name="connsiteX8" fmla="*/ 962799 w 2079206"/>
              <a:gd name="connsiteY8" fmla="*/ 905864 h 1913094"/>
              <a:gd name="connsiteX9" fmla="*/ 1413784 w 2079206"/>
              <a:gd name="connsiteY9" fmla="*/ 1279283 h 1913094"/>
              <a:gd name="connsiteX0" fmla="*/ 1413784 w 2143532"/>
              <a:gd name="connsiteY0" fmla="*/ 1279283 h 2099305"/>
              <a:gd name="connsiteX1" fmla="*/ 2143475 w 2143532"/>
              <a:gd name="connsiteY1" fmla="*/ 2095521 h 2099305"/>
              <a:gd name="connsiteX2" fmla="*/ 1371922 w 2143532"/>
              <a:gd name="connsiteY2" fmla="*/ 1617889 h 2099305"/>
              <a:gd name="connsiteX3" fmla="*/ 238171 w 2143532"/>
              <a:gd name="connsiteY3" fmla="*/ 1912226 h 2099305"/>
              <a:gd name="connsiteX4" fmla="*/ 46823 w 2143532"/>
              <a:gd name="connsiteY4" fmla="*/ 1459355 h 2099305"/>
              <a:gd name="connsiteX5" fmla="*/ 33636 w 2143532"/>
              <a:gd name="connsiteY5" fmla="*/ 399136 h 2099305"/>
              <a:gd name="connsiteX6" fmla="*/ 358997 w 2143532"/>
              <a:gd name="connsiteY6" fmla="*/ 99 h 2099305"/>
              <a:gd name="connsiteX7" fmla="*/ 1095786 w 2143532"/>
              <a:gd name="connsiteY7" fmla="*/ 365232 h 2099305"/>
              <a:gd name="connsiteX8" fmla="*/ 962799 w 2143532"/>
              <a:gd name="connsiteY8" fmla="*/ 905864 h 2099305"/>
              <a:gd name="connsiteX9" fmla="*/ 1413784 w 2143532"/>
              <a:gd name="connsiteY9" fmla="*/ 1279283 h 2099305"/>
              <a:gd name="connsiteX0" fmla="*/ 1413784 w 2372285"/>
              <a:gd name="connsiteY0" fmla="*/ 1279283 h 1936995"/>
              <a:gd name="connsiteX1" fmla="*/ 2372243 w 2372285"/>
              <a:gd name="connsiteY1" fmla="*/ 1931882 h 1936995"/>
              <a:gd name="connsiteX2" fmla="*/ 1371922 w 2372285"/>
              <a:gd name="connsiteY2" fmla="*/ 1617889 h 1936995"/>
              <a:gd name="connsiteX3" fmla="*/ 238171 w 2372285"/>
              <a:gd name="connsiteY3" fmla="*/ 1912226 h 1936995"/>
              <a:gd name="connsiteX4" fmla="*/ 46823 w 2372285"/>
              <a:gd name="connsiteY4" fmla="*/ 1459355 h 1936995"/>
              <a:gd name="connsiteX5" fmla="*/ 33636 w 2372285"/>
              <a:gd name="connsiteY5" fmla="*/ 399136 h 1936995"/>
              <a:gd name="connsiteX6" fmla="*/ 358997 w 2372285"/>
              <a:gd name="connsiteY6" fmla="*/ 99 h 1936995"/>
              <a:gd name="connsiteX7" fmla="*/ 1095786 w 2372285"/>
              <a:gd name="connsiteY7" fmla="*/ 365232 h 1936995"/>
              <a:gd name="connsiteX8" fmla="*/ 962799 w 2372285"/>
              <a:gd name="connsiteY8" fmla="*/ 905864 h 1936995"/>
              <a:gd name="connsiteX9" fmla="*/ 1413784 w 2372285"/>
              <a:gd name="connsiteY9" fmla="*/ 1279283 h 1936995"/>
              <a:gd name="connsiteX0" fmla="*/ 1413784 w 2367864"/>
              <a:gd name="connsiteY0" fmla="*/ 1279283 h 2051769"/>
              <a:gd name="connsiteX1" fmla="*/ 2367822 w 2367864"/>
              <a:gd name="connsiteY1" fmla="*/ 2047674 h 2051769"/>
              <a:gd name="connsiteX2" fmla="*/ 1371922 w 2367864"/>
              <a:gd name="connsiteY2" fmla="*/ 1617889 h 2051769"/>
              <a:gd name="connsiteX3" fmla="*/ 238171 w 2367864"/>
              <a:gd name="connsiteY3" fmla="*/ 1912226 h 2051769"/>
              <a:gd name="connsiteX4" fmla="*/ 46823 w 2367864"/>
              <a:gd name="connsiteY4" fmla="*/ 1459355 h 2051769"/>
              <a:gd name="connsiteX5" fmla="*/ 33636 w 2367864"/>
              <a:gd name="connsiteY5" fmla="*/ 399136 h 2051769"/>
              <a:gd name="connsiteX6" fmla="*/ 358997 w 2367864"/>
              <a:gd name="connsiteY6" fmla="*/ 99 h 2051769"/>
              <a:gd name="connsiteX7" fmla="*/ 1095786 w 2367864"/>
              <a:gd name="connsiteY7" fmla="*/ 365232 h 2051769"/>
              <a:gd name="connsiteX8" fmla="*/ 962799 w 2367864"/>
              <a:gd name="connsiteY8" fmla="*/ 905864 h 2051769"/>
              <a:gd name="connsiteX9" fmla="*/ 1413784 w 2367864"/>
              <a:gd name="connsiteY9" fmla="*/ 1279283 h 2051769"/>
              <a:gd name="connsiteX0" fmla="*/ 1413784 w 2279019"/>
              <a:gd name="connsiteY0" fmla="*/ 1279283 h 2407241"/>
              <a:gd name="connsiteX1" fmla="*/ 2278972 w 2279019"/>
              <a:gd name="connsiteY1" fmla="*/ 2404702 h 2407241"/>
              <a:gd name="connsiteX2" fmla="*/ 1371922 w 2279019"/>
              <a:gd name="connsiteY2" fmla="*/ 1617889 h 2407241"/>
              <a:gd name="connsiteX3" fmla="*/ 238171 w 2279019"/>
              <a:gd name="connsiteY3" fmla="*/ 1912226 h 2407241"/>
              <a:gd name="connsiteX4" fmla="*/ 46823 w 2279019"/>
              <a:gd name="connsiteY4" fmla="*/ 1459355 h 2407241"/>
              <a:gd name="connsiteX5" fmla="*/ 33636 w 2279019"/>
              <a:gd name="connsiteY5" fmla="*/ 399136 h 2407241"/>
              <a:gd name="connsiteX6" fmla="*/ 358997 w 2279019"/>
              <a:gd name="connsiteY6" fmla="*/ 99 h 2407241"/>
              <a:gd name="connsiteX7" fmla="*/ 1095786 w 2279019"/>
              <a:gd name="connsiteY7" fmla="*/ 365232 h 2407241"/>
              <a:gd name="connsiteX8" fmla="*/ 962799 w 2279019"/>
              <a:gd name="connsiteY8" fmla="*/ 905864 h 2407241"/>
              <a:gd name="connsiteX9" fmla="*/ 1413784 w 2279019"/>
              <a:gd name="connsiteY9" fmla="*/ 1279283 h 2407241"/>
              <a:gd name="connsiteX0" fmla="*/ 1413784 w 2304203"/>
              <a:gd name="connsiteY0" fmla="*/ 1279283 h 2405922"/>
              <a:gd name="connsiteX1" fmla="*/ 2128596 w 2304203"/>
              <a:gd name="connsiteY1" fmla="*/ 1828557 h 2405922"/>
              <a:gd name="connsiteX2" fmla="*/ 2278972 w 2304203"/>
              <a:gd name="connsiteY2" fmla="*/ 2404702 h 2405922"/>
              <a:gd name="connsiteX3" fmla="*/ 1371922 w 2304203"/>
              <a:gd name="connsiteY3" fmla="*/ 1617889 h 2405922"/>
              <a:gd name="connsiteX4" fmla="*/ 238171 w 2304203"/>
              <a:gd name="connsiteY4" fmla="*/ 1912226 h 2405922"/>
              <a:gd name="connsiteX5" fmla="*/ 46823 w 2304203"/>
              <a:gd name="connsiteY5" fmla="*/ 1459355 h 2405922"/>
              <a:gd name="connsiteX6" fmla="*/ 33636 w 2304203"/>
              <a:gd name="connsiteY6" fmla="*/ 399136 h 2405922"/>
              <a:gd name="connsiteX7" fmla="*/ 358997 w 2304203"/>
              <a:gd name="connsiteY7" fmla="*/ 99 h 2405922"/>
              <a:gd name="connsiteX8" fmla="*/ 1095786 w 2304203"/>
              <a:gd name="connsiteY8" fmla="*/ 365232 h 2405922"/>
              <a:gd name="connsiteX9" fmla="*/ 962799 w 2304203"/>
              <a:gd name="connsiteY9" fmla="*/ 905864 h 2405922"/>
              <a:gd name="connsiteX10" fmla="*/ 1413784 w 2304203"/>
              <a:gd name="connsiteY10" fmla="*/ 1279283 h 2405922"/>
              <a:gd name="connsiteX0" fmla="*/ 1413784 w 2294567"/>
              <a:gd name="connsiteY0" fmla="*/ 1279283 h 2406318"/>
              <a:gd name="connsiteX1" fmla="*/ 2128596 w 2294567"/>
              <a:gd name="connsiteY1" fmla="*/ 1828557 h 2406318"/>
              <a:gd name="connsiteX2" fmla="*/ 2278972 w 2294567"/>
              <a:gd name="connsiteY2" fmla="*/ 2404702 h 2406318"/>
              <a:gd name="connsiteX3" fmla="*/ 2029691 w 2294567"/>
              <a:gd name="connsiteY3" fmla="*/ 1956411 h 2406318"/>
              <a:gd name="connsiteX4" fmla="*/ 1371922 w 2294567"/>
              <a:gd name="connsiteY4" fmla="*/ 1617889 h 2406318"/>
              <a:gd name="connsiteX5" fmla="*/ 238171 w 2294567"/>
              <a:gd name="connsiteY5" fmla="*/ 1912226 h 2406318"/>
              <a:gd name="connsiteX6" fmla="*/ 46823 w 2294567"/>
              <a:gd name="connsiteY6" fmla="*/ 1459355 h 2406318"/>
              <a:gd name="connsiteX7" fmla="*/ 33636 w 2294567"/>
              <a:gd name="connsiteY7" fmla="*/ 399136 h 2406318"/>
              <a:gd name="connsiteX8" fmla="*/ 358997 w 2294567"/>
              <a:gd name="connsiteY8" fmla="*/ 99 h 2406318"/>
              <a:gd name="connsiteX9" fmla="*/ 1095786 w 2294567"/>
              <a:gd name="connsiteY9" fmla="*/ 365232 h 2406318"/>
              <a:gd name="connsiteX10" fmla="*/ 962799 w 2294567"/>
              <a:gd name="connsiteY10" fmla="*/ 905864 h 2406318"/>
              <a:gd name="connsiteX11" fmla="*/ 1413784 w 2294567"/>
              <a:gd name="connsiteY11" fmla="*/ 1279283 h 2406318"/>
              <a:gd name="connsiteX0" fmla="*/ 1413784 w 2342440"/>
              <a:gd name="connsiteY0" fmla="*/ 1279283 h 2821184"/>
              <a:gd name="connsiteX1" fmla="*/ 2128596 w 2342440"/>
              <a:gd name="connsiteY1" fmla="*/ 1828557 h 2821184"/>
              <a:gd name="connsiteX2" fmla="*/ 2332049 w 2342440"/>
              <a:gd name="connsiteY2" fmla="*/ 2820427 h 2821184"/>
              <a:gd name="connsiteX3" fmla="*/ 2029691 w 2342440"/>
              <a:gd name="connsiteY3" fmla="*/ 1956411 h 2821184"/>
              <a:gd name="connsiteX4" fmla="*/ 1371922 w 2342440"/>
              <a:gd name="connsiteY4" fmla="*/ 1617889 h 2821184"/>
              <a:gd name="connsiteX5" fmla="*/ 238171 w 2342440"/>
              <a:gd name="connsiteY5" fmla="*/ 1912226 h 2821184"/>
              <a:gd name="connsiteX6" fmla="*/ 46823 w 2342440"/>
              <a:gd name="connsiteY6" fmla="*/ 1459355 h 2821184"/>
              <a:gd name="connsiteX7" fmla="*/ 33636 w 2342440"/>
              <a:gd name="connsiteY7" fmla="*/ 399136 h 2821184"/>
              <a:gd name="connsiteX8" fmla="*/ 358997 w 2342440"/>
              <a:gd name="connsiteY8" fmla="*/ 99 h 2821184"/>
              <a:gd name="connsiteX9" fmla="*/ 1095786 w 2342440"/>
              <a:gd name="connsiteY9" fmla="*/ 365232 h 2821184"/>
              <a:gd name="connsiteX10" fmla="*/ 962799 w 2342440"/>
              <a:gd name="connsiteY10" fmla="*/ 905864 h 2821184"/>
              <a:gd name="connsiteX11" fmla="*/ 1413784 w 2342440"/>
              <a:gd name="connsiteY11" fmla="*/ 1279283 h 2821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42440" h="2821184">
                <a:moveTo>
                  <a:pt x="1413784" y="1279283"/>
                </a:moveTo>
                <a:cubicBezTo>
                  <a:pt x="1549383" y="1424556"/>
                  <a:pt x="1984398" y="1640987"/>
                  <a:pt x="2128596" y="1828557"/>
                </a:cubicBezTo>
                <a:cubicBezTo>
                  <a:pt x="2272794" y="2016127"/>
                  <a:pt x="2376476" y="2792350"/>
                  <a:pt x="2332049" y="2820427"/>
                </a:cubicBezTo>
                <a:cubicBezTo>
                  <a:pt x="2287622" y="2848504"/>
                  <a:pt x="2180866" y="2087546"/>
                  <a:pt x="2029691" y="1956411"/>
                </a:cubicBezTo>
                <a:cubicBezTo>
                  <a:pt x="1878516" y="1825276"/>
                  <a:pt x="1642566" y="1632021"/>
                  <a:pt x="1371922" y="1617889"/>
                </a:cubicBezTo>
                <a:cubicBezTo>
                  <a:pt x="1175986" y="1723380"/>
                  <a:pt x="441665" y="1928061"/>
                  <a:pt x="238171" y="1912226"/>
                </a:cubicBezTo>
                <a:cubicBezTo>
                  <a:pt x="34677" y="1896391"/>
                  <a:pt x="80912" y="1711537"/>
                  <a:pt x="46823" y="1459355"/>
                </a:cubicBezTo>
                <a:cubicBezTo>
                  <a:pt x="12734" y="1207173"/>
                  <a:pt x="-31945" y="624632"/>
                  <a:pt x="33636" y="399136"/>
                </a:cubicBezTo>
                <a:cubicBezTo>
                  <a:pt x="99217" y="173640"/>
                  <a:pt x="181972" y="5750"/>
                  <a:pt x="358997" y="99"/>
                </a:cubicBezTo>
                <a:cubicBezTo>
                  <a:pt x="536022" y="-5552"/>
                  <a:pt x="967510" y="232117"/>
                  <a:pt x="1095786" y="365232"/>
                </a:cubicBezTo>
                <a:cubicBezTo>
                  <a:pt x="1106742" y="509751"/>
                  <a:pt x="951843" y="761345"/>
                  <a:pt x="962799" y="905864"/>
                </a:cubicBezTo>
                <a:lnTo>
                  <a:pt x="1413784" y="1279283"/>
                </a:lnTo>
                <a:close/>
              </a:path>
            </a:pathLst>
          </a:custGeom>
          <a:solidFill>
            <a:srgbClr val="D6F2EA"/>
          </a:solidFill>
          <a:ln>
            <a:solidFill>
              <a:srgbClr val="CCE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97386">
                        <a14:foregroundMark x1="14216" y1="61987" x2="22222" y2="593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948"/>
          <a:stretch/>
        </p:blipFill>
        <p:spPr>
          <a:xfrm rot="6027442" flipH="1">
            <a:off x="2921459" y="252812"/>
            <a:ext cx="3681840" cy="4488934"/>
          </a:xfrm>
          <a:prstGeom prst="rect">
            <a:avLst/>
          </a:prstGeom>
        </p:spPr>
      </p:pic>
      <p:sp>
        <p:nvSpPr>
          <p:cNvPr id="26" name="Chord 18"/>
          <p:cNvSpPr/>
          <p:nvPr/>
        </p:nvSpPr>
        <p:spPr>
          <a:xfrm rot="900717">
            <a:off x="2889806" y="1706532"/>
            <a:ext cx="1324787" cy="2304661"/>
          </a:xfrm>
          <a:custGeom>
            <a:avLst/>
            <a:gdLst>
              <a:gd name="connsiteX0" fmla="*/ 1912275 w 2253454"/>
              <a:gd name="connsiteY0" fmla="*/ 1881333 h 2191569"/>
              <a:gd name="connsiteX1" fmla="*/ 644752 w 2253454"/>
              <a:gd name="connsiteY1" fmla="*/ 2086254 h 2191569"/>
              <a:gd name="connsiteX2" fmla="*/ 8613 w 2253454"/>
              <a:gd name="connsiteY2" fmla="*/ 960552 h 2191569"/>
              <a:gd name="connsiteX3" fmla="*/ 895713 w 2253454"/>
              <a:gd name="connsiteY3" fmla="*/ 23279 h 2191569"/>
              <a:gd name="connsiteX4" fmla="*/ 2083089 w 2253454"/>
              <a:gd name="connsiteY4" fmla="*/ 516421 h 2191569"/>
              <a:gd name="connsiteX5" fmla="*/ 1912275 w 2253454"/>
              <a:gd name="connsiteY5" fmla="*/ 1881333 h 2191569"/>
              <a:gd name="connsiteX0" fmla="*/ 1912317 w 2083131"/>
              <a:gd name="connsiteY0" fmla="*/ 1881394 h 2191658"/>
              <a:gd name="connsiteX1" fmla="*/ 644794 w 2083131"/>
              <a:gd name="connsiteY1" fmla="*/ 2086315 h 2191658"/>
              <a:gd name="connsiteX2" fmla="*/ 8655 w 2083131"/>
              <a:gd name="connsiteY2" fmla="*/ 960613 h 2191658"/>
              <a:gd name="connsiteX3" fmla="*/ 895755 w 2083131"/>
              <a:gd name="connsiteY3" fmla="*/ 23340 h 2191658"/>
              <a:gd name="connsiteX4" fmla="*/ 2083131 w 2083131"/>
              <a:gd name="connsiteY4" fmla="*/ 516482 h 2191658"/>
              <a:gd name="connsiteX5" fmla="*/ 1935830 w 2083131"/>
              <a:gd name="connsiteY5" fmla="*/ 1320860 h 2191658"/>
              <a:gd name="connsiteX6" fmla="*/ 1912317 w 2083131"/>
              <a:gd name="connsiteY6" fmla="*/ 1881394 h 2191658"/>
              <a:gd name="connsiteX0" fmla="*/ 1912317 w 2083131"/>
              <a:gd name="connsiteY0" fmla="*/ 1881394 h 2191658"/>
              <a:gd name="connsiteX1" fmla="*/ 644794 w 2083131"/>
              <a:gd name="connsiteY1" fmla="*/ 2086315 h 2191658"/>
              <a:gd name="connsiteX2" fmla="*/ 8655 w 2083131"/>
              <a:gd name="connsiteY2" fmla="*/ 960613 h 2191658"/>
              <a:gd name="connsiteX3" fmla="*/ 895755 w 2083131"/>
              <a:gd name="connsiteY3" fmla="*/ 23340 h 2191658"/>
              <a:gd name="connsiteX4" fmla="*/ 2083131 w 2083131"/>
              <a:gd name="connsiteY4" fmla="*/ 516482 h 2191658"/>
              <a:gd name="connsiteX5" fmla="*/ 1848744 w 2083131"/>
              <a:gd name="connsiteY5" fmla="*/ 1422460 h 2191658"/>
              <a:gd name="connsiteX6" fmla="*/ 1912317 w 2083131"/>
              <a:gd name="connsiteY6" fmla="*/ 1881394 h 2191658"/>
              <a:gd name="connsiteX0" fmla="*/ 1981758 w 2080977"/>
              <a:gd name="connsiteY0" fmla="*/ 1888732 h 2175852"/>
              <a:gd name="connsiteX1" fmla="*/ 642640 w 2080977"/>
              <a:gd name="connsiteY1" fmla="*/ 2086315 h 2175852"/>
              <a:gd name="connsiteX2" fmla="*/ 6501 w 2080977"/>
              <a:gd name="connsiteY2" fmla="*/ 960613 h 2175852"/>
              <a:gd name="connsiteX3" fmla="*/ 893601 w 2080977"/>
              <a:gd name="connsiteY3" fmla="*/ 23340 h 2175852"/>
              <a:gd name="connsiteX4" fmla="*/ 2080977 w 2080977"/>
              <a:gd name="connsiteY4" fmla="*/ 516482 h 2175852"/>
              <a:gd name="connsiteX5" fmla="*/ 1846590 w 2080977"/>
              <a:gd name="connsiteY5" fmla="*/ 1422460 h 2175852"/>
              <a:gd name="connsiteX6" fmla="*/ 1981758 w 2080977"/>
              <a:gd name="connsiteY6" fmla="*/ 1888732 h 2175852"/>
              <a:gd name="connsiteX0" fmla="*/ 2051486 w 2081154"/>
              <a:gd name="connsiteY0" fmla="*/ 1924641 h 2190738"/>
              <a:gd name="connsiteX1" fmla="*/ 642817 w 2081154"/>
              <a:gd name="connsiteY1" fmla="*/ 2086315 h 2190738"/>
              <a:gd name="connsiteX2" fmla="*/ 6678 w 2081154"/>
              <a:gd name="connsiteY2" fmla="*/ 960613 h 2190738"/>
              <a:gd name="connsiteX3" fmla="*/ 893778 w 2081154"/>
              <a:gd name="connsiteY3" fmla="*/ 23340 h 2190738"/>
              <a:gd name="connsiteX4" fmla="*/ 2081154 w 2081154"/>
              <a:gd name="connsiteY4" fmla="*/ 516482 h 2190738"/>
              <a:gd name="connsiteX5" fmla="*/ 1846767 w 2081154"/>
              <a:gd name="connsiteY5" fmla="*/ 1422460 h 2190738"/>
              <a:gd name="connsiteX6" fmla="*/ 2051486 w 2081154"/>
              <a:gd name="connsiteY6" fmla="*/ 1924641 h 2190738"/>
              <a:gd name="connsiteX0" fmla="*/ 2051486 w 2081154"/>
              <a:gd name="connsiteY0" fmla="*/ 1924641 h 2190738"/>
              <a:gd name="connsiteX1" fmla="*/ 642817 w 2081154"/>
              <a:gd name="connsiteY1" fmla="*/ 2086315 h 2190738"/>
              <a:gd name="connsiteX2" fmla="*/ 6678 w 2081154"/>
              <a:gd name="connsiteY2" fmla="*/ 960613 h 2190738"/>
              <a:gd name="connsiteX3" fmla="*/ 893778 w 2081154"/>
              <a:gd name="connsiteY3" fmla="*/ 23340 h 2190738"/>
              <a:gd name="connsiteX4" fmla="*/ 2081154 w 2081154"/>
              <a:gd name="connsiteY4" fmla="*/ 516482 h 2190738"/>
              <a:gd name="connsiteX5" fmla="*/ 1967111 w 2081154"/>
              <a:gd name="connsiteY5" fmla="*/ 1420401 h 2190738"/>
              <a:gd name="connsiteX6" fmla="*/ 2051486 w 2081154"/>
              <a:gd name="connsiteY6" fmla="*/ 1924641 h 2190738"/>
              <a:gd name="connsiteX0" fmla="*/ 2051486 w 2188831"/>
              <a:gd name="connsiteY0" fmla="*/ 1960213 h 2226310"/>
              <a:gd name="connsiteX1" fmla="*/ 642817 w 2188831"/>
              <a:gd name="connsiteY1" fmla="*/ 2121887 h 2226310"/>
              <a:gd name="connsiteX2" fmla="*/ 6678 w 2188831"/>
              <a:gd name="connsiteY2" fmla="*/ 996185 h 2226310"/>
              <a:gd name="connsiteX3" fmla="*/ 893778 w 2188831"/>
              <a:gd name="connsiteY3" fmla="*/ 58912 h 2226310"/>
              <a:gd name="connsiteX4" fmla="*/ 2188831 w 2188831"/>
              <a:gd name="connsiteY4" fmla="*/ 329585 h 2226310"/>
              <a:gd name="connsiteX5" fmla="*/ 1967111 w 2188831"/>
              <a:gd name="connsiteY5" fmla="*/ 1455973 h 2226310"/>
              <a:gd name="connsiteX6" fmla="*/ 2051486 w 2188831"/>
              <a:gd name="connsiteY6" fmla="*/ 1960213 h 2226310"/>
              <a:gd name="connsiteX0" fmla="*/ 2001633 w 2188704"/>
              <a:gd name="connsiteY0" fmla="*/ 2114920 h 2310432"/>
              <a:gd name="connsiteX1" fmla="*/ 642690 w 2188704"/>
              <a:gd name="connsiteY1" fmla="*/ 2121887 h 2310432"/>
              <a:gd name="connsiteX2" fmla="*/ 6551 w 2188704"/>
              <a:gd name="connsiteY2" fmla="*/ 996185 h 2310432"/>
              <a:gd name="connsiteX3" fmla="*/ 893651 w 2188704"/>
              <a:gd name="connsiteY3" fmla="*/ 58912 h 2310432"/>
              <a:gd name="connsiteX4" fmla="*/ 2188704 w 2188704"/>
              <a:gd name="connsiteY4" fmla="*/ 329585 h 2310432"/>
              <a:gd name="connsiteX5" fmla="*/ 1966984 w 2188704"/>
              <a:gd name="connsiteY5" fmla="*/ 1455973 h 2310432"/>
              <a:gd name="connsiteX6" fmla="*/ 2001633 w 2188704"/>
              <a:gd name="connsiteY6" fmla="*/ 2114920 h 2310432"/>
              <a:gd name="connsiteX0" fmla="*/ 2184125 w 2189194"/>
              <a:gd name="connsiteY0" fmla="*/ 2059516 h 2276789"/>
              <a:gd name="connsiteX1" fmla="*/ 643180 w 2189194"/>
              <a:gd name="connsiteY1" fmla="*/ 2121887 h 2276789"/>
              <a:gd name="connsiteX2" fmla="*/ 7041 w 2189194"/>
              <a:gd name="connsiteY2" fmla="*/ 996185 h 2276789"/>
              <a:gd name="connsiteX3" fmla="*/ 894141 w 2189194"/>
              <a:gd name="connsiteY3" fmla="*/ 58912 h 2276789"/>
              <a:gd name="connsiteX4" fmla="*/ 2189194 w 2189194"/>
              <a:gd name="connsiteY4" fmla="*/ 329585 h 2276789"/>
              <a:gd name="connsiteX5" fmla="*/ 1967474 w 2189194"/>
              <a:gd name="connsiteY5" fmla="*/ 1455973 h 2276789"/>
              <a:gd name="connsiteX6" fmla="*/ 2184125 w 2189194"/>
              <a:gd name="connsiteY6" fmla="*/ 2059516 h 2276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89194" h="2276789">
                <a:moveTo>
                  <a:pt x="2184125" y="2059516"/>
                </a:moveTo>
                <a:cubicBezTo>
                  <a:pt x="1846993" y="2378386"/>
                  <a:pt x="1006027" y="2299109"/>
                  <a:pt x="643180" y="2121887"/>
                </a:cubicBezTo>
                <a:cubicBezTo>
                  <a:pt x="280333" y="1944665"/>
                  <a:pt x="-52988" y="1465624"/>
                  <a:pt x="7041" y="996185"/>
                </a:cubicBezTo>
                <a:cubicBezTo>
                  <a:pt x="66460" y="531520"/>
                  <a:pt x="422903" y="154917"/>
                  <a:pt x="894141" y="58912"/>
                </a:cubicBezTo>
                <a:cubicBezTo>
                  <a:pt x="1357134" y="-35413"/>
                  <a:pt x="1939087" y="-60905"/>
                  <a:pt x="2189194" y="329585"/>
                </a:cubicBezTo>
                <a:cubicBezTo>
                  <a:pt x="2164284" y="529978"/>
                  <a:pt x="1992384" y="1255580"/>
                  <a:pt x="1967474" y="1455973"/>
                </a:cubicBezTo>
                <a:cubicBezTo>
                  <a:pt x="1935446" y="1710551"/>
                  <a:pt x="2216153" y="1804938"/>
                  <a:pt x="2184125" y="2059516"/>
                </a:cubicBezTo>
                <a:close/>
              </a:path>
            </a:pathLst>
          </a:custGeom>
          <a:solidFill>
            <a:srgbClr val="D6F2EA"/>
          </a:solidFill>
          <a:ln>
            <a:solidFill>
              <a:srgbClr val="CCE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Chord 18"/>
          <p:cNvSpPr/>
          <p:nvPr/>
        </p:nvSpPr>
        <p:spPr>
          <a:xfrm rot="900717">
            <a:off x="3456018" y="2181652"/>
            <a:ext cx="3308748" cy="2520225"/>
          </a:xfrm>
          <a:custGeom>
            <a:avLst/>
            <a:gdLst>
              <a:gd name="connsiteX0" fmla="*/ 1912275 w 2253454"/>
              <a:gd name="connsiteY0" fmla="*/ 1881333 h 2191569"/>
              <a:gd name="connsiteX1" fmla="*/ 644752 w 2253454"/>
              <a:gd name="connsiteY1" fmla="*/ 2086254 h 2191569"/>
              <a:gd name="connsiteX2" fmla="*/ 8613 w 2253454"/>
              <a:gd name="connsiteY2" fmla="*/ 960552 h 2191569"/>
              <a:gd name="connsiteX3" fmla="*/ 895713 w 2253454"/>
              <a:gd name="connsiteY3" fmla="*/ 23279 h 2191569"/>
              <a:gd name="connsiteX4" fmla="*/ 2083089 w 2253454"/>
              <a:gd name="connsiteY4" fmla="*/ 516421 h 2191569"/>
              <a:gd name="connsiteX5" fmla="*/ 1912275 w 2253454"/>
              <a:gd name="connsiteY5" fmla="*/ 1881333 h 2191569"/>
              <a:gd name="connsiteX0" fmla="*/ 1912317 w 2083131"/>
              <a:gd name="connsiteY0" fmla="*/ 1881394 h 2191658"/>
              <a:gd name="connsiteX1" fmla="*/ 644794 w 2083131"/>
              <a:gd name="connsiteY1" fmla="*/ 2086315 h 2191658"/>
              <a:gd name="connsiteX2" fmla="*/ 8655 w 2083131"/>
              <a:gd name="connsiteY2" fmla="*/ 960613 h 2191658"/>
              <a:gd name="connsiteX3" fmla="*/ 895755 w 2083131"/>
              <a:gd name="connsiteY3" fmla="*/ 23340 h 2191658"/>
              <a:gd name="connsiteX4" fmla="*/ 2083131 w 2083131"/>
              <a:gd name="connsiteY4" fmla="*/ 516482 h 2191658"/>
              <a:gd name="connsiteX5" fmla="*/ 1935830 w 2083131"/>
              <a:gd name="connsiteY5" fmla="*/ 1320860 h 2191658"/>
              <a:gd name="connsiteX6" fmla="*/ 1912317 w 2083131"/>
              <a:gd name="connsiteY6" fmla="*/ 1881394 h 2191658"/>
              <a:gd name="connsiteX0" fmla="*/ 1912317 w 2083131"/>
              <a:gd name="connsiteY0" fmla="*/ 1881394 h 2191658"/>
              <a:gd name="connsiteX1" fmla="*/ 644794 w 2083131"/>
              <a:gd name="connsiteY1" fmla="*/ 2086315 h 2191658"/>
              <a:gd name="connsiteX2" fmla="*/ 8655 w 2083131"/>
              <a:gd name="connsiteY2" fmla="*/ 960613 h 2191658"/>
              <a:gd name="connsiteX3" fmla="*/ 895755 w 2083131"/>
              <a:gd name="connsiteY3" fmla="*/ 23340 h 2191658"/>
              <a:gd name="connsiteX4" fmla="*/ 2083131 w 2083131"/>
              <a:gd name="connsiteY4" fmla="*/ 516482 h 2191658"/>
              <a:gd name="connsiteX5" fmla="*/ 1848744 w 2083131"/>
              <a:gd name="connsiteY5" fmla="*/ 1422460 h 2191658"/>
              <a:gd name="connsiteX6" fmla="*/ 1912317 w 2083131"/>
              <a:gd name="connsiteY6" fmla="*/ 1881394 h 2191658"/>
              <a:gd name="connsiteX0" fmla="*/ 1981758 w 2080977"/>
              <a:gd name="connsiteY0" fmla="*/ 1888732 h 2175852"/>
              <a:gd name="connsiteX1" fmla="*/ 642640 w 2080977"/>
              <a:gd name="connsiteY1" fmla="*/ 2086315 h 2175852"/>
              <a:gd name="connsiteX2" fmla="*/ 6501 w 2080977"/>
              <a:gd name="connsiteY2" fmla="*/ 960613 h 2175852"/>
              <a:gd name="connsiteX3" fmla="*/ 893601 w 2080977"/>
              <a:gd name="connsiteY3" fmla="*/ 23340 h 2175852"/>
              <a:gd name="connsiteX4" fmla="*/ 2080977 w 2080977"/>
              <a:gd name="connsiteY4" fmla="*/ 516482 h 2175852"/>
              <a:gd name="connsiteX5" fmla="*/ 1846590 w 2080977"/>
              <a:gd name="connsiteY5" fmla="*/ 1422460 h 2175852"/>
              <a:gd name="connsiteX6" fmla="*/ 1981758 w 2080977"/>
              <a:gd name="connsiteY6" fmla="*/ 1888732 h 2175852"/>
              <a:gd name="connsiteX0" fmla="*/ 2051486 w 2081154"/>
              <a:gd name="connsiteY0" fmla="*/ 1924641 h 2190738"/>
              <a:gd name="connsiteX1" fmla="*/ 642817 w 2081154"/>
              <a:gd name="connsiteY1" fmla="*/ 2086315 h 2190738"/>
              <a:gd name="connsiteX2" fmla="*/ 6678 w 2081154"/>
              <a:gd name="connsiteY2" fmla="*/ 960613 h 2190738"/>
              <a:gd name="connsiteX3" fmla="*/ 893778 w 2081154"/>
              <a:gd name="connsiteY3" fmla="*/ 23340 h 2190738"/>
              <a:gd name="connsiteX4" fmla="*/ 2081154 w 2081154"/>
              <a:gd name="connsiteY4" fmla="*/ 516482 h 2190738"/>
              <a:gd name="connsiteX5" fmla="*/ 1846767 w 2081154"/>
              <a:gd name="connsiteY5" fmla="*/ 1422460 h 2190738"/>
              <a:gd name="connsiteX6" fmla="*/ 2051486 w 2081154"/>
              <a:gd name="connsiteY6" fmla="*/ 1924641 h 2190738"/>
              <a:gd name="connsiteX0" fmla="*/ 2051486 w 2081154"/>
              <a:gd name="connsiteY0" fmla="*/ 1924641 h 2190738"/>
              <a:gd name="connsiteX1" fmla="*/ 642817 w 2081154"/>
              <a:gd name="connsiteY1" fmla="*/ 2086315 h 2190738"/>
              <a:gd name="connsiteX2" fmla="*/ 6678 w 2081154"/>
              <a:gd name="connsiteY2" fmla="*/ 960613 h 2190738"/>
              <a:gd name="connsiteX3" fmla="*/ 893778 w 2081154"/>
              <a:gd name="connsiteY3" fmla="*/ 23340 h 2190738"/>
              <a:gd name="connsiteX4" fmla="*/ 2081154 w 2081154"/>
              <a:gd name="connsiteY4" fmla="*/ 516482 h 2190738"/>
              <a:gd name="connsiteX5" fmla="*/ 1967111 w 2081154"/>
              <a:gd name="connsiteY5" fmla="*/ 1420401 h 2190738"/>
              <a:gd name="connsiteX6" fmla="*/ 2051486 w 2081154"/>
              <a:gd name="connsiteY6" fmla="*/ 1924641 h 2190738"/>
              <a:gd name="connsiteX0" fmla="*/ 2051486 w 2188831"/>
              <a:gd name="connsiteY0" fmla="*/ 1960213 h 2226310"/>
              <a:gd name="connsiteX1" fmla="*/ 642817 w 2188831"/>
              <a:gd name="connsiteY1" fmla="*/ 2121887 h 2226310"/>
              <a:gd name="connsiteX2" fmla="*/ 6678 w 2188831"/>
              <a:gd name="connsiteY2" fmla="*/ 996185 h 2226310"/>
              <a:gd name="connsiteX3" fmla="*/ 893778 w 2188831"/>
              <a:gd name="connsiteY3" fmla="*/ 58912 h 2226310"/>
              <a:gd name="connsiteX4" fmla="*/ 2188831 w 2188831"/>
              <a:gd name="connsiteY4" fmla="*/ 329585 h 2226310"/>
              <a:gd name="connsiteX5" fmla="*/ 1967111 w 2188831"/>
              <a:gd name="connsiteY5" fmla="*/ 1455973 h 2226310"/>
              <a:gd name="connsiteX6" fmla="*/ 2051486 w 2188831"/>
              <a:gd name="connsiteY6" fmla="*/ 1960213 h 2226310"/>
              <a:gd name="connsiteX0" fmla="*/ 2001633 w 2188704"/>
              <a:gd name="connsiteY0" fmla="*/ 2114920 h 2310432"/>
              <a:gd name="connsiteX1" fmla="*/ 642690 w 2188704"/>
              <a:gd name="connsiteY1" fmla="*/ 2121887 h 2310432"/>
              <a:gd name="connsiteX2" fmla="*/ 6551 w 2188704"/>
              <a:gd name="connsiteY2" fmla="*/ 996185 h 2310432"/>
              <a:gd name="connsiteX3" fmla="*/ 893651 w 2188704"/>
              <a:gd name="connsiteY3" fmla="*/ 58912 h 2310432"/>
              <a:gd name="connsiteX4" fmla="*/ 2188704 w 2188704"/>
              <a:gd name="connsiteY4" fmla="*/ 329585 h 2310432"/>
              <a:gd name="connsiteX5" fmla="*/ 1966984 w 2188704"/>
              <a:gd name="connsiteY5" fmla="*/ 1455973 h 2310432"/>
              <a:gd name="connsiteX6" fmla="*/ 2001633 w 2188704"/>
              <a:gd name="connsiteY6" fmla="*/ 2114920 h 2310432"/>
              <a:gd name="connsiteX0" fmla="*/ 2184125 w 2189194"/>
              <a:gd name="connsiteY0" fmla="*/ 2059516 h 2276789"/>
              <a:gd name="connsiteX1" fmla="*/ 643180 w 2189194"/>
              <a:gd name="connsiteY1" fmla="*/ 2121887 h 2276789"/>
              <a:gd name="connsiteX2" fmla="*/ 7041 w 2189194"/>
              <a:gd name="connsiteY2" fmla="*/ 996185 h 2276789"/>
              <a:gd name="connsiteX3" fmla="*/ 894141 w 2189194"/>
              <a:gd name="connsiteY3" fmla="*/ 58912 h 2276789"/>
              <a:gd name="connsiteX4" fmla="*/ 2189194 w 2189194"/>
              <a:gd name="connsiteY4" fmla="*/ 329585 h 2276789"/>
              <a:gd name="connsiteX5" fmla="*/ 1967474 w 2189194"/>
              <a:gd name="connsiteY5" fmla="*/ 1455973 h 2276789"/>
              <a:gd name="connsiteX6" fmla="*/ 2184125 w 2189194"/>
              <a:gd name="connsiteY6" fmla="*/ 2059516 h 2276789"/>
              <a:gd name="connsiteX0" fmla="*/ 2182831 w 2187900"/>
              <a:gd name="connsiteY0" fmla="*/ 2059516 h 2219038"/>
              <a:gd name="connsiteX1" fmla="*/ 1639361 w 2187900"/>
              <a:gd name="connsiteY1" fmla="*/ 2152498 h 2219038"/>
              <a:gd name="connsiteX2" fmla="*/ 641886 w 2187900"/>
              <a:gd name="connsiteY2" fmla="*/ 2121887 h 2219038"/>
              <a:gd name="connsiteX3" fmla="*/ 5747 w 2187900"/>
              <a:gd name="connsiteY3" fmla="*/ 996185 h 2219038"/>
              <a:gd name="connsiteX4" fmla="*/ 892847 w 2187900"/>
              <a:gd name="connsiteY4" fmla="*/ 58912 h 2219038"/>
              <a:gd name="connsiteX5" fmla="*/ 2187900 w 2187900"/>
              <a:gd name="connsiteY5" fmla="*/ 329585 h 2219038"/>
              <a:gd name="connsiteX6" fmla="*/ 1966180 w 2187900"/>
              <a:gd name="connsiteY6" fmla="*/ 1455973 h 2219038"/>
              <a:gd name="connsiteX7" fmla="*/ 2182831 w 2187900"/>
              <a:gd name="connsiteY7" fmla="*/ 2059516 h 2219038"/>
              <a:gd name="connsiteX0" fmla="*/ 2359147 w 2360757"/>
              <a:gd name="connsiteY0" fmla="*/ 1893278 h 2219038"/>
              <a:gd name="connsiteX1" fmla="*/ 1639361 w 2360757"/>
              <a:gd name="connsiteY1" fmla="*/ 2152498 h 2219038"/>
              <a:gd name="connsiteX2" fmla="*/ 641886 w 2360757"/>
              <a:gd name="connsiteY2" fmla="*/ 2121887 h 2219038"/>
              <a:gd name="connsiteX3" fmla="*/ 5747 w 2360757"/>
              <a:gd name="connsiteY3" fmla="*/ 996185 h 2219038"/>
              <a:gd name="connsiteX4" fmla="*/ 892847 w 2360757"/>
              <a:gd name="connsiteY4" fmla="*/ 58912 h 2219038"/>
              <a:gd name="connsiteX5" fmla="*/ 2187900 w 2360757"/>
              <a:gd name="connsiteY5" fmla="*/ 329585 h 2219038"/>
              <a:gd name="connsiteX6" fmla="*/ 1966180 w 2360757"/>
              <a:gd name="connsiteY6" fmla="*/ 1455973 h 2219038"/>
              <a:gd name="connsiteX7" fmla="*/ 2359147 w 2360757"/>
              <a:gd name="connsiteY7" fmla="*/ 1893278 h 2219038"/>
              <a:gd name="connsiteX0" fmla="*/ 2537554 w 2538725"/>
              <a:gd name="connsiteY0" fmla="*/ 1804624 h 2219038"/>
              <a:gd name="connsiteX1" fmla="*/ 1639361 w 2538725"/>
              <a:gd name="connsiteY1" fmla="*/ 2152498 h 2219038"/>
              <a:gd name="connsiteX2" fmla="*/ 641886 w 2538725"/>
              <a:gd name="connsiteY2" fmla="*/ 2121887 h 2219038"/>
              <a:gd name="connsiteX3" fmla="*/ 5747 w 2538725"/>
              <a:gd name="connsiteY3" fmla="*/ 996185 h 2219038"/>
              <a:gd name="connsiteX4" fmla="*/ 892847 w 2538725"/>
              <a:gd name="connsiteY4" fmla="*/ 58912 h 2219038"/>
              <a:gd name="connsiteX5" fmla="*/ 2187900 w 2538725"/>
              <a:gd name="connsiteY5" fmla="*/ 329585 h 2219038"/>
              <a:gd name="connsiteX6" fmla="*/ 1966180 w 2538725"/>
              <a:gd name="connsiteY6" fmla="*/ 1455973 h 2219038"/>
              <a:gd name="connsiteX7" fmla="*/ 2537554 w 2538725"/>
              <a:gd name="connsiteY7" fmla="*/ 1804624 h 2219038"/>
              <a:gd name="connsiteX0" fmla="*/ 3462576 w 3463062"/>
              <a:gd name="connsiteY0" fmla="*/ 1511645 h 2219038"/>
              <a:gd name="connsiteX1" fmla="*/ 1639361 w 3463062"/>
              <a:gd name="connsiteY1" fmla="*/ 2152498 h 2219038"/>
              <a:gd name="connsiteX2" fmla="*/ 641886 w 3463062"/>
              <a:gd name="connsiteY2" fmla="*/ 2121887 h 2219038"/>
              <a:gd name="connsiteX3" fmla="*/ 5747 w 3463062"/>
              <a:gd name="connsiteY3" fmla="*/ 996185 h 2219038"/>
              <a:gd name="connsiteX4" fmla="*/ 892847 w 3463062"/>
              <a:gd name="connsiteY4" fmla="*/ 58912 h 2219038"/>
              <a:gd name="connsiteX5" fmla="*/ 2187900 w 3463062"/>
              <a:gd name="connsiteY5" fmla="*/ 329585 h 2219038"/>
              <a:gd name="connsiteX6" fmla="*/ 1966180 w 3463062"/>
              <a:gd name="connsiteY6" fmla="*/ 1455973 h 2219038"/>
              <a:gd name="connsiteX7" fmla="*/ 3462576 w 3463062"/>
              <a:gd name="connsiteY7" fmla="*/ 1511645 h 2219038"/>
              <a:gd name="connsiteX0" fmla="*/ 3767431 w 3767839"/>
              <a:gd name="connsiteY0" fmla="*/ 1284678 h 2219038"/>
              <a:gd name="connsiteX1" fmla="*/ 1639361 w 3767839"/>
              <a:gd name="connsiteY1" fmla="*/ 2152498 h 2219038"/>
              <a:gd name="connsiteX2" fmla="*/ 641886 w 3767839"/>
              <a:gd name="connsiteY2" fmla="*/ 2121887 h 2219038"/>
              <a:gd name="connsiteX3" fmla="*/ 5747 w 3767839"/>
              <a:gd name="connsiteY3" fmla="*/ 996185 h 2219038"/>
              <a:gd name="connsiteX4" fmla="*/ 892847 w 3767839"/>
              <a:gd name="connsiteY4" fmla="*/ 58912 h 2219038"/>
              <a:gd name="connsiteX5" fmla="*/ 2187900 w 3767839"/>
              <a:gd name="connsiteY5" fmla="*/ 329585 h 2219038"/>
              <a:gd name="connsiteX6" fmla="*/ 1966180 w 3767839"/>
              <a:gd name="connsiteY6" fmla="*/ 1455973 h 2219038"/>
              <a:gd name="connsiteX7" fmla="*/ 3767431 w 3767839"/>
              <a:gd name="connsiteY7" fmla="*/ 1284678 h 2219038"/>
              <a:gd name="connsiteX0" fmla="*/ 3767431 w 3767837"/>
              <a:gd name="connsiteY0" fmla="*/ 1284678 h 2219038"/>
              <a:gd name="connsiteX1" fmla="*/ 1639361 w 3767837"/>
              <a:gd name="connsiteY1" fmla="*/ 2152498 h 2219038"/>
              <a:gd name="connsiteX2" fmla="*/ 641886 w 3767837"/>
              <a:gd name="connsiteY2" fmla="*/ 2121887 h 2219038"/>
              <a:gd name="connsiteX3" fmla="*/ 5747 w 3767837"/>
              <a:gd name="connsiteY3" fmla="*/ 996185 h 2219038"/>
              <a:gd name="connsiteX4" fmla="*/ 892847 w 3767837"/>
              <a:gd name="connsiteY4" fmla="*/ 58912 h 2219038"/>
              <a:gd name="connsiteX5" fmla="*/ 2187900 w 3767837"/>
              <a:gd name="connsiteY5" fmla="*/ 329585 h 2219038"/>
              <a:gd name="connsiteX6" fmla="*/ 1966180 w 3767837"/>
              <a:gd name="connsiteY6" fmla="*/ 1455973 h 2219038"/>
              <a:gd name="connsiteX7" fmla="*/ 3767431 w 3767837"/>
              <a:gd name="connsiteY7" fmla="*/ 1284678 h 2219038"/>
              <a:gd name="connsiteX0" fmla="*/ 4112988 w 4113331"/>
              <a:gd name="connsiteY0" fmla="*/ 1226183 h 2219038"/>
              <a:gd name="connsiteX1" fmla="*/ 1639361 w 4113331"/>
              <a:gd name="connsiteY1" fmla="*/ 2152498 h 2219038"/>
              <a:gd name="connsiteX2" fmla="*/ 641886 w 4113331"/>
              <a:gd name="connsiteY2" fmla="*/ 2121887 h 2219038"/>
              <a:gd name="connsiteX3" fmla="*/ 5747 w 4113331"/>
              <a:gd name="connsiteY3" fmla="*/ 996185 h 2219038"/>
              <a:gd name="connsiteX4" fmla="*/ 892847 w 4113331"/>
              <a:gd name="connsiteY4" fmla="*/ 58912 h 2219038"/>
              <a:gd name="connsiteX5" fmla="*/ 2187900 w 4113331"/>
              <a:gd name="connsiteY5" fmla="*/ 329585 h 2219038"/>
              <a:gd name="connsiteX6" fmla="*/ 1966180 w 4113331"/>
              <a:gd name="connsiteY6" fmla="*/ 1455973 h 2219038"/>
              <a:gd name="connsiteX7" fmla="*/ 4112988 w 4113331"/>
              <a:gd name="connsiteY7" fmla="*/ 1226183 h 2219038"/>
              <a:gd name="connsiteX0" fmla="*/ 4112988 w 4132553"/>
              <a:gd name="connsiteY0" fmla="*/ 1226183 h 2234126"/>
              <a:gd name="connsiteX1" fmla="*/ 2952088 w 4132553"/>
              <a:gd name="connsiteY1" fmla="*/ 1754918 h 2234126"/>
              <a:gd name="connsiteX2" fmla="*/ 1639361 w 4132553"/>
              <a:gd name="connsiteY2" fmla="*/ 2152498 h 2234126"/>
              <a:gd name="connsiteX3" fmla="*/ 641886 w 4132553"/>
              <a:gd name="connsiteY3" fmla="*/ 2121887 h 2234126"/>
              <a:gd name="connsiteX4" fmla="*/ 5747 w 4132553"/>
              <a:gd name="connsiteY4" fmla="*/ 996185 h 2234126"/>
              <a:gd name="connsiteX5" fmla="*/ 892847 w 4132553"/>
              <a:gd name="connsiteY5" fmla="*/ 58912 h 2234126"/>
              <a:gd name="connsiteX6" fmla="*/ 2187900 w 4132553"/>
              <a:gd name="connsiteY6" fmla="*/ 329585 h 2234126"/>
              <a:gd name="connsiteX7" fmla="*/ 1966180 w 4132553"/>
              <a:gd name="connsiteY7" fmla="*/ 1455973 h 2234126"/>
              <a:gd name="connsiteX8" fmla="*/ 4112988 w 4132553"/>
              <a:gd name="connsiteY8" fmla="*/ 1226183 h 2234126"/>
              <a:gd name="connsiteX0" fmla="*/ 4112988 w 4131592"/>
              <a:gd name="connsiteY0" fmla="*/ 1226183 h 2234126"/>
              <a:gd name="connsiteX1" fmla="*/ 2898034 w 4131592"/>
              <a:gd name="connsiteY1" fmla="*/ 1627677 h 2234126"/>
              <a:gd name="connsiteX2" fmla="*/ 1639361 w 4131592"/>
              <a:gd name="connsiteY2" fmla="*/ 2152498 h 2234126"/>
              <a:gd name="connsiteX3" fmla="*/ 641886 w 4131592"/>
              <a:gd name="connsiteY3" fmla="*/ 2121887 h 2234126"/>
              <a:gd name="connsiteX4" fmla="*/ 5747 w 4131592"/>
              <a:gd name="connsiteY4" fmla="*/ 996185 h 2234126"/>
              <a:gd name="connsiteX5" fmla="*/ 892847 w 4131592"/>
              <a:gd name="connsiteY5" fmla="*/ 58912 h 2234126"/>
              <a:gd name="connsiteX6" fmla="*/ 2187900 w 4131592"/>
              <a:gd name="connsiteY6" fmla="*/ 329585 h 2234126"/>
              <a:gd name="connsiteX7" fmla="*/ 1966180 w 4131592"/>
              <a:gd name="connsiteY7" fmla="*/ 1455973 h 2234126"/>
              <a:gd name="connsiteX8" fmla="*/ 4112988 w 4131592"/>
              <a:gd name="connsiteY8" fmla="*/ 1226183 h 2234126"/>
              <a:gd name="connsiteX0" fmla="*/ 4112988 w 4143079"/>
              <a:gd name="connsiteY0" fmla="*/ 1226183 h 2234126"/>
              <a:gd name="connsiteX1" fmla="*/ 2898034 w 4143079"/>
              <a:gd name="connsiteY1" fmla="*/ 1627677 h 2234126"/>
              <a:gd name="connsiteX2" fmla="*/ 1639361 w 4143079"/>
              <a:gd name="connsiteY2" fmla="*/ 2152498 h 2234126"/>
              <a:gd name="connsiteX3" fmla="*/ 641886 w 4143079"/>
              <a:gd name="connsiteY3" fmla="*/ 2121887 h 2234126"/>
              <a:gd name="connsiteX4" fmla="*/ 5747 w 4143079"/>
              <a:gd name="connsiteY4" fmla="*/ 996185 h 2234126"/>
              <a:gd name="connsiteX5" fmla="*/ 892847 w 4143079"/>
              <a:gd name="connsiteY5" fmla="*/ 58912 h 2234126"/>
              <a:gd name="connsiteX6" fmla="*/ 2187900 w 4143079"/>
              <a:gd name="connsiteY6" fmla="*/ 329585 h 2234126"/>
              <a:gd name="connsiteX7" fmla="*/ 1966180 w 4143079"/>
              <a:gd name="connsiteY7" fmla="*/ 1455973 h 2234126"/>
              <a:gd name="connsiteX8" fmla="*/ 4112988 w 4143079"/>
              <a:gd name="connsiteY8" fmla="*/ 1226183 h 2234126"/>
              <a:gd name="connsiteX0" fmla="*/ 4461288 w 4481398"/>
              <a:gd name="connsiteY0" fmla="*/ 1537430 h 2234126"/>
              <a:gd name="connsiteX1" fmla="*/ 2898034 w 4481398"/>
              <a:gd name="connsiteY1" fmla="*/ 1627677 h 2234126"/>
              <a:gd name="connsiteX2" fmla="*/ 1639361 w 4481398"/>
              <a:gd name="connsiteY2" fmla="*/ 2152498 h 2234126"/>
              <a:gd name="connsiteX3" fmla="*/ 641886 w 4481398"/>
              <a:gd name="connsiteY3" fmla="*/ 2121887 h 2234126"/>
              <a:gd name="connsiteX4" fmla="*/ 5747 w 4481398"/>
              <a:gd name="connsiteY4" fmla="*/ 996185 h 2234126"/>
              <a:gd name="connsiteX5" fmla="*/ 892847 w 4481398"/>
              <a:gd name="connsiteY5" fmla="*/ 58912 h 2234126"/>
              <a:gd name="connsiteX6" fmla="*/ 2187900 w 4481398"/>
              <a:gd name="connsiteY6" fmla="*/ 329585 h 2234126"/>
              <a:gd name="connsiteX7" fmla="*/ 1966180 w 4481398"/>
              <a:gd name="connsiteY7" fmla="*/ 1455973 h 2234126"/>
              <a:gd name="connsiteX8" fmla="*/ 4461288 w 4481398"/>
              <a:gd name="connsiteY8" fmla="*/ 1537430 h 2234126"/>
              <a:gd name="connsiteX0" fmla="*/ 4461288 w 4603876"/>
              <a:gd name="connsiteY0" fmla="*/ 1537430 h 2234126"/>
              <a:gd name="connsiteX1" fmla="*/ 4148189 w 4603876"/>
              <a:gd name="connsiteY1" fmla="*/ 1591410 h 2234126"/>
              <a:gd name="connsiteX2" fmla="*/ 2898034 w 4603876"/>
              <a:gd name="connsiteY2" fmla="*/ 1627677 h 2234126"/>
              <a:gd name="connsiteX3" fmla="*/ 1639361 w 4603876"/>
              <a:gd name="connsiteY3" fmla="*/ 2152498 h 2234126"/>
              <a:gd name="connsiteX4" fmla="*/ 641886 w 4603876"/>
              <a:gd name="connsiteY4" fmla="*/ 2121887 h 2234126"/>
              <a:gd name="connsiteX5" fmla="*/ 5747 w 4603876"/>
              <a:gd name="connsiteY5" fmla="*/ 996185 h 2234126"/>
              <a:gd name="connsiteX6" fmla="*/ 892847 w 4603876"/>
              <a:gd name="connsiteY6" fmla="*/ 58912 h 2234126"/>
              <a:gd name="connsiteX7" fmla="*/ 2187900 w 4603876"/>
              <a:gd name="connsiteY7" fmla="*/ 329585 h 2234126"/>
              <a:gd name="connsiteX8" fmla="*/ 1966180 w 4603876"/>
              <a:gd name="connsiteY8" fmla="*/ 1455973 h 2234126"/>
              <a:gd name="connsiteX9" fmla="*/ 4461288 w 4603876"/>
              <a:gd name="connsiteY9" fmla="*/ 1537430 h 2234126"/>
              <a:gd name="connsiteX0" fmla="*/ 4461288 w 4658497"/>
              <a:gd name="connsiteY0" fmla="*/ 1537430 h 2234126"/>
              <a:gd name="connsiteX1" fmla="*/ 4361674 w 4658497"/>
              <a:gd name="connsiteY1" fmla="*/ 1730633 h 2234126"/>
              <a:gd name="connsiteX2" fmla="*/ 2898034 w 4658497"/>
              <a:gd name="connsiteY2" fmla="*/ 1627677 h 2234126"/>
              <a:gd name="connsiteX3" fmla="*/ 1639361 w 4658497"/>
              <a:gd name="connsiteY3" fmla="*/ 2152498 h 2234126"/>
              <a:gd name="connsiteX4" fmla="*/ 641886 w 4658497"/>
              <a:gd name="connsiteY4" fmla="*/ 2121887 h 2234126"/>
              <a:gd name="connsiteX5" fmla="*/ 5747 w 4658497"/>
              <a:gd name="connsiteY5" fmla="*/ 996185 h 2234126"/>
              <a:gd name="connsiteX6" fmla="*/ 892847 w 4658497"/>
              <a:gd name="connsiteY6" fmla="*/ 58912 h 2234126"/>
              <a:gd name="connsiteX7" fmla="*/ 2187900 w 4658497"/>
              <a:gd name="connsiteY7" fmla="*/ 329585 h 2234126"/>
              <a:gd name="connsiteX8" fmla="*/ 1966180 w 4658497"/>
              <a:gd name="connsiteY8" fmla="*/ 1455973 h 2234126"/>
              <a:gd name="connsiteX9" fmla="*/ 4461288 w 4658497"/>
              <a:gd name="connsiteY9" fmla="*/ 1537430 h 2234126"/>
              <a:gd name="connsiteX0" fmla="*/ 4461288 w 5178310"/>
              <a:gd name="connsiteY0" fmla="*/ 1537430 h 2489746"/>
              <a:gd name="connsiteX1" fmla="*/ 5177647 w 5178310"/>
              <a:gd name="connsiteY1" fmla="*/ 2488795 h 2489746"/>
              <a:gd name="connsiteX2" fmla="*/ 4361674 w 5178310"/>
              <a:gd name="connsiteY2" fmla="*/ 1730633 h 2489746"/>
              <a:gd name="connsiteX3" fmla="*/ 2898034 w 5178310"/>
              <a:gd name="connsiteY3" fmla="*/ 1627677 h 2489746"/>
              <a:gd name="connsiteX4" fmla="*/ 1639361 w 5178310"/>
              <a:gd name="connsiteY4" fmla="*/ 2152498 h 2489746"/>
              <a:gd name="connsiteX5" fmla="*/ 641886 w 5178310"/>
              <a:gd name="connsiteY5" fmla="*/ 2121887 h 2489746"/>
              <a:gd name="connsiteX6" fmla="*/ 5747 w 5178310"/>
              <a:gd name="connsiteY6" fmla="*/ 996185 h 2489746"/>
              <a:gd name="connsiteX7" fmla="*/ 892847 w 5178310"/>
              <a:gd name="connsiteY7" fmla="*/ 58912 h 2489746"/>
              <a:gd name="connsiteX8" fmla="*/ 2187900 w 5178310"/>
              <a:gd name="connsiteY8" fmla="*/ 329585 h 2489746"/>
              <a:gd name="connsiteX9" fmla="*/ 1966180 w 5178310"/>
              <a:gd name="connsiteY9" fmla="*/ 1455973 h 2489746"/>
              <a:gd name="connsiteX10" fmla="*/ 4461288 w 5178310"/>
              <a:gd name="connsiteY10" fmla="*/ 1537430 h 2489746"/>
              <a:gd name="connsiteX0" fmla="*/ 4461288 w 5178308"/>
              <a:gd name="connsiteY0" fmla="*/ 1537430 h 2489746"/>
              <a:gd name="connsiteX1" fmla="*/ 5177647 w 5178308"/>
              <a:gd name="connsiteY1" fmla="*/ 2488795 h 2489746"/>
              <a:gd name="connsiteX2" fmla="*/ 4361674 w 5178308"/>
              <a:gd name="connsiteY2" fmla="*/ 1730633 h 2489746"/>
              <a:gd name="connsiteX3" fmla="*/ 2898034 w 5178308"/>
              <a:gd name="connsiteY3" fmla="*/ 1627677 h 2489746"/>
              <a:gd name="connsiteX4" fmla="*/ 1639361 w 5178308"/>
              <a:gd name="connsiteY4" fmla="*/ 2152498 h 2489746"/>
              <a:gd name="connsiteX5" fmla="*/ 641886 w 5178308"/>
              <a:gd name="connsiteY5" fmla="*/ 2121887 h 2489746"/>
              <a:gd name="connsiteX6" fmla="*/ 5747 w 5178308"/>
              <a:gd name="connsiteY6" fmla="*/ 996185 h 2489746"/>
              <a:gd name="connsiteX7" fmla="*/ 892847 w 5178308"/>
              <a:gd name="connsiteY7" fmla="*/ 58912 h 2489746"/>
              <a:gd name="connsiteX8" fmla="*/ 2187900 w 5178308"/>
              <a:gd name="connsiteY8" fmla="*/ 329585 h 2489746"/>
              <a:gd name="connsiteX9" fmla="*/ 3552727 w 5178308"/>
              <a:gd name="connsiteY9" fmla="*/ 1557609 h 2489746"/>
              <a:gd name="connsiteX10" fmla="*/ 4461288 w 5178308"/>
              <a:gd name="connsiteY10" fmla="*/ 1537430 h 2489746"/>
              <a:gd name="connsiteX0" fmla="*/ 4461288 w 5178310"/>
              <a:gd name="connsiteY0" fmla="*/ 1537430 h 2489746"/>
              <a:gd name="connsiteX1" fmla="*/ 5177647 w 5178310"/>
              <a:gd name="connsiteY1" fmla="*/ 2488795 h 2489746"/>
              <a:gd name="connsiteX2" fmla="*/ 4361674 w 5178310"/>
              <a:gd name="connsiteY2" fmla="*/ 1730633 h 2489746"/>
              <a:gd name="connsiteX3" fmla="*/ 2898034 w 5178310"/>
              <a:gd name="connsiteY3" fmla="*/ 1627677 h 2489746"/>
              <a:gd name="connsiteX4" fmla="*/ 1639361 w 5178310"/>
              <a:gd name="connsiteY4" fmla="*/ 2152498 h 2489746"/>
              <a:gd name="connsiteX5" fmla="*/ 641886 w 5178310"/>
              <a:gd name="connsiteY5" fmla="*/ 2121887 h 2489746"/>
              <a:gd name="connsiteX6" fmla="*/ 5747 w 5178310"/>
              <a:gd name="connsiteY6" fmla="*/ 996185 h 2489746"/>
              <a:gd name="connsiteX7" fmla="*/ 892847 w 5178310"/>
              <a:gd name="connsiteY7" fmla="*/ 58912 h 2489746"/>
              <a:gd name="connsiteX8" fmla="*/ 2187900 w 5178310"/>
              <a:gd name="connsiteY8" fmla="*/ 329585 h 2489746"/>
              <a:gd name="connsiteX9" fmla="*/ 4626566 w 5178310"/>
              <a:gd name="connsiteY9" fmla="*/ 1687582 h 2489746"/>
              <a:gd name="connsiteX10" fmla="*/ 4461288 w 5178310"/>
              <a:gd name="connsiteY10" fmla="*/ 1537430 h 2489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178310" h="2489746">
                <a:moveTo>
                  <a:pt x="4461288" y="1537430"/>
                </a:moveTo>
                <a:cubicBezTo>
                  <a:pt x="4897296" y="1560747"/>
                  <a:pt x="5194249" y="2456595"/>
                  <a:pt x="5177647" y="2488795"/>
                </a:cubicBezTo>
                <a:cubicBezTo>
                  <a:pt x="5161045" y="2520995"/>
                  <a:pt x="4642373" y="1725333"/>
                  <a:pt x="4361674" y="1730633"/>
                </a:cubicBezTo>
                <a:cubicBezTo>
                  <a:pt x="4080975" y="1735934"/>
                  <a:pt x="3316172" y="1534162"/>
                  <a:pt x="2898034" y="1627677"/>
                </a:cubicBezTo>
                <a:cubicBezTo>
                  <a:pt x="2485763" y="1782063"/>
                  <a:pt x="2024395" y="2091337"/>
                  <a:pt x="1639361" y="2152498"/>
                </a:cubicBezTo>
                <a:cubicBezTo>
                  <a:pt x="1254327" y="2213660"/>
                  <a:pt x="914155" y="2314606"/>
                  <a:pt x="641886" y="2121887"/>
                </a:cubicBezTo>
                <a:cubicBezTo>
                  <a:pt x="369617" y="1929168"/>
                  <a:pt x="-54282" y="1465624"/>
                  <a:pt x="5747" y="996185"/>
                </a:cubicBezTo>
                <a:cubicBezTo>
                  <a:pt x="65166" y="531520"/>
                  <a:pt x="421609" y="154917"/>
                  <a:pt x="892847" y="58912"/>
                </a:cubicBezTo>
                <a:cubicBezTo>
                  <a:pt x="1355840" y="-35413"/>
                  <a:pt x="1937793" y="-60905"/>
                  <a:pt x="2187900" y="329585"/>
                </a:cubicBezTo>
                <a:cubicBezTo>
                  <a:pt x="2162990" y="529978"/>
                  <a:pt x="4651476" y="1487189"/>
                  <a:pt x="4626566" y="1687582"/>
                </a:cubicBezTo>
                <a:cubicBezTo>
                  <a:pt x="4594538" y="1942160"/>
                  <a:pt x="4493316" y="1282852"/>
                  <a:pt x="4461288" y="1537430"/>
                </a:cubicBezTo>
                <a:close/>
              </a:path>
            </a:pathLst>
          </a:custGeom>
          <a:solidFill>
            <a:srgbClr val="D6F2EA"/>
          </a:solidFill>
          <a:ln>
            <a:solidFill>
              <a:srgbClr val="CCE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97386">
                        <a14:foregroundMark x1="14216" y1="61987" x2="22222" y2="593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10" t="50000" r="62373"/>
          <a:stretch/>
        </p:blipFill>
        <p:spPr>
          <a:xfrm>
            <a:off x="7049518" y="3999506"/>
            <a:ext cx="2554564" cy="2856726"/>
          </a:xfrm>
          <a:prstGeom prst="rect">
            <a:avLst/>
          </a:prstGeom>
        </p:spPr>
      </p:pic>
      <p:sp>
        <p:nvSpPr>
          <p:cNvPr id="29" name="Trapezoid 28"/>
          <p:cNvSpPr/>
          <p:nvPr/>
        </p:nvSpPr>
        <p:spPr>
          <a:xfrm rot="10800000">
            <a:off x="7747861" y="5068438"/>
            <a:ext cx="1737399" cy="1089660"/>
          </a:xfrm>
          <a:prstGeom prst="trapezoid">
            <a:avLst>
              <a:gd name="adj" fmla="val 15210"/>
            </a:avLst>
          </a:prstGeom>
          <a:gradFill flip="none" rotWithShape="1">
            <a:gsLst>
              <a:gs pos="0">
                <a:schemeClr val="accent1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1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1">
                  <a:lumMod val="40000"/>
                  <a:lumOff val="60000"/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solidFill>
              <a:srgbClr val="CCE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97386">
                        <a14:foregroundMark x1="14216" y1="61987" x2="22222" y2="593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948"/>
          <a:stretch/>
        </p:blipFill>
        <p:spPr>
          <a:xfrm rot="6027442" flipH="1">
            <a:off x="4997909" y="405212"/>
            <a:ext cx="3681840" cy="4488934"/>
          </a:xfrm>
          <a:prstGeom prst="rect">
            <a:avLst/>
          </a:prstGeom>
        </p:spPr>
      </p:pic>
      <p:sp>
        <p:nvSpPr>
          <p:cNvPr id="31" name="Chord 18"/>
          <p:cNvSpPr/>
          <p:nvPr/>
        </p:nvSpPr>
        <p:spPr>
          <a:xfrm rot="900717">
            <a:off x="5009639" y="1898825"/>
            <a:ext cx="1005840" cy="2011680"/>
          </a:xfrm>
          <a:custGeom>
            <a:avLst/>
            <a:gdLst>
              <a:gd name="connsiteX0" fmla="*/ 1912275 w 2253454"/>
              <a:gd name="connsiteY0" fmla="*/ 1881333 h 2191569"/>
              <a:gd name="connsiteX1" fmla="*/ 644752 w 2253454"/>
              <a:gd name="connsiteY1" fmla="*/ 2086254 h 2191569"/>
              <a:gd name="connsiteX2" fmla="*/ 8613 w 2253454"/>
              <a:gd name="connsiteY2" fmla="*/ 960552 h 2191569"/>
              <a:gd name="connsiteX3" fmla="*/ 895713 w 2253454"/>
              <a:gd name="connsiteY3" fmla="*/ 23279 h 2191569"/>
              <a:gd name="connsiteX4" fmla="*/ 2083089 w 2253454"/>
              <a:gd name="connsiteY4" fmla="*/ 516421 h 2191569"/>
              <a:gd name="connsiteX5" fmla="*/ 1912275 w 2253454"/>
              <a:gd name="connsiteY5" fmla="*/ 1881333 h 2191569"/>
              <a:gd name="connsiteX0" fmla="*/ 1912317 w 2083131"/>
              <a:gd name="connsiteY0" fmla="*/ 1881394 h 2191658"/>
              <a:gd name="connsiteX1" fmla="*/ 644794 w 2083131"/>
              <a:gd name="connsiteY1" fmla="*/ 2086315 h 2191658"/>
              <a:gd name="connsiteX2" fmla="*/ 8655 w 2083131"/>
              <a:gd name="connsiteY2" fmla="*/ 960613 h 2191658"/>
              <a:gd name="connsiteX3" fmla="*/ 895755 w 2083131"/>
              <a:gd name="connsiteY3" fmla="*/ 23340 h 2191658"/>
              <a:gd name="connsiteX4" fmla="*/ 2083131 w 2083131"/>
              <a:gd name="connsiteY4" fmla="*/ 516482 h 2191658"/>
              <a:gd name="connsiteX5" fmla="*/ 1935830 w 2083131"/>
              <a:gd name="connsiteY5" fmla="*/ 1320860 h 2191658"/>
              <a:gd name="connsiteX6" fmla="*/ 1912317 w 2083131"/>
              <a:gd name="connsiteY6" fmla="*/ 1881394 h 2191658"/>
              <a:gd name="connsiteX0" fmla="*/ 1912317 w 2083131"/>
              <a:gd name="connsiteY0" fmla="*/ 1881394 h 2191658"/>
              <a:gd name="connsiteX1" fmla="*/ 644794 w 2083131"/>
              <a:gd name="connsiteY1" fmla="*/ 2086315 h 2191658"/>
              <a:gd name="connsiteX2" fmla="*/ 8655 w 2083131"/>
              <a:gd name="connsiteY2" fmla="*/ 960613 h 2191658"/>
              <a:gd name="connsiteX3" fmla="*/ 895755 w 2083131"/>
              <a:gd name="connsiteY3" fmla="*/ 23340 h 2191658"/>
              <a:gd name="connsiteX4" fmla="*/ 2083131 w 2083131"/>
              <a:gd name="connsiteY4" fmla="*/ 516482 h 2191658"/>
              <a:gd name="connsiteX5" fmla="*/ 1848744 w 2083131"/>
              <a:gd name="connsiteY5" fmla="*/ 1422460 h 2191658"/>
              <a:gd name="connsiteX6" fmla="*/ 1912317 w 2083131"/>
              <a:gd name="connsiteY6" fmla="*/ 1881394 h 2191658"/>
              <a:gd name="connsiteX0" fmla="*/ 1981758 w 2080977"/>
              <a:gd name="connsiteY0" fmla="*/ 1888732 h 2175852"/>
              <a:gd name="connsiteX1" fmla="*/ 642640 w 2080977"/>
              <a:gd name="connsiteY1" fmla="*/ 2086315 h 2175852"/>
              <a:gd name="connsiteX2" fmla="*/ 6501 w 2080977"/>
              <a:gd name="connsiteY2" fmla="*/ 960613 h 2175852"/>
              <a:gd name="connsiteX3" fmla="*/ 893601 w 2080977"/>
              <a:gd name="connsiteY3" fmla="*/ 23340 h 2175852"/>
              <a:gd name="connsiteX4" fmla="*/ 2080977 w 2080977"/>
              <a:gd name="connsiteY4" fmla="*/ 516482 h 2175852"/>
              <a:gd name="connsiteX5" fmla="*/ 1846590 w 2080977"/>
              <a:gd name="connsiteY5" fmla="*/ 1422460 h 2175852"/>
              <a:gd name="connsiteX6" fmla="*/ 1981758 w 2080977"/>
              <a:gd name="connsiteY6" fmla="*/ 1888732 h 2175852"/>
              <a:gd name="connsiteX0" fmla="*/ 2051486 w 2081154"/>
              <a:gd name="connsiteY0" fmla="*/ 1924641 h 2190738"/>
              <a:gd name="connsiteX1" fmla="*/ 642817 w 2081154"/>
              <a:gd name="connsiteY1" fmla="*/ 2086315 h 2190738"/>
              <a:gd name="connsiteX2" fmla="*/ 6678 w 2081154"/>
              <a:gd name="connsiteY2" fmla="*/ 960613 h 2190738"/>
              <a:gd name="connsiteX3" fmla="*/ 893778 w 2081154"/>
              <a:gd name="connsiteY3" fmla="*/ 23340 h 2190738"/>
              <a:gd name="connsiteX4" fmla="*/ 2081154 w 2081154"/>
              <a:gd name="connsiteY4" fmla="*/ 516482 h 2190738"/>
              <a:gd name="connsiteX5" fmla="*/ 1846767 w 2081154"/>
              <a:gd name="connsiteY5" fmla="*/ 1422460 h 2190738"/>
              <a:gd name="connsiteX6" fmla="*/ 2051486 w 2081154"/>
              <a:gd name="connsiteY6" fmla="*/ 1924641 h 2190738"/>
              <a:gd name="connsiteX0" fmla="*/ 2051486 w 2081154"/>
              <a:gd name="connsiteY0" fmla="*/ 1924641 h 2190738"/>
              <a:gd name="connsiteX1" fmla="*/ 642817 w 2081154"/>
              <a:gd name="connsiteY1" fmla="*/ 2086315 h 2190738"/>
              <a:gd name="connsiteX2" fmla="*/ 6678 w 2081154"/>
              <a:gd name="connsiteY2" fmla="*/ 960613 h 2190738"/>
              <a:gd name="connsiteX3" fmla="*/ 893778 w 2081154"/>
              <a:gd name="connsiteY3" fmla="*/ 23340 h 2190738"/>
              <a:gd name="connsiteX4" fmla="*/ 2081154 w 2081154"/>
              <a:gd name="connsiteY4" fmla="*/ 516482 h 2190738"/>
              <a:gd name="connsiteX5" fmla="*/ 1967111 w 2081154"/>
              <a:gd name="connsiteY5" fmla="*/ 1420401 h 2190738"/>
              <a:gd name="connsiteX6" fmla="*/ 2051486 w 2081154"/>
              <a:gd name="connsiteY6" fmla="*/ 1924641 h 2190738"/>
              <a:gd name="connsiteX0" fmla="*/ 2051486 w 2188831"/>
              <a:gd name="connsiteY0" fmla="*/ 1960213 h 2226310"/>
              <a:gd name="connsiteX1" fmla="*/ 642817 w 2188831"/>
              <a:gd name="connsiteY1" fmla="*/ 2121887 h 2226310"/>
              <a:gd name="connsiteX2" fmla="*/ 6678 w 2188831"/>
              <a:gd name="connsiteY2" fmla="*/ 996185 h 2226310"/>
              <a:gd name="connsiteX3" fmla="*/ 893778 w 2188831"/>
              <a:gd name="connsiteY3" fmla="*/ 58912 h 2226310"/>
              <a:gd name="connsiteX4" fmla="*/ 2188831 w 2188831"/>
              <a:gd name="connsiteY4" fmla="*/ 329585 h 2226310"/>
              <a:gd name="connsiteX5" fmla="*/ 1967111 w 2188831"/>
              <a:gd name="connsiteY5" fmla="*/ 1455973 h 2226310"/>
              <a:gd name="connsiteX6" fmla="*/ 2051486 w 2188831"/>
              <a:gd name="connsiteY6" fmla="*/ 1960213 h 2226310"/>
              <a:gd name="connsiteX0" fmla="*/ 2001633 w 2188704"/>
              <a:gd name="connsiteY0" fmla="*/ 2114920 h 2310432"/>
              <a:gd name="connsiteX1" fmla="*/ 642690 w 2188704"/>
              <a:gd name="connsiteY1" fmla="*/ 2121887 h 2310432"/>
              <a:gd name="connsiteX2" fmla="*/ 6551 w 2188704"/>
              <a:gd name="connsiteY2" fmla="*/ 996185 h 2310432"/>
              <a:gd name="connsiteX3" fmla="*/ 893651 w 2188704"/>
              <a:gd name="connsiteY3" fmla="*/ 58912 h 2310432"/>
              <a:gd name="connsiteX4" fmla="*/ 2188704 w 2188704"/>
              <a:gd name="connsiteY4" fmla="*/ 329585 h 2310432"/>
              <a:gd name="connsiteX5" fmla="*/ 1966984 w 2188704"/>
              <a:gd name="connsiteY5" fmla="*/ 1455973 h 2310432"/>
              <a:gd name="connsiteX6" fmla="*/ 2001633 w 2188704"/>
              <a:gd name="connsiteY6" fmla="*/ 2114920 h 2310432"/>
              <a:gd name="connsiteX0" fmla="*/ 2184125 w 2189194"/>
              <a:gd name="connsiteY0" fmla="*/ 2059516 h 2276789"/>
              <a:gd name="connsiteX1" fmla="*/ 643180 w 2189194"/>
              <a:gd name="connsiteY1" fmla="*/ 2121887 h 2276789"/>
              <a:gd name="connsiteX2" fmla="*/ 7041 w 2189194"/>
              <a:gd name="connsiteY2" fmla="*/ 996185 h 2276789"/>
              <a:gd name="connsiteX3" fmla="*/ 894141 w 2189194"/>
              <a:gd name="connsiteY3" fmla="*/ 58912 h 2276789"/>
              <a:gd name="connsiteX4" fmla="*/ 2189194 w 2189194"/>
              <a:gd name="connsiteY4" fmla="*/ 329585 h 2276789"/>
              <a:gd name="connsiteX5" fmla="*/ 1967474 w 2189194"/>
              <a:gd name="connsiteY5" fmla="*/ 1455973 h 2276789"/>
              <a:gd name="connsiteX6" fmla="*/ 2184125 w 2189194"/>
              <a:gd name="connsiteY6" fmla="*/ 2059516 h 2276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89194" h="2276789">
                <a:moveTo>
                  <a:pt x="2184125" y="2059516"/>
                </a:moveTo>
                <a:cubicBezTo>
                  <a:pt x="1846993" y="2378386"/>
                  <a:pt x="1006027" y="2299109"/>
                  <a:pt x="643180" y="2121887"/>
                </a:cubicBezTo>
                <a:cubicBezTo>
                  <a:pt x="280333" y="1944665"/>
                  <a:pt x="-52988" y="1465624"/>
                  <a:pt x="7041" y="996185"/>
                </a:cubicBezTo>
                <a:cubicBezTo>
                  <a:pt x="66460" y="531520"/>
                  <a:pt x="422903" y="154917"/>
                  <a:pt x="894141" y="58912"/>
                </a:cubicBezTo>
                <a:cubicBezTo>
                  <a:pt x="1357134" y="-35413"/>
                  <a:pt x="1939087" y="-60905"/>
                  <a:pt x="2189194" y="329585"/>
                </a:cubicBezTo>
                <a:cubicBezTo>
                  <a:pt x="2164284" y="529978"/>
                  <a:pt x="1992384" y="1255580"/>
                  <a:pt x="1967474" y="1455973"/>
                </a:cubicBezTo>
                <a:cubicBezTo>
                  <a:pt x="1935446" y="1710551"/>
                  <a:pt x="2216153" y="1804938"/>
                  <a:pt x="2184125" y="2059516"/>
                </a:cubicBezTo>
                <a:close/>
              </a:path>
            </a:pathLst>
          </a:custGeom>
          <a:solidFill>
            <a:srgbClr val="D6F2EA"/>
          </a:solidFill>
          <a:ln>
            <a:solidFill>
              <a:srgbClr val="CCE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Chord 18"/>
          <p:cNvSpPr/>
          <p:nvPr/>
        </p:nvSpPr>
        <p:spPr>
          <a:xfrm rot="900717">
            <a:off x="5191792" y="2247334"/>
            <a:ext cx="3918126" cy="2574992"/>
          </a:xfrm>
          <a:custGeom>
            <a:avLst/>
            <a:gdLst>
              <a:gd name="connsiteX0" fmla="*/ 1912275 w 2253454"/>
              <a:gd name="connsiteY0" fmla="*/ 1881333 h 2191569"/>
              <a:gd name="connsiteX1" fmla="*/ 644752 w 2253454"/>
              <a:gd name="connsiteY1" fmla="*/ 2086254 h 2191569"/>
              <a:gd name="connsiteX2" fmla="*/ 8613 w 2253454"/>
              <a:gd name="connsiteY2" fmla="*/ 960552 h 2191569"/>
              <a:gd name="connsiteX3" fmla="*/ 895713 w 2253454"/>
              <a:gd name="connsiteY3" fmla="*/ 23279 h 2191569"/>
              <a:gd name="connsiteX4" fmla="*/ 2083089 w 2253454"/>
              <a:gd name="connsiteY4" fmla="*/ 516421 h 2191569"/>
              <a:gd name="connsiteX5" fmla="*/ 1912275 w 2253454"/>
              <a:gd name="connsiteY5" fmla="*/ 1881333 h 2191569"/>
              <a:gd name="connsiteX0" fmla="*/ 1912317 w 2083131"/>
              <a:gd name="connsiteY0" fmla="*/ 1881394 h 2191658"/>
              <a:gd name="connsiteX1" fmla="*/ 644794 w 2083131"/>
              <a:gd name="connsiteY1" fmla="*/ 2086315 h 2191658"/>
              <a:gd name="connsiteX2" fmla="*/ 8655 w 2083131"/>
              <a:gd name="connsiteY2" fmla="*/ 960613 h 2191658"/>
              <a:gd name="connsiteX3" fmla="*/ 895755 w 2083131"/>
              <a:gd name="connsiteY3" fmla="*/ 23340 h 2191658"/>
              <a:gd name="connsiteX4" fmla="*/ 2083131 w 2083131"/>
              <a:gd name="connsiteY4" fmla="*/ 516482 h 2191658"/>
              <a:gd name="connsiteX5" fmla="*/ 1935830 w 2083131"/>
              <a:gd name="connsiteY5" fmla="*/ 1320860 h 2191658"/>
              <a:gd name="connsiteX6" fmla="*/ 1912317 w 2083131"/>
              <a:gd name="connsiteY6" fmla="*/ 1881394 h 2191658"/>
              <a:gd name="connsiteX0" fmla="*/ 1912317 w 2083131"/>
              <a:gd name="connsiteY0" fmla="*/ 1881394 h 2191658"/>
              <a:gd name="connsiteX1" fmla="*/ 644794 w 2083131"/>
              <a:gd name="connsiteY1" fmla="*/ 2086315 h 2191658"/>
              <a:gd name="connsiteX2" fmla="*/ 8655 w 2083131"/>
              <a:gd name="connsiteY2" fmla="*/ 960613 h 2191658"/>
              <a:gd name="connsiteX3" fmla="*/ 895755 w 2083131"/>
              <a:gd name="connsiteY3" fmla="*/ 23340 h 2191658"/>
              <a:gd name="connsiteX4" fmla="*/ 2083131 w 2083131"/>
              <a:gd name="connsiteY4" fmla="*/ 516482 h 2191658"/>
              <a:gd name="connsiteX5" fmla="*/ 1848744 w 2083131"/>
              <a:gd name="connsiteY5" fmla="*/ 1422460 h 2191658"/>
              <a:gd name="connsiteX6" fmla="*/ 1912317 w 2083131"/>
              <a:gd name="connsiteY6" fmla="*/ 1881394 h 2191658"/>
              <a:gd name="connsiteX0" fmla="*/ 1981758 w 2080977"/>
              <a:gd name="connsiteY0" fmla="*/ 1888732 h 2175852"/>
              <a:gd name="connsiteX1" fmla="*/ 642640 w 2080977"/>
              <a:gd name="connsiteY1" fmla="*/ 2086315 h 2175852"/>
              <a:gd name="connsiteX2" fmla="*/ 6501 w 2080977"/>
              <a:gd name="connsiteY2" fmla="*/ 960613 h 2175852"/>
              <a:gd name="connsiteX3" fmla="*/ 893601 w 2080977"/>
              <a:gd name="connsiteY3" fmla="*/ 23340 h 2175852"/>
              <a:gd name="connsiteX4" fmla="*/ 2080977 w 2080977"/>
              <a:gd name="connsiteY4" fmla="*/ 516482 h 2175852"/>
              <a:gd name="connsiteX5" fmla="*/ 1846590 w 2080977"/>
              <a:gd name="connsiteY5" fmla="*/ 1422460 h 2175852"/>
              <a:gd name="connsiteX6" fmla="*/ 1981758 w 2080977"/>
              <a:gd name="connsiteY6" fmla="*/ 1888732 h 2175852"/>
              <a:gd name="connsiteX0" fmla="*/ 2051486 w 2081154"/>
              <a:gd name="connsiteY0" fmla="*/ 1924641 h 2190738"/>
              <a:gd name="connsiteX1" fmla="*/ 642817 w 2081154"/>
              <a:gd name="connsiteY1" fmla="*/ 2086315 h 2190738"/>
              <a:gd name="connsiteX2" fmla="*/ 6678 w 2081154"/>
              <a:gd name="connsiteY2" fmla="*/ 960613 h 2190738"/>
              <a:gd name="connsiteX3" fmla="*/ 893778 w 2081154"/>
              <a:gd name="connsiteY3" fmla="*/ 23340 h 2190738"/>
              <a:gd name="connsiteX4" fmla="*/ 2081154 w 2081154"/>
              <a:gd name="connsiteY4" fmla="*/ 516482 h 2190738"/>
              <a:gd name="connsiteX5" fmla="*/ 1846767 w 2081154"/>
              <a:gd name="connsiteY5" fmla="*/ 1422460 h 2190738"/>
              <a:gd name="connsiteX6" fmla="*/ 2051486 w 2081154"/>
              <a:gd name="connsiteY6" fmla="*/ 1924641 h 2190738"/>
              <a:gd name="connsiteX0" fmla="*/ 2051486 w 2081154"/>
              <a:gd name="connsiteY0" fmla="*/ 1924641 h 2190738"/>
              <a:gd name="connsiteX1" fmla="*/ 642817 w 2081154"/>
              <a:gd name="connsiteY1" fmla="*/ 2086315 h 2190738"/>
              <a:gd name="connsiteX2" fmla="*/ 6678 w 2081154"/>
              <a:gd name="connsiteY2" fmla="*/ 960613 h 2190738"/>
              <a:gd name="connsiteX3" fmla="*/ 893778 w 2081154"/>
              <a:gd name="connsiteY3" fmla="*/ 23340 h 2190738"/>
              <a:gd name="connsiteX4" fmla="*/ 2081154 w 2081154"/>
              <a:gd name="connsiteY4" fmla="*/ 516482 h 2190738"/>
              <a:gd name="connsiteX5" fmla="*/ 1967111 w 2081154"/>
              <a:gd name="connsiteY5" fmla="*/ 1420401 h 2190738"/>
              <a:gd name="connsiteX6" fmla="*/ 2051486 w 2081154"/>
              <a:gd name="connsiteY6" fmla="*/ 1924641 h 2190738"/>
              <a:gd name="connsiteX0" fmla="*/ 2051486 w 2188831"/>
              <a:gd name="connsiteY0" fmla="*/ 1960213 h 2226310"/>
              <a:gd name="connsiteX1" fmla="*/ 642817 w 2188831"/>
              <a:gd name="connsiteY1" fmla="*/ 2121887 h 2226310"/>
              <a:gd name="connsiteX2" fmla="*/ 6678 w 2188831"/>
              <a:gd name="connsiteY2" fmla="*/ 996185 h 2226310"/>
              <a:gd name="connsiteX3" fmla="*/ 893778 w 2188831"/>
              <a:gd name="connsiteY3" fmla="*/ 58912 h 2226310"/>
              <a:gd name="connsiteX4" fmla="*/ 2188831 w 2188831"/>
              <a:gd name="connsiteY4" fmla="*/ 329585 h 2226310"/>
              <a:gd name="connsiteX5" fmla="*/ 1967111 w 2188831"/>
              <a:gd name="connsiteY5" fmla="*/ 1455973 h 2226310"/>
              <a:gd name="connsiteX6" fmla="*/ 2051486 w 2188831"/>
              <a:gd name="connsiteY6" fmla="*/ 1960213 h 2226310"/>
              <a:gd name="connsiteX0" fmla="*/ 2001633 w 2188704"/>
              <a:gd name="connsiteY0" fmla="*/ 2114920 h 2310432"/>
              <a:gd name="connsiteX1" fmla="*/ 642690 w 2188704"/>
              <a:gd name="connsiteY1" fmla="*/ 2121887 h 2310432"/>
              <a:gd name="connsiteX2" fmla="*/ 6551 w 2188704"/>
              <a:gd name="connsiteY2" fmla="*/ 996185 h 2310432"/>
              <a:gd name="connsiteX3" fmla="*/ 893651 w 2188704"/>
              <a:gd name="connsiteY3" fmla="*/ 58912 h 2310432"/>
              <a:gd name="connsiteX4" fmla="*/ 2188704 w 2188704"/>
              <a:gd name="connsiteY4" fmla="*/ 329585 h 2310432"/>
              <a:gd name="connsiteX5" fmla="*/ 1966984 w 2188704"/>
              <a:gd name="connsiteY5" fmla="*/ 1455973 h 2310432"/>
              <a:gd name="connsiteX6" fmla="*/ 2001633 w 2188704"/>
              <a:gd name="connsiteY6" fmla="*/ 2114920 h 2310432"/>
              <a:gd name="connsiteX0" fmla="*/ 2184125 w 2189194"/>
              <a:gd name="connsiteY0" fmla="*/ 2059516 h 2276789"/>
              <a:gd name="connsiteX1" fmla="*/ 643180 w 2189194"/>
              <a:gd name="connsiteY1" fmla="*/ 2121887 h 2276789"/>
              <a:gd name="connsiteX2" fmla="*/ 7041 w 2189194"/>
              <a:gd name="connsiteY2" fmla="*/ 996185 h 2276789"/>
              <a:gd name="connsiteX3" fmla="*/ 894141 w 2189194"/>
              <a:gd name="connsiteY3" fmla="*/ 58912 h 2276789"/>
              <a:gd name="connsiteX4" fmla="*/ 2189194 w 2189194"/>
              <a:gd name="connsiteY4" fmla="*/ 329585 h 2276789"/>
              <a:gd name="connsiteX5" fmla="*/ 1967474 w 2189194"/>
              <a:gd name="connsiteY5" fmla="*/ 1455973 h 2276789"/>
              <a:gd name="connsiteX6" fmla="*/ 2184125 w 2189194"/>
              <a:gd name="connsiteY6" fmla="*/ 2059516 h 2276789"/>
              <a:gd name="connsiteX0" fmla="*/ 2184125 w 3109962"/>
              <a:gd name="connsiteY0" fmla="*/ 2059516 h 2276789"/>
              <a:gd name="connsiteX1" fmla="*/ 643180 w 3109962"/>
              <a:gd name="connsiteY1" fmla="*/ 2121887 h 2276789"/>
              <a:gd name="connsiteX2" fmla="*/ 7041 w 3109962"/>
              <a:gd name="connsiteY2" fmla="*/ 996185 h 2276789"/>
              <a:gd name="connsiteX3" fmla="*/ 894141 w 3109962"/>
              <a:gd name="connsiteY3" fmla="*/ 58912 h 2276789"/>
              <a:gd name="connsiteX4" fmla="*/ 2189194 w 3109962"/>
              <a:gd name="connsiteY4" fmla="*/ 329585 h 2276789"/>
              <a:gd name="connsiteX5" fmla="*/ 1967474 w 3109962"/>
              <a:gd name="connsiteY5" fmla="*/ 1455973 h 2276789"/>
              <a:gd name="connsiteX6" fmla="*/ 3108677 w 3109962"/>
              <a:gd name="connsiteY6" fmla="*/ 1593484 h 2276789"/>
              <a:gd name="connsiteX7" fmla="*/ 2184125 w 3109962"/>
              <a:gd name="connsiteY7" fmla="*/ 2059516 h 2276789"/>
              <a:gd name="connsiteX0" fmla="*/ 2184125 w 3630757"/>
              <a:gd name="connsiteY0" fmla="*/ 2059516 h 2276789"/>
              <a:gd name="connsiteX1" fmla="*/ 643180 w 3630757"/>
              <a:gd name="connsiteY1" fmla="*/ 2121887 h 2276789"/>
              <a:gd name="connsiteX2" fmla="*/ 7041 w 3630757"/>
              <a:gd name="connsiteY2" fmla="*/ 996185 h 2276789"/>
              <a:gd name="connsiteX3" fmla="*/ 894141 w 3630757"/>
              <a:gd name="connsiteY3" fmla="*/ 58912 h 2276789"/>
              <a:gd name="connsiteX4" fmla="*/ 2189194 w 3630757"/>
              <a:gd name="connsiteY4" fmla="*/ 329585 h 2276789"/>
              <a:gd name="connsiteX5" fmla="*/ 1967474 w 3630757"/>
              <a:gd name="connsiteY5" fmla="*/ 1455973 h 2276789"/>
              <a:gd name="connsiteX6" fmla="*/ 3629993 w 3630757"/>
              <a:gd name="connsiteY6" fmla="*/ 1665782 h 2276789"/>
              <a:gd name="connsiteX7" fmla="*/ 2184125 w 3630757"/>
              <a:gd name="connsiteY7" fmla="*/ 2059516 h 2276789"/>
              <a:gd name="connsiteX0" fmla="*/ 2184125 w 3882029"/>
              <a:gd name="connsiteY0" fmla="*/ 2059516 h 2276789"/>
              <a:gd name="connsiteX1" fmla="*/ 643180 w 3882029"/>
              <a:gd name="connsiteY1" fmla="*/ 2121887 h 2276789"/>
              <a:gd name="connsiteX2" fmla="*/ 7041 w 3882029"/>
              <a:gd name="connsiteY2" fmla="*/ 996185 h 2276789"/>
              <a:gd name="connsiteX3" fmla="*/ 894141 w 3882029"/>
              <a:gd name="connsiteY3" fmla="*/ 58912 h 2276789"/>
              <a:gd name="connsiteX4" fmla="*/ 2189194 w 3882029"/>
              <a:gd name="connsiteY4" fmla="*/ 329585 h 2276789"/>
              <a:gd name="connsiteX5" fmla="*/ 1967474 w 3882029"/>
              <a:gd name="connsiteY5" fmla="*/ 1455973 h 2276789"/>
              <a:gd name="connsiteX6" fmla="*/ 3881392 w 3882029"/>
              <a:gd name="connsiteY6" fmla="*/ 1644962 h 2276789"/>
              <a:gd name="connsiteX7" fmla="*/ 2184125 w 3882029"/>
              <a:gd name="connsiteY7" fmla="*/ 2059516 h 2276789"/>
              <a:gd name="connsiteX0" fmla="*/ 2184125 w 3902079"/>
              <a:gd name="connsiteY0" fmla="*/ 2059516 h 2276789"/>
              <a:gd name="connsiteX1" fmla="*/ 643180 w 3902079"/>
              <a:gd name="connsiteY1" fmla="*/ 2121887 h 2276789"/>
              <a:gd name="connsiteX2" fmla="*/ 7041 w 3902079"/>
              <a:gd name="connsiteY2" fmla="*/ 996185 h 2276789"/>
              <a:gd name="connsiteX3" fmla="*/ 894141 w 3902079"/>
              <a:gd name="connsiteY3" fmla="*/ 58912 h 2276789"/>
              <a:gd name="connsiteX4" fmla="*/ 2189194 w 3902079"/>
              <a:gd name="connsiteY4" fmla="*/ 329585 h 2276789"/>
              <a:gd name="connsiteX5" fmla="*/ 3901432 w 3902079"/>
              <a:gd name="connsiteY5" fmla="*/ 1544327 h 2276789"/>
              <a:gd name="connsiteX6" fmla="*/ 1967474 w 3902079"/>
              <a:gd name="connsiteY6" fmla="*/ 1455973 h 2276789"/>
              <a:gd name="connsiteX7" fmla="*/ 3881392 w 3902079"/>
              <a:gd name="connsiteY7" fmla="*/ 1644962 h 2276789"/>
              <a:gd name="connsiteX8" fmla="*/ 2184125 w 3902079"/>
              <a:gd name="connsiteY8" fmla="*/ 2059516 h 2276789"/>
              <a:gd name="connsiteX0" fmla="*/ 2184125 w 3902079"/>
              <a:gd name="connsiteY0" fmla="*/ 2059516 h 2276789"/>
              <a:gd name="connsiteX1" fmla="*/ 643180 w 3902079"/>
              <a:gd name="connsiteY1" fmla="*/ 2121887 h 2276789"/>
              <a:gd name="connsiteX2" fmla="*/ 7041 w 3902079"/>
              <a:gd name="connsiteY2" fmla="*/ 996185 h 2276789"/>
              <a:gd name="connsiteX3" fmla="*/ 894141 w 3902079"/>
              <a:gd name="connsiteY3" fmla="*/ 58912 h 2276789"/>
              <a:gd name="connsiteX4" fmla="*/ 2189194 w 3902079"/>
              <a:gd name="connsiteY4" fmla="*/ 329585 h 2276789"/>
              <a:gd name="connsiteX5" fmla="*/ 3901432 w 3902079"/>
              <a:gd name="connsiteY5" fmla="*/ 1544327 h 2276789"/>
              <a:gd name="connsiteX6" fmla="*/ 3397221 w 3902079"/>
              <a:gd name="connsiteY6" fmla="*/ 1519024 h 2276789"/>
              <a:gd name="connsiteX7" fmla="*/ 3881392 w 3902079"/>
              <a:gd name="connsiteY7" fmla="*/ 1644962 h 2276789"/>
              <a:gd name="connsiteX8" fmla="*/ 2184125 w 3902079"/>
              <a:gd name="connsiteY8" fmla="*/ 2059516 h 2276789"/>
              <a:gd name="connsiteX0" fmla="*/ 2184125 w 4117278"/>
              <a:gd name="connsiteY0" fmla="*/ 2059516 h 2276789"/>
              <a:gd name="connsiteX1" fmla="*/ 643180 w 4117278"/>
              <a:gd name="connsiteY1" fmla="*/ 2121887 h 2276789"/>
              <a:gd name="connsiteX2" fmla="*/ 7041 w 4117278"/>
              <a:gd name="connsiteY2" fmla="*/ 996185 h 2276789"/>
              <a:gd name="connsiteX3" fmla="*/ 894141 w 4117278"/>
              <a:gd name="connsiteY3" fmla="*/ 58912 h 2276789"/>
              <a:gd name="connsiteX4" fmla="*/ 2189194 w 4117278"/>
              <a:gd name="connsiteY4" fmla="*/ 329585 h 2276789"/>
              <a:gd name="connsiteX5" fmla="*/ 3901432 w 4117278"/>
              <a:gd name="connsiteY5" fmla="*/ 1544327 h 2276789"/>
              <a:gd name="connsiteX6" fmla="*/ 4117277 w 4117278"/>
              <a:gd name="connsiteY6" fmla="*/ 1598430 h 2276789"/>
              <a:gd name="connsiteX7" fmla="*/ 3881392 w 4117278"/>
              <a:gd name="connsiteY7" fmla="*/ 1644962 h 2276789"/>
              <a:gd name="connsiteX8" fmla="*/ 2184125 w 4117278"/>
              <a:gd name="connsiteY8" fmla="*/ 2059516 h 2276789"/>
              <a:gd name="connsiteX0" fmla="*/ 2184125 w 6086859"/>
              <a:gd name="connsiteY0" fmla="*/ 2059516 h 2276789"/>
              <a:gd name="connsiteX1" fmla="*/ 643180 w 6086859"/>
              <a:gd name="connsiteY1" fmla="*/ 2121887 h 2276789"/>
              <a:gd name="connsiteX2" fmla="*/ 7041 w 6086859"/>
              <a:gd name="connsiteY2" fmla="*/ 996185 h 2276789"/>
              <a:gd name="connsiteX3" fmla="*/ 894141 w 6086859"/>
              <a:gd name="connsiteY3" fmla="*/ 58912 h 2276789"/>
              <a:gd name="connsiteX4" fmla="*/ 2189194 w 6086859"/>
              <a:gd name="connsiteY4" fmla="*/ 329585 h 2276789"/>
              <a:gd name="connsiteX5" fmla="*/ 3901432 w 6086859"/>
              <a:gd name="connsiteY5" fmla="*/ 1544327 h 2276789"/>
              <a:gd name="connsiteX6" fmla="*/ 6086858 w 6086859"/>
              <a:gd name="connsiteY6" fmla="*/ 1847717 h 2276789"/>
              <a:gd name="connsiteX7" fmla="*/ 3881392 w 6086859"/>
              <a:gd name="connsiteY7" fmla="*/ 1644962 h 2276789"/>
              <a:gd name="connsiteX8" fmla="*/ 2184125 w 6086859"/>
              <a:gd name="connsiteY8" fmla="*/ 2059516 h 2276789"/>
              <a:gd name="connsiteX0" fmla="*/ 2184125 w 6086857"/>
              <a:gd name="connsiteY0" fmla="*/ 2059516 h 2276789"/>
              <a:gd name="connsiteX1" fmla="*/ 643180 w 6086857"/>
              <a:gd name="connsiteY1" fmla="*/ 2121887 h 2276789"/>
              <a:gd name="connsiteX2" fmla="*/ 7041 w 6086857"/>
              <a:gd name="connsiteY2" fmla="*/ 996185 h 2276789"/>
              <a:gd name="connsiteX3" fmla="*/ 894141 w 6086857"/>
              <a:gd name="connsiteY3" fmla="*/ 58912 h 2276789"/>
              <a:gd name="connsiteX4" fmla="*/ 2189194 w 6086857"/>
              <a:gd name="connsiteY4" fmla="*/ 329585 h 2276789"/>
              <a:gd name="connsiteX5" fmla="*/ 3901432 w 6086857"/>
              <a:gd name="connsiteY5" fmla="*/ 1544327 h 2276789"/>
              <a:gd name="connsiteX6" fmla="*/ 3802063 w 6086857"/>
              <a:gd name="connsiteY6" fmla="*/ 1540773 h 2276789"/>
              <a:gd name="connsiteX7" fmla="*/ 6086858 w 6086857"/>
              <a:gd name="connsiteY7" fmla="*/ 1847717 h 2276789"/>
              <a:gd name="connsiteX8" fmla="*/ 3881392 w 6086857"/>
              <a:gd name="connsiteY8" fmla="*/ 1644962 h 2276789"/>
              <a:gd name="connsiteX9" fmla="*/ 2184125 w 6086857"/>
              <a:gd name="connsiteY9" fmla="*/ 2059516 h 2276789"/>
              <a:gd name="connsiteX0" fmla="*/ 2184125 w 6086859"/>
              <a:gd name="connsiteY0" fmla="*/ 2059516 h 2276789"/>
              <a:gd name="connsiteX1" fmla="*/ 643180 w 6086859"/>
              <a:gd name="connsiteY1" fmla="*/ 2121887 h 2276789"/>
              <a:gd name="connsiteX2" fmla="*/ 7041 w 6086859"/>
              <a:gd name="connsiteY2" fmla="*/ 996185 h 2276789"/>
              <a:gd name="connsiteX3" fmla="*/ 894141 w 6086859"/>
              <a:gd name="connsiteY3" fmla="*/ 58912 h 2276789"/>
              <a:gd name="connsiteX4" fmla="*/ 2189194 w 6086859"/>
              <a:gd name="connsiteY4" fmla="*/ 329585 h 2276789"/>
              <a:gd name="connsiteX5" fmla="*/ 3901432 w 6086859"/>
              <a:gd name="connsiteY5" fmla="*/ 1544327 h 2276789"/>
              <a:gd name="connsiteX6" fmla="*/ 4485083 w 6086859"/>
              <a:gd name="connsiteY6" fmla="*/ 1392302 h 2276789"/>
              <a:gd name="connsiteX7" fmla="*/ 6086858 w 6086859"/>
              <a:gd name="connsiteY7" fmla="*/ 1847717 h 2276789"/>
              <a:gd name="connsiteX8" fmla="*/ 3881392 w 6086859"/>
              <a:gd name="connsiteY8" fmla="*/ 1644962 h 2276789"/>
              <a:gd name="connsiteX9" fmla="*/ 2184125 w 6086859"/>
              <a:gd name="connsiteY9" fmla="*/ 2059516 h 2276789"/>
              <a:gd name="connsiteX0" fmla="*/ 2184125 w 6086857"/>
              <a:gd name="connsiteY0" fmla="*/ 2059516 h 2276789"/>
              <a:gd name="connsiteX1" fmla="*/ 643180 w 6086857"/>
              <a:gd name="connsiteY1" fmla="*/ 2121887 h 2276789"/>
              <a:gd name="connsiteX2" fmla="*/ 7041 w 6086857"/>
              <a:gd name="connsiteY2" fmla="*/ 996185 h 2276789"/>
              <a:gd name="connsiteX3" fmla="*/ 894141 w 6086857"/>
              <a:gd name="connsiteY3" fmla="*/ 58912 h 2276789"/>
              <a:gd name="connsiteX4" fmla="*/ 2189194 w 6086857"/>
              <a:gd name="connsiteY4" fmla="*/ 329585 h 2276789"/>
              <a:gd name="connsiteX5" fmla="*/ 3901432 w 6086857"/>
              <a:gd name="connsiteY5" fmla="*/ 1544327 h 2276789"/>
              <a:gd name="connsiteX6" fmla="*/ 4100175 w 6086857"/>
              <a:gd name="connsiteY6" fmla="*/ 1551434 h 2276789"/>
              <a:gd name="connsiteX7" fmla="*/ 4485083 w 6086857"/>
              <a:gd name="connsiteY7" fmla="*/ 1392302 h 2276789"/>
              <a:gd name="connsiteX8" fmla="*/ 6086858 w 6086857"/>
              <a:gd name="connsiteY8" fmla="*/ 1847717 h 2276789"/>
              <a:gd name="connsiteX9" fmla="*/ 3881392 w 6086857"/>
              <a:gd name="connsiteY9" fmla="*/ 1644962 h 2276789"/>
              <a:gd name="connsiteX10" fmla="*/ 2184125 w 6086857"/>
              <a:gd name="connsiteY10" fmla="*/ 2059516 h 2276789"/>
              <a:gd name="connsiteX0" fmla="*/ 2184125 w 6086859"/>
              <a:gd name="connsiteY0" fmla="*/ 2059516 h 2276789"/>
              <a:gd name="connsiteX1" fmla="*/ 643180 w 6086859"/>
              <a:gd name="connsiteY1" fmla="*/ 2121887 h 2276789"/>
              <a:gd name="connsiteX2" fmla="*/ 7041 w 6086859"/>
              <a:gd name="connsiteY2" fmla="*/ 996185 h 2276789"/>
              <a:gd name="connsiteX3" fmla="*/ 894141 w 6086859"/>
              <a:gd name="connsiteY3" fmla="*/ 58912 h 2276789"/>
              <a:gd name="connsiteX4" fmla="*/ 2189194 w 6086859"/>
              <a:gd name="connsiteY4" fmla="*/ 329585 h 2276789"/>
              <a:gd name="connsiteX5" fmla="*/ 4495443 w 6086859"/>
              <a:gd name="connsiteY5" fmla="*/ 1488063 h 2276789"/>
              <a:gd name="connsiteX6" fmla="*/ 4100175 w 6086859"/>
              <a:gd name="connsiteY6" fmla="*/ 1551434 h 2276789"/>
              <a:gd name="connsiteX7" fmla="*/ 4485083 w 6086859"/>
              <a:gd name="connsiteY7" fmla="*/ 1392302 h 2276789"/>
              <a:gd name="connsiteX8" fmla="*/ 6086858 w 6086859"/>
              <a:gd name="connsiteY8" fmla="*/ 1847717 h 2276789"/>
              <a:gd name="connsiteX9" fmla="*/ 3881392 w 6086859"/>
              <a:gd name="connsiteY9" fmla="*/ 1644962 h 2276789"/>
              <a:gd name="connsiteX10" fmla="*/ 2184125 w 6086859"/>
              <a:gd name="connsiteY10" fmla="*/ 2059516 h 2276789"/>
              <a:gd name="connsiteX0" fmla="*/ 2184125 w 6086857"/>
              <a:gd name="connsiteY0" fmla="*/ 2059516 h 2276789"/>
              <a:gd name="connsiteX1" fmla="*/ 643180 w 6086857"/>
              <a:gd name="connsiteY1" fmla="*/ 2121887 h 2276789"/>
              <a:gd name="connsiteX2" fmla="*/ 7041 w 6086857"/>
              <a:gd name="connsiteY2" fmla="*/ 996185 h 2276789"/>
              <a:gd name="connsiteX3" fmla="*/ 894141 w 6086857"/>
              <a:gd name="connsiteY3" fmla="*/ 58912 h 2276789"/>
              <a:gd name="connsiteX4" fmla="*/ 2189194 w 6086857"/>
              <a:gd name="connsiteY4" fmla="*/ 329585 h 2276789"/>
              <a:gd name="connsiteX5" fmla="*/ 4495443 w 6086857"/>
              <a:gd name="connsiteY5" fmla="*/ 1488063 h 2276789"/>
              <a:gd name="connsiteX6" fmla="*/ 4795771 w 6086857"/>
              <a:gd name="connsiteY6" fmla="*/ 1576307 h 2276789"/>
              <a:gd name="connsiteX7" fmla="*/ 4485083 w 6086857"/>
              <a:gd name="connsiteY7" fmla="*/ 1392302 h 2276789"/>
              <a:gd name="connsiteX8" fmla="*/ 6086858 w 6086857"/>
              <a:gd name="connsiteY8" fmla="*/ 1847717 h 2276789"/>
              <a:gd name="connsiteX9" fmla="*/ 3881392 w 6086857"/>
              <a:gd name="connsiteY9" fmla="*/ 1644962 h 2276789"/>
              <a:gd name="connsiteX10" fmla="*/ 2184125 w 6086857"/>
              <a:gd name="connsiteY10" fmla="*/ 2059516 h 2276789"/>
              <a:gd name="connsiteX0" fmla="*/ 2184125 w 6086859"/>
              <a:gd name="connsiteY0" fmla="*/ 2059516 h 2276789"/>
              <a:gd name="connsiteX1" fmla="*/ 643180 w 6086859"/>
              <a:gd name="connsiteY1" fmla="*/ 2121887 h 2276789"/>
              <a:gd name="connsiteX2" fmla="*/ 7041 w 6086859"/>
              <a:gd name="connsiteY2" fmla="*/ 996185 h 2276789"/>
              <a:gd name="connsiteX3" fmla="*/ 894141 w 6086859"/>
              <a:gd name="connsiteY3" fmla="*/ 58912 h 2276789"/>
              <a:gd name="connsiteX4" fmla="*/ 2189194 w 6086859"/>
              <a:gd name="connsiteY4" fmla="*/ 329585 h 2276789"/>
              <a:gd name="connsiteX5" fmla="*/ 4495443 w 6086859"/>
              <a:gd name="connsiteY5" fmla="*/ 1488063 h 2276789"/>
              <a:gd name="connsiteX6" fmla="*/ 4795771 w 6086859"/>
              <a:gd name="connsiteY6" fmla="*/ 1576307 h 2276789"/>
              <a:gd name="connsiteX7" fmla="*/ 4485083 w 6086859"/>
              <a:gd name="connsiteY7" fmla="*/ 1392302 h 2276789"/>
              <a:gd name="connsiteX8" fmla="*/ 6086858 w 6086859"/>
              <a:gd name="connsiteY8" fmla="*/ 1847717 h 2276789"/>
              <a:gd name="connsiteX9" fmla="*/ 4195811 w 6086859"/>
              <a:gd name="connsiteY9" fmla="*/ 1691976 h 2276789"/>
              <a:gd name="connsiteX10" fmla="*/ 2184125 w 6086859"/>
              <a:gd name="connsiteY10" fmla="*/ 2059516 h 2276789"/>
              <a:gd name="connsiteX0" fmla="*/ 2184125 w 6164666"/>
              <a:gd name="connsiteY0" fmla="*/ 2059516 h 2276789"/>
              <a:gd name="connsiteX1" fmla="*/ 643180 w 6164666"/>
              <a:gd name="connsiteY1" fmla="*/ 2121887 h 2276789"/>
              <a:gd name="connsiteX2" fmla="*/ 7041 w 6164666"/>
              <a:gd name="connsiteY2" fmla="*/ 996185 h 2276789"/>
              <a:gd name="connsiteX3" fmla="*/ 894141 w 6164666"/>
              <a:gd name="connsiteY3" fmla="*/ 58912 h 2276789"/>
              <a:gd name="connsiteX4" fmla="*/ 2189194 w 6164666"/>
              <a:gd name="connsiteY4" fmla="*/ 329585 h 2276789"/>
              <a:gd name="connsiteX5" fmla="*/ 4495443 w 6164666"/>
              <a:gd name="connsiteY5" fmla="*/ 1488063 h 2276789"/>
              <a:gd name="connsiteX6" fmla="*/ 4795771 w 6164666"/>
              <a:gd name="connsiteY6" fmla="*/ 1576307 h 2276789"/>
              <a:gd name="connsiteX7" fmla="*/ 4485083 w 6164666"/>
              <a:gd name="connsiteY7" fmla="*/ 1392302 h 2276789"/>
              <a:gd name="connsiteX8" fmla="*/ 6164667 w 6164666"/>
              <a:gd name="connsiteY8" fmla="*/ 2166481 h 2276789"/>
              <a:gd name="connsiteX9" fmla="*/ 4195811 w 6164666"/>
              <a:gd name="connsiteY9" fmla="*/ 1691976 h 2276789"/>
              <a:gd name="connsiteX10" fmla="*/ 2184125 w 6164666"/>
              <a:gd name="connsiteY10" fmla="*/ 2059516 h 2276789"/>
              <a:gd name="connsiteX0" fmla="*/ 2184125 w 6239573"/>
              <a:gd name="connsiteY0" fmla="*/ 2059516 h 2276789"/>
              <a:gd name="connsiteX1" fmla="*/ 643180 w 6239573"/>
              <a:gd name="connsiteY1" fmla="*/ 2121887 h 2276789"/>
              <a:gd name="connsiteX2" fmla="*/ 7041 w 6239573"/>
              <a:gd name="connsiteY2" fmla="*/ 996185 h 2276789"/>
              <a:gd name="connsiteX3" fmla="*/ 894141 w 6239573"/>
              <a:gd name="connsiteY3" fmla="*/ 58912 h 2276789"/>
              <a:gd name="connsiteX4" fmla="*/ 2189194 w 6239573"/>
              <a:gd name="connsiteY4" fmla="*/ 329585 h 2276789"/>
              <a:gd name="connsiteX5" fmla="*/ 4495443 w 6239573"/>
              <a:gd name="connsiteY5" fmla="*/ 1488063 h 2276789"/>
              <a:gd name="connsiteX6" fmla="*/ 4795771 w 6239573"/>
              <a:gd name="connsiteY6" fmla="*/ 1576307 h 2276789"/>
              <a:gd name="connsiteX7" fmla="*/ 4485083 w 6239573"/>
              <a:gd name="connsiteY7" fmla="*/ 1392302 h 2276789"/>
              <a:gd name="connsiteX8" fmla="*/ 6239574 w 6239573"/>
              <a:gd name="connsiteY8" fmla="*/ 2115502 h 2276789"/>
              <a:gd name="connsiteX9" fmla="*/ 4195811 w 6239573"/>
              <a:gd name="connsiteY9" fmla="*/ 1691976 h 2276789"/>
              <a:gd name="connsiteX10" fmla="*/ 2184125 w 6239573"/>
              <a:gd name="connsiteY10" fmla="*/ 2059516 h 2276789"/>
              <a:gd name="connsiteX0" fmla="*/ 2184125 w 6261773"/>
              <a:gd name="connsiteY0" fmla="*/ 2059516 h 2276789"/>
              <a:gd name="connsiteX1" fmla="*/ 643180 w 6261773"/>
              <a:gd name="connsiteY1" fmla="*/ 2121887 h 2276789"/>
              <a:gd name="connsiteX2" fmla="*/ 7041 w 6261773"/>
              <a:gd name="connsiteY2" fmla="*/ 996185 h 2276789"/>
              <a:gd name="connsiteX3" fmla="*/ 894141 w 6261773"/>
              <a:gd name="connsiteY3" fmla="*/ 58912 h 2276789"/>
              <a:gd name="connsiteX4" fmla="*/ 2189194 w 6261773"/>
              <a:gd name="connsiteY4" fmla="*/ 329585 h 2276789"/>
              <a:gd name="connsiteX5" fmla="*/ 4495443 w 6261773"/>
              <a:gd name="connsiteY5" fmla="*/ 1488063 h 2276789"/>
              <a:gd name="connsiteX6" fmla="*/ 4795771 w 6261773"/>
              <a:gd name="connsiteY6" fmla="*/ 1576307 h 2276789"/>
              <a:gd name="connsiteX7" fmla="*/ 4485083 w 6261773"/>
              <a:gd name="connsiteY7" fmla="*/ 1392302 h 2276789"/>
              <a:gd name="connsiteX8" fmla="*/ 6239574 w 6261773"/>
              <a:gd name="connsiteY8" fmla="*/ 2115502 h 2276789"/>
              <a:gd name="connsiteX9" fmla="*/ 5522454 w 6261773"/>
              <a:gd name="connsiteY9" fmla="*/ 1888464 h 2276789"/>
              <a:gd name="connsiteX10" fmla="*/ 4195811 w 6261773"/>
              <a:gd name="connsiteY10" fmla="*/ 1691976 h 2276789"/>
              <a:gd name="connsiteX11" fmla="*/ 2184125 w 6261773"/>
              <a:gd name="connsiteY11" fmla="*/ 2059516 h 2276789"/>
              <a:gd name="connsiteX0" fmla="*/ 2184125 w 6260430"/>
              <a:gd name="connsiteY0" fmla="*/ 2059516 h 2276789"/>
              <a:gd name="connsiteX1" fmla="*/ 643180 w 6260430"/>
              <a:gd name="connsiteY1" fmla="*/ 2121887 h 2276789"/>
              <a:gd name="connsiteX2" fmla="*/ 7041 w 6260430"/>
              <a:gd name="connsiteY2" fmla="*/ 996185 h 2276789"/>
              <a:gd name="connsiteX3" fmla="*/ 894141 w 6260430"/>
              <a:gd name="connsiteY3" fmla="*/ 58912 h 2276789"/>
              <a:gd name="connsiteX4" fmla="*/ 2189194 w 6260430"/>
              <a:gd name="connsiteY4" fmla="*/ 329585 h 2276789"/>
              <a:gd name="connsiteX5" fmla="*/ 4495443 w 6260430"/>
              <a:gd name="connsiteY5" fmla="*/ 1488063 h 2276789"/>
              <a:gd name="connsiteX6" fmla="*/ 4795771 w 6260430"/>
              <a:gd name="connsiteY6" fmla="*/ 1576307 h 2276789"/>
              <a:gd name="connsiteX7" fmla="*/ 4485083 w 6260430"/>
              <a:gd name="connsiteY7" fmla="*/ 1392302 h 2276789"/>
              <a:gd name="connsiteX8" fmla="*/ 6239574 w 6260430"/>
              <a:gd name="connsiteY8" fmla="*/ 2115502 h 2276789"/>
              <a:gd name="connsiteX9" fmla="*/ 5522454 w 6260430"/>
              <a:gd name="connsiteY9" fmla="*/ 1888464 h 2276789"/>
              <a:gd name="connsiteX10" fmla="*/ 4195811 w 6260430"/>
              <a:gd name="connsiteY10" fmla="*/ 1691976 h 2276789"/>
              <a:gd name="connsiteX11" fmla="*/ 2184125 w 6260430"/>
              <a:gd name="connsiteY11" fmla="*/ 2059516 h 2276789"/>
              <a:gd name="connsiteX0" fmla="*/ 2184125 w 6262988"/>
              <a:gd name="connsiteY0" fmla="*/ 2059516 h 2276789"/>
              <a:gd name="connsiteX1" fmla="*/ 643180 w 6262988"/>
              <a:gd name="connsiteY1" fmla="*/ 2121887 h 2276789"/>
              <a:gd name="connsiteX2" fmla="*/ 7041 w 6262988"/>
              <a:gd name="connsiteY2" fmla="*/ 996185 h 2276789"/>
              <a:gd name="connsiteX3" fmla="*/ 894141 w 6262988"/>
              <a:gd name="connsiteY3" fmla="*/ 58912 h 2276789"/>
              <a:gd name="connsiteX4" fmla="*/ 2189194 w 6262988"/>
              <a:gd name="connsiteY4" fmla="*/ 329585 h 2276789"/>
              <a:gd name="connsiteX5" fmla="*/ 4495443 w 6262988"/>
              <a:gd name="connsiteY5" fmla="*/ 1488063 h 2276789"/>
              <a:gd name="connsiteX6" fmla="*/ 4795771 w 6262988"/>
              <a:gd name="connsiteY6" fmla="*/ 1576307 h 2276789"/>
              <a:gd name="connsiteX7" fmla="*/ 4485083 w 6262988"/>
              <a:gd name="connsiteY7" fmla="*/ 1392302 h 2276789"/>
              <a:gd name="connsiteX8" fmla="*/ 6239574 w 6262988"/>
              <a:gd name="connsiteY8" fmla="*/ 2115502 h 2276789"/>
              <a:gd name="connsiteX9" fmla="*/ 5595842 w 6262988"/>
              <a:gd name="connsiteY9" fmla="*/ 2052060 h 2276789"/>
              <a:gd name="connsiteX10" fmla="*/ 4195811 w 6262988"/>
              <a:gd name="connsiteY10" fmla="*/ 1691976 h 2276789"/>
              <a:gd name="connsiteX11" fmla="*/ 2184125 w 6262988"/>
              <a:gd name="connsiteY11" fmla="*/ 2059516 h 2276789"/>
              <a:gd name="connsiteX0" fmla="*/ 2184125 w 6253694"/>
              <a:gd name="connsiteY0" fmla="*/ 2059516 h 2340115"/>
              <a:gd name="connsiteX1" fmla="*/ 643180 w 6253694"/>
              <a:gd name="connsiteY1" fmla="*/ 2121887 h 2340115"/>
              <a:gd name="connsiteX2" fmla="*/ 7041 w 6253694"/>
              <a:gd name="connsiteY2" fmla="*/ 996185 h 2340115"/>
              <a:gd name="connsiteX3" fmla="*/ 894141 w 6253694"/>
              <a:gd name="connsiteY3" fmla="*/ 58912 h 2340115"/>
              <a:gd name="connsiteX4" fmla="*/ 2189194 w 6253694"/>
              <a:gd name="connsiteY4" fmla="*/ 329585 h 2340115"/>
              <a:gd name="connsiteX5" fmla="*/ 4495443 w 6253694"/>
              <a:gd name="connsiteY5" fmla="*/ 1488063 h 2340115"/>
              <a:gd name="connsiteX6" fmla="*/ 4795771 w 6253694"/>
              <a:gd name="connsiteY6" fmla="*/ 1576307 h 2340115"/>
              <a:gd name="connsiteX7" fmla="*/ 4485083 w 6253694"/>
              <a:gd name="connsiteY7" fmla="*/ 1392302 h 2340115"/>
              <a:gd name="connsiteX8" fmla="*/ 6229897 w 6253694"/>
              <a:gd name="connsiteY8" fmla="*/ 2311901 h 2340115"/>
              <a:gd name="connsiteX9" fmla="*/ 5595842 w 6253694"/>
              <a:gd name="connsiteY9" fmla="*/ 2052060 h 2340115"/>
              <a:gd name="connsiteX10" fmla="*/ 4195811 w 6253694"/>
              <a:gd name="connsiteY10" fmla="*/ 1691976 h 2340115"/>
              <a:gd name="connsiteX11" fmla="*/ 2184125 w 6253694"/>
              <a:gd name="connsiteY11" fmla="*/ 2059516 h 2340115"/>
              <a:gd name="connsiteX0" fmla="*/ 2184125 w 6300793"/>
              <a:gd name="connsiteY0" fmla="*/ 2059516 h 2440718"/>
              <a:gd name="connsiteX1" fmla="*/ 643180 w 6300793"/>
              <a:gd name="connsiteY1" fmla="*/ 2121887 h 2440718"/>
              <a:gd name="connsiteX2" fmla="*/ 7041 w 6300793"/>
              <a:gd name="connsiteY2" fmla="*/ 996185 h 2440718"/>
              <a:gd name="connsiteX3" fmla="*/ 894141 w 6300793"/>
              <a:gd name="connsiteY3" fmla="*/ 58912 h 2440718"/>
              <a:gd name="connsiteX4" fmla="*/ 2189194 w 6300793"/>
              <a:gd name="connsiteY4" fmla="*/ 329585 h 2440718"/>
              <a:gd name="connsiteX5" fmla="*/ 4495443 w 6300793"/>
              <a:gd name="connsiteY5" fmla="*/ 1488063 h 2440718"/>
              <a:gd name="connsiteX6" fmla="*/ 4795771 w 6300793"/>
              <a:gd name="connsiteY6" fmla="*/ 1576307 h 2440718"/>
              <a:gd name="connsiteX7" fmla="*/ 4485083 w 6300793"/>
              <a:gd name="connsiteY7" fmla="*/ 1392302 h 2440718"/>
              <a:gd name="connsiteX8" fmla="*/ 6278820 w 6300793"/>
              <a:gd name="connsiteY8" fmla="*/ 2420966 h 2440718"/>
              <a:gd name="connsiteX9" fmla="*/ 5595842 w 6300793"/>
              <a:gd name="connsiteY9" fmla="*/ 2052060 h 2440718"/>
              <a:gd name="connsiteX10" fmla="*/ 4195811 w 6300793"/>
              <a:gd name="connsiteY10" fmla="*/ 1691976 h 2440718"/>
              <a:gd name="connsiteX11" fmla="*/ 2184125 w 6300793"/>
              <a:gd name="connsiteY11" fmla="*/ 2059516 h 2440718"/>
              <a:gd name="connsiteX0" fmla="*/ 2184125 w 6300795"/>
              <a:gd name="connsiteY0" fmla="*/ 2059516 h 2440718"/>
              <a:gd name="connsiteX1" fmla="*/ 643180 w 6300795"/>
              <a:gd name="connsiteY1" fmla="*/ 2121887 h 2440718"/>
              <a:gd name="connsiteX2" fmla="*/ 7041 w 6300795"/>
              <a:gd name="connsiteY2" fmla="*/ 996185 h 2440718"/>
              <a:gd name="connsiteX3" fmla="*/ 894141 w 6300795"/>
              <a:gd name="connsiteY3" fmla="*/ 58912 h 2440718"/>
              <a:gd name="connsiteX4" fmla="*/ 2189194 w 6300795"/>
              <a:gd name="connsiteY4" fmla="*/ 329585 h 2440718"/>
              <a:gd name="connsiteX5" fmla="*/ 4495443 w 6300795"/>
              <a:gd name="connsiteY5" fmla="*/ 1488063 h 2440718"/>
              <a:gd name="connsiteX6" fmla="*/ 4795771 w 6300795"/>
              <a:gd name="connsiteY6" fmla="*/ 1576307 h 2440718"/>
              <a:gd name="connsiteX7" fmla="*/ 4485083 w 6300795"/>
              <a:gd name="connsiteY7" fmla="*/ 1392302 h 2440718"/>
              <a:gd name="connsiteX8" fmla="*/ 6278820 w 6300795"/>
              <a:gd name="connsiteY8" fmla="*/ 2420966 h 2440718"/>
              <a:gd name="connsiteX9" fmla="*/ 5595842 w 6300795"/>
              <a:gd name="connsiteY9" fmla="*/ 2052060 h 2440718"/>
              <a:gd name="connsiteX10" fmla="*/ 4195811 w 6300795"/>
              <a:gd name="connsiteY10" fmla="*/ 1691976 h 2440718"/>
              <a:gd name="connsiteX11" fmla="*/ 2184125 w 6300795"/>
              <a:gd name="connsiteY11" fmla="*/ 2059516 h 2440718"/>
              <a:gd name="connsiteX0" fmla="*/ 2184125 w 6300793"/>
              <a:gd name="connsiteY0" fmla="*/ 2059516 h 2440718"/>
              <a:gd name="connsiteX1" fmla="*/ 643180 w 6300793"/>
              <a:gd name="connsiteY1" fmla="*/ 2121887 h 2440718"/>
              <a:gd name="connsiteX2" fmla="*/ 7041 w 6300793"/>
              <a:gd name="connsiteY2" fmla="*/ 996185 h 2440718"/>
              <a:gd name="connsiteX3" fmla="*/ 894141 w 6300793"/>
              <a:gd name="connsiteY3" fmla="*/ 58912 h 2440718"/>
              <a:gd name="connsiteX4" fmla="*/ 2189194 w 6300793"/>
              <a:gd name="connsiteY4" fmla="*/ 329585 h 2440718"/>
              <a:gd name="connsiteX5" fmla="*/ 4495443 w 6300793"/>
              <a:gd name="connsiteY5" fmla="*/ 1488063 h 2440718"/>
              <a:gd name="connsiteX6" fmla="*/ 4795771 w 6300793"/>
              <a:gd name="connsiteY6" fmla="*/ 1576307 h 2440718"/>
              <a:gd name="connsiteX7" fmla="*/ 4485083 w 6300793"/>
              <a:gd name="connsiteY7" fmla="*/ 1392302 h 2440718"/>
              <a:gd name="connsiteX8" fmla="*/ 6278820 w 6300793"/>
              <a:gd name="connsiteY8" fmla="*/ 2420966 h 2440718"/>
              <a:gd name="connsiteX9" fmla="*/ 5595842 w 6300793"/>
              <a:gd name="connsiteY9" fmla="*/ 2052060 h 2440718"/>
              <a:gd name="connsiteX10" fmla="*/ 5334080 w 6300793"/>
              <a:gd name="connsiteY10" fmla="*/ 1977118 h 2440718"/>
              <a:gd name="connsiteX11" fmla="*/ 4195811 w 6300793"/>
              <a:gd name="connsiteY11" fmla="*/ 1691976 h 2440718"/>
              <a:gd name="connsiteX12" fmla="*/ 2184125 w 6300793"/>
              <a:gd name="connsiteY12" fmla="*/ 2059516 h 2440718"/>
              <a:gd name="connsiteX0" fmla="*/ 2184125 w 6300795"/>
              <a:gd name="connsiteY0" fmla="*/ 2059516 h 2440718"/>
              <a:gd name="connsiteX1" fmla="*/ 643180 w 6300795"/>
              <a:gd name="connsiteY1" fmla="*/ 2121887 h 2440718"/>
              <a:gd name="connsiteX2" fmla="*/ 7041 w 6300795"/>
              <a:gd name="connsiteY2" fmla="*/ 996185 h 2440718"/>
              <a:gd name="connsiteX3" fmla="*/ 894141 w 6300795"/>
              <a:gd name="connsiteY3" fmla="*/ 58912 h 2440718"/>
              <a:gd name="connsiteX4" fmla="*/ 2189194 w 6300795"/>
              <a:gd name="connsiteY4" fmla="*/ 329585 h 2440718"/>
              <a:gd name="connsiteX5" fmla="*/ 4495443 w 6300795"/>
              <a:gd name="connsiteY5" fmla="*/ 1488063 h 2440718"/>
              <a:gd name="connsiteX6" fmla="*/ 4517699 w 6300795"/>
              <a:gd name="connsiteY6" fmla="*/ 1465011 h 2440718"/>
              <a:gd name="connsiteX7" fmla="*/ 4795771 w 6300795"/>
              <a:gd name="connsiteY7" fmla="*/ 1576307 h 2440718"/>
              <a:gd name="connsiteX8" fmla="*/ 4485083 w 6300795"/>
              <a:gd name="connsiteY8" fmla="*/ 1392302 h 2440718"/>
              <a:gd name="connsiteX9" fmla="*/ 6278820 w 6300795"/>
              <a:gd name="connsiteY9" fmla="*/ 2420966 h 2440718"/>
              <a:gd name="connsiteX10" fmla="*/ 5595842 w 6300795"/>
              <a:gd name="connsiteY10" fmla="*/ 2052060 h 2440718"/>
              <a:gd name="connsiteX11" fmla="*/ 5334080 w 6300795"/>
              <a:gd name="connsiteY11" fmla="*/ 1977118 h 2440718"/>
              <a:gd name="connsiteX12" fmla="*/ 4195811 w 6300795"/>
              <a:gd name="connsiteY12" fmla="*/ 1691976 h 2440718"/>
              <a:gd name="connsiteX13" fmla="*/ 2184125 w 6300795"/>
              <a:gd name="connsiteY13" fmla="*/ 2059516 h 2440718"/>
              <a:gd name="connsiteX0" fmla="*/ 2184125 w 6300793"/>
              <a:gd name="connsiteY0" fmla="*/ 2059516 h 2440718"/>
              <a:gd name="connsiteX1" fmla="*/ 643180 w 6300793"/>
              <a:gd name="connsiteY1" fmla="*/ 2121887 h 2440718"/>
              <a:gd name="connsiteX2" fmla="*/ 7041 w 6300793"/>
              <a:gd name="connsiteY2" fmla="*/ 996185 h 2440718"/>
              <a:gd name="connsiteX3" fmla="*/ 894141 w 6300793"/>
              <a:gd name="connsiteY3" fmla="*/ 58912 h 2440718"/>
              <a:gd name="connsiteX4" fmla="*/ 2189194 w 6300793"/>
              <a:gd name="connsiteY4" fmla="*/ 329585 h 2440718"/>
              <a:gd name="connsiteX5" fmla="*/ 4495443 w 6300793"/>
              <a:gd name="connsiteY5" fmla="*/ 1488063 h 2440718"/>
              <a:gd name="connsiteX6" fmla="*/ 4517699 w 6300793"/>
              <a:gd name="connsiteY6" fmla="*/ 1465011 h 2440718"/>
              <a:gd name="connsiteX7" fmla="*/ 4795771 w 6300793"/>
              <a:gd name="connsiteY7" fmla="*/ 1576307 h 2440718"/>
              <a:gd name="connsiteX8" fmla="*/ 4485083 w 6300793"/>
              <a:gd name="connsiteY8" fmla="*/ 1392302 h 2440718"/>
              <a:gd name="connsiteX9" fmla="*/ 6278820 w 6300793"/>
              <a:gd name="connsiteY9" fmla="*/ 2420966 h 2440718"/>
              <a:gd name="connsiteX10" fmla="*/ 5595842 w 6300793"/>
              <a:gd name="connsiteY10" fmla="*/ 2052060 h 2440718"/>
              <a:gd name="connsiteX11" fmla="*/ 5555072 w 6300793"/>
              <a:gd name="connsiteY11" fmla="*/ 1961173 h 2440718"/>
              <a:gd name="connsiteX12" fmla="*/ 4195811 w 6300793"/>
              <a:gd name="connsiteY12" fmla="*/ 1691976 h 2440718"/>
              <a:gd name="connsiteX13" fmla="*/ 2184125 w 6300793"/>
              <a:gd name="connsiteY13" fmla="*/ 2059516 h 2440718"/>
              <a:gd name="connsiteX0" fmla="*/ 2184125 w 6300795"/>
              <a:gd name="connsiteY0" fmla="*/ 2059516 h 2440718"/>
              <a:gd name="connsiteX1" fmla="*/ 643180 w 6300795"/>
              <a:gd name="connsiteY1" fmla="*/ 2121887 h 2440718"/>
              <a:gd name="connsiteX2" fmla="*/ 7041 w 6300795"/>
              <a:gd name="connsiteY2" fmla="*/ 996185 h 2440718"/>
              <a:gd name="connsiteX3" fmla="*/ 894141 w 6300795"/>
              <a:gd name="connsiteY3" fmla="*/ 58912 h 2440718"/>
              <a:gd name="connsiteX4" fmla="*/ 2189194 w 6300795"/>
              <a:gd name="connsiteY4" fmla="*/ 329585 h 2440718"/>
              <a:gd name="connsiteX5" fmla="*/ 4495443 w 6300795"/>
              <a:gd name="connsiteY5" fmla="*/ 1488063 h 2440718"/>
              <a:gd name="connsiteX6" fmla="*/ 4517699 w 6300795"/>
              <a:gd name="connsiteY6" fmla="*/ 1465011 h 2440718"/>
              <a:gd name="connsiteX7" fmla="*/ 4795771 w 6300795"/>
              <a:gd name="connsiteY7" fmla="*/ 1576307 h 2440718"/>
              <a:gd name="connsiteX8" fmla="*/ 4485083 w 6300795"/>
              <a:gd name="connsiteY8" fmla="*/ 1392302 h 2440718"/>
              <a:gd name="connsiteX9" fmla="*/ 6278820 w 6300795"/>
              <a:gd name="connsiteY9" fmla="*/ 2420966 h 2440718"/>
              <a:gd name="connsiteX10" fmla="*/ 5595842 w 6300795"/>
              <a:gd name="connsiteY10" fmla="*/ 2052060 h 2440718"/>
              <a:gd name="connsiteX11" fmla="*/ 5555072 w 6300795"/>
              <a:gd name="connsiteY11" fmla="*/ 1961173 h 2440718"/>
              <a:gd name="connsiteX12" fmla="*/ 4195811 w 6300795"/>
              <a:gd name="connsiteY12" fmla="*/ 1691976 h 2440718"/>
              <a:gd name="connsiteX13" fmla="*/ 2371479 w 6300795"/>
              <a:gd name="connsiteY13" fmla="*/ 1984456 h 2440718"/>
              <a:gd name="connsiteX14" fmla="*/ 2184125 w 6300795"/>
              <a:gd name="connsiteY14" fmla="*/ 2059516 h 2440718"/>
              <a:gd name="connsiteX0" fmla="*/ 2184125 w 6300793"/>
              <a:gd name="connsiteY0" fmla="*/ 2059516 h 2440718"/>
              <a:gd name="connsiteX1" fmla="*/ 643180 w 6300793"/>
              <a:gd name="connsiteY1" fmla="*/ 2121887 h 2440718"/>
              <a:gd name="connsiteX2" fmla="*/ 7041 w 6300793"/>
              <a:gd name="connsiteY2" fmla="*/ 996185 h 2440718"/>
              <a:gd name="connsiteX3" fmla="*/ 894141 w 6300793"/>
              <a:gd name="connsiteY3" fmla="*/ 58912 h 2440718"/>
              <a:gd name="connsiteX4" fmla="*/ 2189194 w 6300793"/>
              <a:gd name="connsiteY4" fmla="*/ 329585 h 2440718"/>
              <a:gd name="connsiteX5" fmla="*/ 4495443 w 6300793"/>
              <a:gd name="connsiteY5" fmla="*/ 1488063 h 2440718"/>
              <a:gd name="connsiteX6" fmla="*/ 4517699 w 6300793"/>
              <a:gd name="connsiteY6" fmla="*/ 1465011 h 2440718"/>
              <a:gd name="connsiteX7" fmla="*/ 4795771 w 6300793"/>
              <a:gd name="connsiteY7" fmla="*/ 1576307 h 2440718"/>
              <a:gd name="connsiteX8" fmla="*/ 4485083 w 6300793"/>
              <a:gd name="connsiteY8" fmla="*/ 1392302 h 2440718"/>
              <a:gd name="connsiteX9" fmla="*/ 6278820 w 6300793"/>
              <a:gd name="connsiteY9" fmla="*/ 2420966 h 2440718"/>
              <a:gd name="connsiteX10" fmla="*/ 5595842 w 6300793"/>
              <a:gd name="connsiteY10" fmla="*/ 2052060 h 2440718"/>
              <a:gd name="connsiteX11" fmla="*/ 5555072 w 6300793"/>
              <a:gd name="connsiteY11" fmla="*/ 1961173 h 2440718"/>
              <a:gd name="connsiteX12" fmla="*/ 4195811 w 6300793"/>
              <a:gd name="connsiteY12" fmla="*/ 1691976 h 2440718"/>
              <a:gd name="connsiteX13" fmla="*/ 2473059 w 6300793"/>
              <a:gd name="connsiteY13" fmla="*/ 2065593 h 2440718"/>
              <a:gd name="connsiteX14" fmla="*/ 2184125 w 6300793"/>
              <a:gd name="connsiteY14" fmla="*/ 2059516 h 2440718"/>
              <a:gd name="connsiteX0" fmla="*/ 2184125 w 6300795"/>
              <a:gd name="connsiteY0" fmla="*/ 2059516 h 2440718"/>
              <a:gd name="connsiteX1" fmla="*/ 643180 w 6300795"/>
              <a:gd name="connsiteY1" fmla="*/ 2121887 h 2440718"/>
              <a:gd name="connsiteX2" fmla="*/ 7041 w 6300795"/>
              <a:gd name="connsiteY2" fmla="*/ 996185 h 2440718"/>
              <a:gd name="connsiteX3" fmla="*/ 894141 w 6300795"/>
              <a:gd name="connsiteY3" fmla="*/ 58912 h 2440718"/>
              <a:gd name="connsiteX4" fmla="*/ 2189194 w 6300795"/>
              <a:gd name="connsiteY4" fmla="*/ 329585 h 2440718"/>
              <a:gd name="connsiteX5" fmla="*/ 4495443 w 6300795"/>
              <a:gd name="connsiteY5" fmla="*/ 1488063 h 2440718"/>
              <a:gd name="connsiteX6" fmla="*/ 4517699 w 6300795"/>
              <a:gd name="connsiteY6" fmla="*/ 1465011 h 2440718"/>
              <a:gd name="connsiteX7" fmla="*/ 4795771 w 6300795"/>
              <a:gd name="connsiteY7" fmla="*/ 1576307 h 2440718"/>
              <a:gd name="connsiteX8" fmla="*/ 4812076 w 6300795"/>
              <a:gd name="connsiteY8" fmla="*/ 1612660 h 2440718"/>
              <a:gd name="connsiteX9" fmla="*/ 4485083 w 6300795"/>
              <a:gd name="connsiteY9" fmla="*/ 1392302 h 2440718"/>
              <a:gd name="connsiteX10" fmla="*/ 6278820 w 6300795"/>
              <a:gd name="connsiteY10" fmla="*/ 2420966 h 2440718"/>
              <a:gd name="connsiteX11" fmla="*/ 5595842 w 6300795"/>
              <a:gd name="connsiteY11" fmla="*/ 2052060 h 2440718"/>
              <a:gd name="connsiteX12" fmla="*/ 5555072 w 6300795"/>
              <a:gd name="connsiteY12" fmla="*/ 1961173 h 2440718"/>
              <a:gd name="connsiteX13" fmla="*/ 4195811 w 6300795"/>
              <a:gd name="connsiteY13" fmla="*/ 1691976 h 2440718"/>
              <a:gd name="connsiteX14" fmla="*/ 2473059 w 6300795"/>
              <a:gd name="connsiteY14" fmla="*/ 2065593 h 2440718"/>
              <a:gd name="connsiteX15" fmla="*/ 2184125 w 6300795"/>
              <a:gd name="connsiteY15" fmla="*/ 2059516 h 2440718"/>
              <a:gd name="connsiteX0" fmla="*/ 2184125 w 6300793"/>
              <a:gd name="connsiteY0" fmla="*/ 2059516 h 2440718"/>
              <a:gd name="connsiteX1" fmla="*/ 643180 w 6300793"/>
              <a:gd name="connsiteY1" fmla="*/ 2121887 h 2440718"/>
              <a:gd name="connsiteX2" fmla="*/ 7041 w 6300793"/>
              <a:gd name="connsiteY2" fmla="*/ 996185 h 2440718"/>
              <a:gd name="connsiteX3" fmla="*/ 894141 w 6300793"/>
              <a:gd name="connsiteY3" fmla="*/ 58912 h 2440718"/>
              <a:gd name="connsiteX4" fmla="*/ 2189194 w 6300793"/>
              <a:gd name="connsiteY4" fmla="*/ 329585 h 2440718"/>
              <a:gd name="connsiteX5" fmla="*/ 4495443 w 6300793"/>
              <a:gd name="connsiteY5" fmla="*/ 1488063 h 2440718"/>
              <a:gd name="connsiteX6" fmla="*/ 4517699 w 6300793"/>
              <a:gd name="connsiteY6" fmla="*/ 1465011 h 2440718"/>
              <a:gd name="connsiteX7" fmla="*/ 4795771 w 6300793"/>
              <a:gd name="connsiteY7" fmla="*/ 1576307 h 2440718"/>
              <a:gd name="connsiteX8" fmla="*/ 4812076 w 6300793"/>
              <a:gd name="connsiteY8" fmla="*/ 1612660 h 2440718"/>
              <a:gd name="connsiteX9" fmla="*/ 4485083 w 6300793"/>
              <a:gd name="connsiteY9" fmla="*/ 1392302 h 2440718"/>
              <a:gd name="connsiteX10" fmla="*/ 4655629 w 6300793"/>
              <a:gd name="connsiteY10" fmla="*/ 1481865 h 2440718"/>
              <a:gd name="connsiteX11" fmla="*/ 6278820 w 6300793"/>
              <a:gd name="connsiteY11" fmla="*/ 2420966 h 2440718"/>
              <a:gd name="connsiteX12" fmla="*/ 5595842 w 6300793"/>
              <a:gd name="connsiteY12" fmla="*/ 2052060 h 2440718"/>
              <a:gd name="connsiteX13" fmla="*/ 5555072 w 6300793"/>
              <a:gd name="connsiteY13" fmla="*/ 1961173 h 2440718"/>
              <a:gd name="connsiteX14" fmla="*/ 4195811 w 6300793"/>
              <a:gd name="connsiteY14" fmla="*/ 1691976 h 2440718"/>
              <a:gd name="connsiteX15" fmla="*/ 2473059 w 6300793"/>
              <a:gd name="connsiteY15" fmla="*/ 2065593 h 2440718"/>
              <a:gd name="connsiteX16" fmla="*/ 2184125 w 6300793"/>
              <a:gd name="connsiteY16" fmla="*/ 2059516 h 2440718"/>
              <a:gd name="connsiteX0" fmla="*/ 2184125 w 6300795"/>
              <a:gd name="connsiteY0" fmla="*/ 2059516 h 2440718"/>
              <a:gd name="connsiteX1" fmla="*/ 643180 w 6300795"/>
              <a:gd name="connsiteY1" fmla="*/ 2121887 h 2440718"/>
              <a:gd name="connsiteX2" fmla="*/ 7041 w 6300795"/>
              <a:gd name="connsiteY2" fmla="*/ 996185 h 2440718"/>
              <a:gd name="connsiteX3" fmla="*/ 894141 w 6300795"/>
              <a:gd name="connsiteY3" fmla="*/ 58912 h 2440718"/>
              <a:gd name="connsiteX4" fmla="*/ 2189194 w 6300795"/>
              <a:gd name="connsiteY4" fmla="*/ 329585 h 2440718"/>
              <a:gd name="connsiteX5" fmla="*/ 4495443 w 6300795"/>
              <a:gd name="connsiteY5" fmla="*/ 1488063 h 2440718"/>
              <a:gd name="connsiteX6" fmla="*/ 4517699 w 6300795"/>
              <a:gd name="connsiteY6" fmla="*/ 1465011 h 2440718"/>
              <a:gd name="connsiteX7" fmla="*/ 4795771 w 6300795"/>
              <a:gd name="connsiteY7" fmla="*/ 1576307 h 2440718"/>
              <a:gd name="connsiteX8" fmla="*/ 4812076 w 6300795"/>
              <a:gd name="connsiteY8" fmla="*/ 1612660 h 2440718"/>
              <a:gd name="connsiteX9" fmla="*/ 4485083 w 6300795"/>
              <a:gd name="connsiteY9" fmla="*/ 1392302 h 2440718"/>
              <a:gd name="connsiteX10" fmla="*/ 4655629 w 6300795"/>
              <a:gd name="connsiteY10" fmla="*/ 1481865 h 2440718"/>
              <a:gd name="connsiteX11" fmla="*/ 5335601 w 6300795"/>
              <a:gd name="connsiteY11" fmla="*/ 1762543 h 2440718"/>
              <a:gd name="connsiteX12" fmla="*/ 6278820 w 6300795"/>
              <a:gd name="connsiteY12" fmla="*/ 2420966 h 2440718"/>
              <a:gd name="connsiteX13" fmla="*/ 5595842 w 6300795"/>
              <a:gd name="connsiteY13" fmla="*/ 2052060 h 2440718"/>
              <a:gd name="connsiteX14" fmla="*/ 5555072 w 6300795"/>
              <a:gd name="connsiteY14" fmla="*/ 1961173 h 2440718"/>
              <a:gd name="connsiteX15" fmla="*/ 4195811 w 6300795"/>
              <a:gd name="connsiteY15" fmla="*/ 1691976 h 2440718"/>
              <a:gd name="connsiteX16" fmla="*/ 2473059 w 6300795"/>
              <a:gd name="connsiteY16" fmla="*/ 2065593 h 2440718"/>
              <a:gd name="connsiteX17" fmla="*/ 2184125 w 6300795"/>
              <a:gd name="connsiteY17" fmla="*/ 2059516 h 2440718"/>
              <a:gd name="connsiteX0" fmla="*/ 2184125 w 6300793"/>
              <a:gd name="connsiteY0" fmla="*/ 2059516 h 2440718"/>
              <a:gd name="connsiteX1" fmla="*/ 643180 w 6300793"/>
              <a:gd name="connsiteY1" fmla="*/ 2121887 h 2440718"/>
              <a:gd name="connsiteX2" fmla="*/ 7041 w 6300793"/>
              <a:gd name="connsiteY2" fmla="*/ 996185 h 2440718"/>
              <a:gd name="connsiteX3" fmla="*/ 894141 w 6300793"/>
              <a:gd name="connsiteY3" fmla="*/ 58912 h 2440718"/>
              <a:gd name="connsiteX4" fmla="*/ 2189194 w 6300793"/>
              <a:gd name="connsiteY4" fmla="*/ 329585 h 2440718"/>
              <a:gd name="connsiteX5" fmla="*/ 4495443 w 6300793"/>
              <a:gd name="connsiteY5" fmla="*/ 1488063 h 2440718"/>
              <a:gd name="connsiteX6" fmla="*/ 4517699 w 6300793"/>
              <a:gd name="connsiteY6" fmla="*/ 1465011 h 2440718"/>
              <a:gd name="connsiteX7" fmla="*/ 4795771 w 6300793"/>
              <a:gd name="connsiteY7" fmla="*/ 1576307 h 2440718"/>
              <a:gd name="connsiteX8" fmla="*/ 4812076 w 6300793"/>
              <a:gd name="connsiteY8" fmla="*/ 1612660 h 2440718"/>
              <a:gd name="connsiteX9" fmla="*/ 4485083 w 6300793"/>
              <a:gd name="connsiteY9" fmla="*/ 1392302 h 2440718"/>
              <a:gd name="connsiteX10" fmla="*/ 4655629 w 6300793"/>
              <a:gd name="connsiteY10" fmla="*/ 1481865 h 2440718"/>
              <a:gd name="connsiteX11" fmla="*/ 5335601 w 6300793"/>
              <a:gd name="connsiteY11" fmla="*/ 1762543 h 2440718"/>
              <a:gd name="connsiteX12" fmla="*/ 6278820 w 6300793"/>
              <a:gd name="connsiteY12" fmla="*/ 2420966 h 2440718"/>
              <a:gd name="connsiteX13" fmla="*/ 5595842 w 6300793"/>
              <a:gd name="connsiteY13" fmla="*/ 2052060 h 2440718"/>
              <a:gd name="connsiteX14" fmla="*/ 5669227 w 6300793"/>
              <a:gd name="connsiteY14" fmla="*/ 2215654 h 2440718"/>
              <a:gd name="connsiteX15" fmla="*/ 4195811 w 6300793"/>
              <a:gd name="connsiteY15" fmla="*/ 1691976 h 2440718"/>
              <a:gd name="connsiteX16" fmla="*/ 2473059 w 6300793"/>
              <a:gd name="connsiteY16" fmla="*/ 2065593 h 2440718"/>
              <a:gd name="connsiteX17" fmla="*/ 2184125 w 6300793"/>
              <a:gd name="connsiteY17" fmla="*/ 2059516 h 2440718"/>
              <a:gd name="connsiteX0" fmla="*/ 2184125 w 6300795"/>
              <a:gd name="connsiteY0" fmla="*/ 2059516 h 2440718"/>
              <a:gd name="connsiteX1" fmla="*/ 643180 w 6300795"/>
              <a:gd name="connsiteY1" fmla="*/ 2121887 h 2440718"/>
              <a:gd name="connsiteX2" fmla="*/ 7041 w 6300795"/>
              <a:gd name="connsiteY2" fmla="*/ 996185 h 2440718"/>
              <a:gd name="connsiteX3" fmla="*/ 894141 w 6300795"/>
              <a:gd name="connsiteY3" fmla="*/ 58912 h 2440718"/>
              <a:gd name="connsiteX4" fmla="*/ 2189194 w 6300795"/>
              <a:gd name="connsiteY4" fmla="*/ 329585 h 2440718"/>
              <a:gd name="connsiteX5" fmla="*/ 4495443 w 6300795"/>
              <a:gd name="connsiteY5" fmla="*/ 1488063 h 2440718"/>
              <a:gd name="connsiteX6" fmla="*/ 4517699 w 6300795"/>
              <a:gd name="connsiteY6" fmla="*/ 1465011 h 2440718"/>
              <a:gd name="connsiteX7" fmla="*/ 4795771 w 6300795"/>
              <a:gd name="connsiteY7" fmla="*/ 1576307 h 2440718"/>
              <a:gd name="connsiteX8" fmla="*/ 4812076 w 6300795"/>
              <a:gd name="connsiteY8" fmla="*/ 1612660 h 2440718"/>
              <a:gd name="connsiteX9" fmla="*/ 4485083 w 6300795"/>
              <a:gd name="connsiteY9" fmla="*/ 1392302 h 2440718"/>
              <a:gd name="connsiteX10" fmla="*/ 4655629 w 6300795"/>
              <a:gd name="connsiteY10" fmla="*/ 1481865 h 2440718"/>
              <a:gd name="connsiteX11" fmla="*/ 5335601 w 6300795"/>
              <a:gd name="connsiteY11" fmla="*/ 1762543 h 2440718"/>
              <a:gd name="connsiteX12" fmla="*/ 6278820 w 6300795"/>
              <a:gd name="connsiteY12" fmla="*/ 2420966 h 2440718"/>
              <a:gd name="connsiteX13" fmla="*/ 5595842 w 6300795"/>
              <a:gd name="connsiteY13" fmla="*/ 2052060 h 2440718"/>
              <a:gd name="connsiteX14" fmla="*/ 5819045 w 6300795"/>
              <a:gd name="connsiteY14" fmla="*/ 2113696 h 2440718"/>
              <a:gd name="connsiteX15" fmla="*/ 4195811 w 6300795"/>
              <a:gd name="connsiteY15" fmla="*/ 1691976 h 2440718"/>
              <a:gd name="connsiteX16" fmla="*/ 2473059 w 6300795"/>
              <a:gd name="connsiteY16" fmla="*/ 2065593 h 2440718"/>
              <a:gd name="connsiteX17" fmla="*/ 2184125 w 6300795"/>
              <a:gd name="connsiteY17" fmla="*/ 2059516 h 2440718"/>
              <a:gd name="connsiteX0" fmla="*/ 2184125 w 6180781"/>
              <a:gd name="connsiteY0" fmla="*/ 2059516 h 2591139"/>
              <a:gd name="connsiteX1" fmla="*/ 643180 w 6180781"/>
              <a:gd name="connsiteY1" fmla="*/ 2121887 h 2591139"/>
              <a:gd name="connsiteX2" fmla="*/ 7041 w 6180781"/>
              <a:gd name="connsiteY2" fmla="*/ 996185 h 2591139"/>
              <a:gd name="connsiteX3" fmla="*/ 894141 w 6180781"/>
              <a:gd name="connsiteY3" fmla="*/ 58912 h 2591139"/>
              <a:gd name="connsiteX4" fmla="*/ 2189194 w 6180781"/>
              <a:gd name="connsiteY4" fmla="*/ 329585 h 2591139"/>
              <a:gd name="connsiteX5" fmla="*/ 4495443 w 6180781"/>
              <a:gd name="connsiteY5" fmla="*/ 1488063 h 2591139"/>
              <a:gd name="connsiteX6" fmla="*/ 4517699 w 6180781"/>
              <a:gd name="connsiteY6" fmla="*/ 1465011 h 2591139"/>
              <a:gd name="connsiteX7" fmla="*/ 4795771 w 6180781"/>
              <a:gd name="connsiteY7" fmla="*/ 1576307 h 2591139"/>
              <a:gd name="connsiteX8" fmla="*/ 4812076 w 6180781"/>
              <a:gd name="connsiteY8" fmla="*/ 1612660 h 2591139"/>
              <a:gd name="connsiteX9" fmla="*/ 4485083 w 6180781"/>
              <a:gd name="connsiteY9" fmla="*/ 1392302 h 2591139"/>
              <a:gd name="connsiteX10" fmla="*/ 4655629 w 6180781"/>
              <a:gd name="connsiteY10" fmla="*/ 1481865 h 2591139"/>
              <a:gd name="connsiteX11" fmla="*/ 5335601 w 6180781"/>
              <a:gd name="connsiteY11" fmla="*/ 1762543 h 2591139"/>
              <a:gd name="connsiteX12" fmla="*/ 6153464 w 6180781"/>
              <a:gd name="connsiteY12" fmla="*/ 2577455 h 2591139"/>
              <a:gd name="connsiteX13" fmla="*/ 5595842 w 6180781"/>
              <a:gd name="connsiteY13" fmla="*/ 2052060 h 2591139"/>
              <a:gd name="connsiteX14" fmla="*/ 5819045 w 6180781"/>
              <a:gd name="connsiteY14" fmla="*/ 2113696 h 2591139"/>
              <a:gd name="connsiteX15" fmla="*/ 4195811 w 6180781"/>
              <a:gd name="connsiteY15" fmla="*/ 1691976 h 2591139"/>
              <a:gd name="connsiteX16" fmla="*/ 2473059 w 6180781"/>
              <a:gd name="connsiteY16" fmla="*/ 2065593 h 2591139"/>
              <a:gd name="connsiteX17" fmla="*/ 2184125 w 6180781"/>
              <a:gd name="connsiteY17" fmla="*/ 2059516 h 2591139"/>
              <a:gd name="connsiteX0" fmla="*/ 2184125 w 6180781"/>
              <a:gd name="connsiteY0" fmla="*/ 2059516 h 2591139"/>
              <a:gd name="connsiteX1" fmla="*/ 643180 w 6180781"/>
              <a:gd name="connsiteY1" fmla="*/ 2121887 h 2591139"/>
              <a:gd name="connsiteX2" fmla="*/ 7041 w 6180781"/>
              <a:gd name="connsiteY2" fmla="*/ 996185 h 2591139"/>
              <a:gd name="connsiteX3" fmla="*/ 894141 w 6180781"/>
              <a:gd name="connsiteY3" fmla="*/ 58912 h 2591139"/>
              <a:gd name="connsiteX4" fmla="*/ 2189194 w 6180781"/>
              <a:gd name="connsiteY4" fmla="*/ 329585 h 2591139"/>
              <a:gd name="connsiteX5" fmla="*/ 4495443 w 6180781"/>
              <a:gd name="connsiteY5" fmla="*/ 1488063 h 2591139"/>
              <a:gd name="connsiteX6" fmla="*/ 4517699 w 6180781"/>
              <a:gd name="connsiteY6" fmla="*/ 1465011 h 2591139"/>
              <a:gd name="connsiteX7" fmla="*/ 4795771 w 6180781"/>
              <a:gd name="connsiteY7" fmla="*/ 1576307 h 2591139"/>
              <a:gd name="connsiteX8" fmla="*/ 4812076 w 6180781"/>
              <a:gd name="connsiteY8" fmla="*/ 1612660 h 2591139"/>
              <a:gd name="connsiteX9" fmla="*/ 4485083 w 6180781"/>
              <a:gd name="connsiteY9" fmla="*/ 1392302 h 2591139"/>
              <a:gd name="connsiteX10" fmla="*/ 4655629 w 6180781"/>
              <a:gd name="connsiteY10" fmla="*/ 1481865 h 2591139"/>
              <a:gd name="connsiteX11" fmla="*/ 5335601 w 6180781"/>
              <a:gd name="connsiteY11" fmla="*/ 1762543 h 2591139"/>
              <a:gd name="connsiteX12" fmla="*/ 6153464 w 6180781"/>
              <a:gd name="connsiteY12" fmla="*/ 2577455 h 2591139"/>
              <a:gd name="connsiteX13" fmla="*/ 5595842 w 6180781"/>
              <a:gd name="connsiteY13" fmla="*/ 2052060 h 2591139"/>
              <a:gd name="connsiteX14" fmla="*/ 5904318 w 6180781"/>
              <a:gd name="connsiteY14" fmla="*/ 2158478 h 2591139"/>
              <a:gd name="connsiteX15" fmla="*/ 4195811 w 6180781"/>
              <a:gd name="connsiteY15" fmla="*/ 1691976 h 2591139"/>
              <a:gd name="connsiteX16" fmla="*/ 2473059 w 6180781"/>
              <a:gd name="connsiteY16" fmla="*/ 2065593 h 2591139"/>
              <a:gd name="connsiteX17" fmla="*/ 2184125 w 6180781"/>
              <a:gd name="connsiteY17" fmla="*/ 2059516 h 2591139"/>
              <a:gd name="connsiteX0" fmla="*/ 2184125 w 6474658"/>
              <a:gd name="connsiteY0" fmla="*/ 2059516 h 2543851"/>
              <a:gd name="connsiteX1" fmla="*/ 643180 w 6474658"/>
              <a:gd name="connsiteY1" fmla="*/ 2121887 h 2543851"/>
              <a:gd name="connsiteX2" fmla="*/ 7041 w 6474658"/>
              <a:gd name="connsiteY2" fmla="*/ 996185 h 2543851"/>
              <a:gd name="connsiteX3" fmla="*/ 894141 w 6474658"/>
              <a:gd name="connsiteY3" fmla="*/ 58912 h 2543851"/>
              <a:gd name="connsiteX4" fmla="*/ 2189194 w 6474658"/>
              <a:gd name="connsiteY4" fmla="*/ 329585 h 2543851"/>
              <a:gd name="connsiteX5" fmla="*/ 4495443 w 6474658"/>
              <a:gd name="connsiteY5" fmla="*/ 1488063 h 2543851"/>
              <a:gd name="connsiteX6" fmla="*/ 4517699 w 6474658"/>
              <a:gd name="connsiteY6" fmla="*/ 1465011 h 2543851"/>
              <a:gd name="connsiteX7" fmla="*/ 4795771 w 6474658"/>
              <a:gd name="connsiteY7" fmla="*/ 1576307 h 2543851"/>
              <a:gd name="connsiteX8" fmla="*/ 4812076 w 6474658"/>
              <a:gd name="connsiteY8" fmla="*/ 1612660 h 2543851"/>
              <a:gd name="connsiteX9" fmla="*/ 4485083 w 6474658"/>
              <a:gd name="connsiteY9" fmla="*/ 1392302 h 2543851"/>
              <a:gd name="connsiteX10" fmla="*/ 4655629 w 6474658"/>
              <a:gd name="connsiteY10" fmla="*/ 1481865 h 2543851"/>
              <a:gd name="connsiteX11" fmla="*/ 5335601 w 6474658"/>
              <a:gd name="connsiteY11" fmla="*/ 1762543 h 2543851"/>
              <a:gd name="connsiteX12" fmla="*/ 6457517 w 6474658"/>
              <a:gd name="connsiteY12" fmla="*/ 2528709 h 2543851"/>
              <a:gd name="connsiteX13" fmla="*/ 5595842 w 6474658"/>
              <a:gd name="connsiteY13" fmla="*/ 2052060 h 2543851"/>
              <a:gd name="connsiteX14" fmla="*/ 5904318 w 6474658"/>
              <a:gd name="connsiteY14" fmla="*/ 2158478 h 2543851"/>
              <a:gd name="connsiteX15" fmla="*/ 4195811 w 6474658"/>
              <a:gd name="connsiteY15" fmla="*/ 1691976 h 2543851"/>
              <a:gd name="connsiteX16" fmla="*/ 2473059 w 6474658"/>
              <a:gd name="connsiteY16" fmla="*/ 2065593 h 2543851"/>
              <a:gd name="connsiteX17" fmla="*/ 2184125 w 6474658"/>
              <a:gd name="connsiteY17" fmla="*/ 2059516 h 2543851"/>
              <a:gd name="connsiteX0" fmla="*/ 2184125 w 6474656"/>
              <a:gd name="connsiteY0" fmla="*/ 2059516 h 2543851"/>
              <a:gd name="connsiteX1" fmla="*/ 643180 w 6474656"/>
              <a:gd name="connsiteY1" fmla="*/ 2121887 h 2543851"/>
              <a:gd name="connsiteX2" fmla="*/ 7041 w 6474656"/>
              <a:gd name="connsiteY2" fmla="*/ 996185 h 2543851"/>
              <a:gd name="connsiteX3" fmla="*/ 894141 w 6474656"/>
              <a:gd name="connsiteY3" fmla="*/ 58912 h 2543851"/>
              <a:gd name="connsiteX4" fmla="*/ 2189194 w 6474656"/>
              <a:gd name="connsiteY4" fmla="*/ 329585 h 2543851"/>
              <a:gd name="connsiteX5" fmla="*/ 4495443 w 6474656"/>
              <a:gd name="connsiteY5" fmla="*/ 1488063 h 2543851"/>
              <a:gd name="connsiteX6" fmla="*/ 4517699 w 6474656"/>
              <a:gd name="connsiteY6" fmla="*/ 1465011 h 2543851"/>
              <a:gd name="connsiteX7" fmla="*/ 4795771 w 6474656"/>
              <a:gd name="connsiteY7" fmla="*/ 1576307 h 2543851"/>
              <a:gd name="connsiteX8" fmla="*/ 4812076 w 6474656"/>
              <a:gd name="connsiteY8" fmla="*/ 1612660 h 2543851"/>
              <a:gd name="connsiteX9" fmla="*/ 4485083 w 6474656"/>
              <a:gd name="connsiteY9" fmla="*/ 1392302 h 2543851"/>
              <a:gd name="connsiteX10" fmla="*/ 4655629 w 6474656"/>
              <a:gd name="connsiteY10" fmla="*/ 1481865 h 2543851"/>
              <a:gd name="connsiteX11" fmla="*/ 5335601 w 6474656"/>
              <a:gd name="connsiteY11" fmla="*/ 1762543 h 2543851"/>
              <a:gd name="connsiteX12" fmla="*/ 6457517 w 6474656"/>
              <a:gd name="connsiteY12" fmla="*/ 2528709 h 2543851"/>
              <a:gd name="connsiteX13" fmla="*/ 5595842 w 6474656"/>
              <a:gd name="connsiteY13" fmla="*/ 2052060 h 2543851"/>
              <a:gd name="connsiteX14" fmla="*/ 5904318 w 6474656"/>
              <a:gd name="connsiteY14" fmla="*/ 2158478 h 2543851"/>
              <a:gd name="connsiteX15" fmla="*/ 4195811 w 6474656"/>
              <a:gd name="connsiteY15" fmla="*/ 1691976 h 2543851"/>
              <a:gd name="connsiteX16" fmla="*/ 2473059 w 6474656"/>
              <a:gd name="connsiteY16" fmla="*/ 2065593 h 2543851"/>
              <a:gd name="connsiteX17" fmla="*/ 2184125 w 6474656"/>
              <a:gd name="connsiteY17" fmla="*/ 2059516 h 2543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474656" h="2543851">
                <a:moveTo>
                  <a:pt x="2184125" y="2059516"/>
                </a:moveTo>
                <a:cubicBezTo>
                  <a:pt x="1846993" y="2378386"/>
                  <a:pt x="1006027" y="2299109"/>
                  <a:pt x="643180" y="2121887"/>
                </a:cubicBezTo>
                <a:cubicBezTo>
                  <a:pt x="280333" y="1944665"/>
                  <a:pt x="-52988" y="1465624"/>
                  <a:pt x="7041" y="996185"/>
                </a:cubicBezTo>
                <a:cubicBezTo>
                  <a:pt x="66460" y="531520"/>
                  <a:pt x="422903" y="154917"/>
                  <a:pt x="894141" y="58912"/>
                </a:cubicBezTo>
                <a:cubicBezTo>
                  <a:pt x="1357134" y="-35413"/>
                  <a:pt x="1939087" y="-60905"/>
                  <a:pt x="2189194" y="329585"/>
                </a:cubicBezTo>
                <a:cubicBezTo>
                  <a:pt x="2382302" y="483663"/>
                  <a:pt x="4532396" y="1300332"/>
                  <a:pt x="4495443" y="1488063"/>
                </a:cubicBezTo>
                <a:cubicBezTo>
                  <a:pt x="4883527" y="1677301"/>
                  <a:pt x="4467644" y="1450304"/>
                  <a:pt x="4517699" y="1465011"/>
                </a:cubicBezTo>
                <a:cubicBezTo>
                  <a:pt x="4567754" y="1479718"/>
                  <a:pt x="4746708" y="1551699"/>
                  <a:pt x="4795771" y="1576307"/>
                </a:cubicBezTo>
                <a:cubicBezTo>
                  <a:pt x="4844834" y="1600915"/>
                  <a:pt x="4863857" y="1643328"/>
                  <a:pt x="4812076" y="1612660"/>
                </a:cubicBezTo>
                <a:cubicBezTo>
                  <a:pt x="4760295" y="1581993"/>
                  <a:pt x="4511158" y="1414101"/>
                  <a:pt x="4485083" y="1392302"/>
                </a:cubicBezTo>
                <a:cubicBezTo>
                  <a:pt x="4459009" y="1370503"/>
                  <a:pt x="4551077" y="1430431"/>
                  <a:pt x="4655629" y="1481865"/>
                </a:cubicBezTo>
                <a:cubicBezTo>
                  <a:pt x="4807885" y="1554878"/>
                  <a:pt x="5183345" y="1689530"/>
                  <a:pt x="5335601" y="1762543"/>
                </a:cubicBezTo>
                <a:cubicBezTo>
                  <a:pt x="5709573" y="2017932"/>
                  <a:pt x="6199910" y="2605385"/>
                  <a:pt x="6457517" y="2528709"/>
                </a:cubicBezTo>
                <a:cubicBezTo>
                  <a:pt x="6592589" y="2623961"/>
                  <a:pt x="5894174" y="2246335"/>
                  <a:pt x="5595842" y="2052060"/>
                </a:cubicBezTo>
                <a:cubicBezTo>
                  <a:pt x="5438385" y="1978085"/>
                  <a:pt x="6137657" y="2218492"/>
                  <a:pt x="5904318" y="2158478"/>
                </a:cubicBezTo>
                <a:cubicBezTo>
                  <a:pt x="5670979" y="2098464"/>
                  <a:pt x="4741613" y="1685658"/>
                  <a:pt x="4195811" y="1691976"/>
                </a:cubicBezTo>
                <a:cubicBezTo>
                  <a:pt x="3650009" y="1698294"/>
                  <a:pt x="2808340" y="2004336"/>
                  <a:pt x="2473059" y="2065593"/>
                </a:cubicBezTo>
                <a:cubicBezTo>
                  <a:pt x="2137778" y="2126850"/>
                  <a:pt x="2456972" y="2039048"/>
                  <a:pt x="2184125" y="2059516"/>
                </a:cubicBezTo>
                <a:close/>
              </a:path>
            </a:pathLst>
          </a:custGeom>
          <a:solidFill>
            <a:srgbClr val="D6F2EA"/>
          </a:solidFill>
          <a:ln>
            <a:solidFill>
              <a:srgbClr val="CCE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97386">
                        <a14:foregroundMark x1="14216" y1="61987" x2="22222" y2="593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10" t="50000" r="62373"/>
          <a:stretch/>
        </p:blipFill>
        <p:spPr>
          <a:xfrm>
            <a:off x="9240268" y="3999506"/>
            <a:ext cx="2554564" cy="2856726"/>
          </a:xfrm>
          <a:prstGeom prst="rect">
            <a:avLst/>
          </a:prstGeom>
        </p:spPr>
      </p:pic>
      <p:sp>
        <p:nvSpPr>
          <p:cNvPr id="34" name="Trapezoid 33"/>
          <p:cNvSpPr/>
          <p:nvPr/>
        </p:nvSpPr>
        <p:spPr>
          <a:xfrm rot="10800000">
            <a:off x="9938611" y="5068438"/>
            <a:ext cx="1737399" cy="1089660"/>
          </a:xfrm>
          <a:prstGeom prst="trapezoid">
            <a:avLst>
              <a:gd name="adj" fmla="val 15210"/>
            </a:avLst>
          </a:prstGeom>
          <a:gradFill flip="none" rotWithShape="1">
            <a:gsLst>
              <a:gs pos="0">
                <a:schemeClr val="accent1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1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1">
                  <a:lumMod val="40000"/>
                  <a:lumOff val="60000"/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solidFill>
              <a:srgbClr val="CCE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97386">
                        <a14:foregroundMark x1="14216" y1="61987" x2="22222" y2="593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948"/>
          <a:stretch/>
        </p:blipFill>
        <p:spPr>
          <a:xfrm rot="6027442" flipH="1">
            <a:off x="7169609" y="443312"/>
            <a:ext cx="3681840" cy="4488934"/>
          </a:xfrm>
          <a:prstGeom prst="rect">
            <a:avLst/>
          </a:prstGeom>
        </p:spPr>
      </p:pic>
      <p:sp>
        <p:nvSpPr>
          <p:cNvPr id="36" name="Chord 18"/>
          <p:cNvSpPr/>
          <p:nvPr/>
        </p:nvSpPr>
        <p:spPr>
          <a:xfrm rot="900717">
            <a:off x="7089142" y="2267536"/>
            <a:ext cx="4185579" cy="2304661"/>
          </a:xfrm>
          <a:custGeom>
            <a:avLst/>
            <a:gdLst>
              <a:gd name="connsiteX0" fmla="*/ 1912275 w 2253454"/>
              <a:gd name="connsiteY0" fmla="*/ 1881333 h 2191569"/>
              <a:gd name="connsiteX1" fmla="*/ 644752 w 2253454"/>
              <a:gd name="connsiteY1" fmla="*/ 2086254 h 2191569"/>
              <a:gd name="connsiteX2" fmla="*/ 8613 w 2253454"/>
              <a:gd name="connsiteY2" fmla="*/ 960552 h 2191569"/>
              <a:gd name="connsiteX3" fmla="*/ 895713 w 2253454"/>
              <a:gd name="connsiteY3" fmla="*/ 23279 h 2191569"/>
              <a:gd name="connsiteX4" fmla="*/ 2083089 w 2253454"/>
              <a:gd name="connsiteY4" fmla="*/ 516421 h 2191569"/>
              <a:gd name="connsiteX5" fmla="*/ 1912275 w 2253454"/>
              <a:gd name="connsiteY5" fmla="*/ 1881333 h 2191569"/>
              <a:gd name="connsiteX0" fmla="*/ 1912317 w 2083131"/>
              <a:gd name="connsiteY0" fmla="*/ 1881394 h 2191658"/>
              <a:gd name="connsiteX1" fmla="*/ 644794 w 2083131"/>
              <a:gd name="connsiteY1" fmla="*/ 2086315 h 2191658"/>
              <a:gd name="connsiteX2" fmla="*/ 8655 w 2083131"/>
              <a:gd name="connsiteY2" fmla="*/ 960613 h 2191658"/>
              <a:gd name="connsiteX3" fmla="*/ 895755 w 2083131"/>
              <a:gd name="connsiteY3" fmla="*/ 23340 h 2191658"/>
              <a:gd name="connsiteX4" fmla="*/ 2083131 w 2083131"/>
              <a:gd name="connsiteY4" fmla="*/ 516482 h 2191658"/>
              <a:gd name="connsiteX5" fmla="*/ 1935830 w 2083131"/>
              <a:gd name="connsiteY5" fmla="*/ 1320860 h 2191658"/>
              <a:gd name="connsiteX6" fmla="*/ 1912317 w 2083131"/>
              <a:gd name="connsiteY6" fmla="*/ 1881394 h 2191658"/>
              <a:gd name="connsiteX0" fmla="*/ 1912317 w 2083131"/>
              <a:gd name="connsiteY0" fmla="*/ 1881394 h 2191658"/>
              <a:gd name="connsiteX1" fmla="*/ 644794 w 2083131"/>
              <a:gd name="connsiteY1" fmla="*/ 2086315 h 2191658"/>
              <a:gd name="connsiteX2" fmla="*/ 8655 w 2083131"/>
              <a:gd name="connsiteY2" fmla="*/ 960613 h 2191658"/>
              <a:gd name="connsiteX3" fmla="*/ 895755 w 2083131"/>
              <a:gd name="connsiteY3" fmla="*/ 23340 h 2191658"/>
              <a:gd name="connsiteX4" fmla="*/ 2083131 w 2083131"/>
              <a:gd name="connsiteY4" fmla="*/ 516482 h 2191658"/>
              <a:gd name="connsiteX5" fmla="*/ 1848744 w 2083131"/>
              <a:gd name="connsiteY5" fmla="*/ 1422460 h 2191658"/>
              <a:gd name="connsiteX6" fmla="*/ 1912317 w 2083131"/>
              <a:gd name="connsiteY6" fmla="*/ 1881394 h 2191658"/>
              <a:gd name="connsiteX0" fmla="*/ 1981758 w 2080977"/>
              <a:gd name="connsiteY0" fmla="*/ 1888732 h 2175852"/>
              <a:gd name="connsiteX1" fmla="*/ 642640 w 2080977"/>
              <a:gd name="connsiteY1" fmla="*/ 2086315 h 2175852"/>
              <a:gd name="connsiteX2" fmla="*/ 6501 w 2080977"/>
              <a:gd name="connsiteY2" fmla="*/ 960613 h 2175852"/>
              <a:gd name="connsiteX3" fmla="*/ 893601 w 2080977"/>
              <a:gd name="connsiteY3" fmla="*/ 23340 h 2175852"/>
              <a:gd name="connsiteX4" fmla="*/ 2080977 w 2080977"/>
              <a:gd name="connsiteY4" fmla="*/ 516482 h 2175852"/>
              <a:gd name="connsiteX5" fmla="*/ 1846590 w 2080977"/>
              <a:gd name="connsiteY5" fmla="*/ 1422460 h 2175852"/>
              <a:gd name="connsiteX6" fmla="*/ 1981758 w 2080977"/>
              <a:gd name="connsiteY6" fmla="*/ 1888732 h 2175852"/>
              <a:gd name="connsiteX0" fmla="*/ 2051486 w 2081154"/>
              <a:gd name="connsiteY0" fmla="*/ 1924641 h 2190738"/>
              <a:gd name="connsiteX1" fmla="*/ 642817 w 2081154"/>
              <a:gd name="connsiteY1" fmla="*/ 2086315 h 2190738"/>
              <a:gd name="connsiteX2" fmla="*/ 6678 w 2081154"/>
              <a:gd name="connsiteY2" fmla="*/ 960613 h 2190738"/>
              <a:gd name="connsiteX3" fmla="*/ 893778 w 2081154"/>
              <a:gd name="connsiteY3" fmla="*/ 23340 h 2190738"/>
              <a:gd name="connsiteX4" fmla="*/ 2081154 w 2081154"/>
              <a:gd name="connsiteY4" fmla="*/ 516482 h 2190738"/>
              <a:gd name="connsiteX5" fmla="*/ 1846767 w 2081154"/>
              <a:gd name="connsiteY5" fmla="*/ 1422460 h 2190738"/>
              <a:gd name="connsiteX6" fmla="*/ 2051486 w 2081154"/>
              <a:gd name="connsiteY6" fmla="*/ 1924641 h 2190738"/>
              <a:gd name="connsiteX0" fmla="*/ 2051486 w 2081154"/>
              <a:gd name="connsiteY0" fmla="*/ 1924641 h 2190738"/>
              <a:gd name="connsiteX1" fmla="*/ 642817 w 2081154"/>
              <a:gd name="connsiteY1" fmla="*/ 2086315 h 2190738"/>
              <a:gd name="connsiteX2" fmla="*/ 6678 w 2081154"/>
              <a:gd name="connsiteY2" fmla="*/ 960613 h 2190738"/>
              <a:gd name="connsiteX3" fmla="*/ 893778 w 2081154"/>
              <a:gd name="connsiteY3" fmla="*/ 23340 h 2190738"/>
              <a:gd name="connsiteX4" fmla="*/ 2081154 w 2081154"/>
              <a:gd name="connsiteY4" fmla="*/ 516482 h 2190738"/>
              <a:gd name="connsiteX5" fmla="*/ 1967111 w 2081154"/>
              <a:gd name="connsiteY5" fmla="*/ 1420401 h 2190738"/>
              <a:gd name="connsiteX6" fmla="*/ 2051486 w 2081154"/>
              <a:gd name="connsiteY6" fmla="*/ 1924641 h 2190738"/>
              <a:gd name="connsiteX0" fmla="*/ 2051486 w 2188831"/>
              <a:gd name="connsiteY0" fmla="*/ 1960213 h 2226310"/>
              <a:gd name="connsiteX1" fmla="*/ 642817 w 2188831"/>
              <a:gd name="connsiteY1" fmla="*/ 2121887 h 2226310"/>
              <a:gd name="connsiteX2" fmla="*/ 6678 w 2188831"/>
              <a:gd name="connsiteY2" fmla="*/ 996185 h 2226310"/>
              <a:gd name="connsiteX3" fmla="*/ 893778 w 2188831"/>
              <a:gd name="connsiteY3" fmla="*/ 58912 h 2226310"/>
              <a:gd name="connsiteX4" fmla="*/ 2188831 w 2188831"/>
              <a:gd name="connsiteY4" fmla="*/ 329585 h 2226310"/>
              <a:gd name="connsiteX5" fmla="*/ 1967111 w 2188831"/>
              <a:gd name="connsiteY5" fmla="*/ 1455973 h 2226310"/>
              <a:gd name="connsiteX6" fmla="*/ 2051486 w 2188831"/>
              <a:gd name="connsiteY6" fmla="*/ 1960213 h 2226310"/>
              <a:gd name="connsiteX0" fmla="*/ 2001633 w 2188704"/>
              <a:gd name="connsiteY0" fmla="*/ 2114920 h 2310432"/>
              <a:gd name="connsiteX1" fmla="*/ 642690 w 2188704"/>
              <a:gd name="connsiteY1" fmla="*/ 2121887 h 2310432"/>
              <a:gd name="connsiteX2" fmla="*/ 6551 w 2188704"/>
              <a:gd name="connsiteY2" fmla="*/ 996185 h 2310432"/>
              <a:gd name="connsiteX3" fmla="*/ 893651 w 2188704"/>
              <a:gd name="connsiteY3" fmla="*/ 58912 h 2310432"/>
              <a:gd name="connsiteX4" fmla="*/ 2188704 w 2188704"/>
              <a:gd name="connsiteY4" fmla="*/ 329585 h 2310432"/>
              <a:gd name="connsiteX5" fmla="*/ 1966984 w 2188704"/>
              <a:gd name="connsiteY5" fmla="*/ 1455973 h 2310432"/>
              <a:gd name="connsiteX6" fmla="*/ 2001633 w 2188704"/>
              <a:gd name="connsiteY6" fmla="*/ 2114920 h 2310432"/>
              <a:gd name="connsiteX0" fmla="*/ 2184125 w 2189194"/>
              <a:gd name="connsiteY0" fmla="*/ 2059516 h 2276789"/>
              <a:gd name="connsiteX1" fmla="*/ 643180 w 2189194"/>
              <a:gd name="connsiteY1" fmla="*/ 2121887 h 2276789"/>
              <a:gd name="connsiteX2" fmla="*/ 7041 w 2189194"/>
              <a:gd name="connsiteY2" fmla="*/ 996185 h 2276789"/>
              <a:gd name="connsiteX3" fmla="*/ 894141 w 2189194"/>
              <a:gd name="connsiteY3" fmla="*/ 58912 h 2276789"/>
              <a:gd name="connsiteX4" fmla="*/ 2189194 w 2189194"/>
              <a:gd name="connsiteY4" fmla="*/ 329585 h 2276789"/>
              <a:gd name="connsiteX5" fmla="*/ 1967474 w 2189194"/>
              <a:gd name="connsiteY5" fmla="*/ 1455973 h 2276789"/>
              <a:gd name="connsiteX6" fmla="*/ 2184125 w 2189194"/>
              <a:gd name="connsiteY6" fmla="*/ 2059516 h 2276789"/>
              <a:gd name="connsiteX0" fmla="*/ 2184125 w 3983333"/>
              <a:gd name="connsiteY0" fmla="*/ 2059516 h 2276789"/>
              <a:gd name="connsiteX1" fmla="*/ 643180 w 3983333"/>
              <a:gd name="connsiteY1" fmla="*/ 2121887 h 2276789"/>
              <a:gd name="connsiteX2" fmla="*/ 7041 w 3983333"/>
              <a:gd name="connsiteY2" fmla="*/ 996185 h 2276789"/>
              <a:gd name="connsiteX3" fmla="*/ 894141 w 3983333"/>
              <a:gd name="connsiteY3" fmla="*/ 58912 h 2276789"/>
              <a:gd name="connsiteX4" fmla="*/ 2189194 w 3983333"/>
              <a:gd name="connsiteY4" fmla="*/ 329585 h 2276789"/>
              <a:gd name="connsiteX5" fmla="*/ 3983082 w 3983333"/>
              <a:gd name="connsiteY5" fmla="*/ 1444581 h 2276789"/>
              <a:gd name="connsiteX6" fmla="*/ 2184125 w 3983333"/>
              <a:gd name="connsiteY6" fmla="*/ 2059516 h 2276789"/>
              <a:gd name="connsiteX0" fmla="*/ 2184125 w 3983331"/>
              <a:gd name="connsiteY0" fmla="*/ 2059516 h 2276789"/>
              <a:gd name="connsiteX1" fmla="*/ 643180 w 3983331"/>
              <a:gd name="connsiteY1" fmla="*/ 2121887 h 2276789"/>
              <a:gd name="connsiteX2" fmla="*/ 7041 w 3983331"/>
              <a:gd name="connsiteY2" fmla="*/ 996185 h 2276789"/>
              <a:gd name="connsiteX3" fmla="*/ 894141 w 3983331"/>
              <a:gd name="connsiteY3" fmla="*/ 58912 h 2276789"/>
              <a:gd name="connsiteX4" fmla="*/ 2189194 w 3983331"/>
              <a:gd name="connsiteY4" fmla="*/ 329585 h 2276789"/>
              <a:gd name="connsiteX5" fmla="*/ 3983082 w 3983331"/>
              <a:gd name="connsiteY5" fmla="*/ 1444581 h 2276789"/>
              <a:gd name="connsiteX6" fmla="*/ 2464904 w 3983331"/>
              <a:gd name="connsiteY6" fmla="*/ 2047417 h 2276789"/>
              <a:gd name="connsiteX7" fmla="*/ 2184125 w 3983331"/>
              <a:gd name="connsiteY7" fmla="*/ 2059516 h 2276789"/>
              <a:gd name="connsiteX0" fmla="*/ 2184125 w 4895415"/>
              <a:gd name="connsiteY0" fmla="*/ 2059516 h 2276789"/>
              <a:gd name="connsiteX1" fmla="*/ 643180 w 4895415"/>
              <a:gd name="connsiteY1" fmla="*/ 2121887 h 2276789"/>
              <a:gd name="connsiteX2" fmla="*/ 7041 w 4895415"/>
              <a:gd name="connsiteY2" fmla="*/ 996185 h 2276789"/>
              <a:gd name="connsiteX3" fmla="*/ 894141 w 4895415"/>
              <a:gd name="connsiteY3" fmla="*/ 58912 h 2276789"/>
              <a:gd name="connsiteX4" fmla="*/ 2189194 w 4895415"/>
              <a:gd name="connsiteY4" fmla="*/ 329585 h 2276789"/>
              <a:gd name="connsiteX5" fmla="*/ 4895248 w 4895415"/>
              <a:gd name="connsiteY5" fmla="*/ 1298341 h 2276789"/>
              <a:gd name="connsiteX6" fmla="*/ 2464904 w 4895415"/>
              <a:gd name="connsiteY6" fmla="*/ 2047417 h 2276789"/>
              <a:gd name="connsiteX7" fmla="*/ 2184125 w 4895415"/>
              <a:gd name="connsiteY7" fmla="*/ 2059516 h 2276789"/>
              <a:gd name="connsiteX0" fmla="*/ 2184125 w 5192617"/>
              <a:gd name="connsiteY0" fmla="*/ 2059516 h 2276789"/>
              <a:gd name="connsiteX1" fmla="*/ 643180 w 5192617"/>
              <a:gd name="connsiteY1" fmla="*/ 2121887 h 2276789"/>
              <a:gd name="connsiteX2" fmla="*/ 7041 w 5192617"/>
              <a:gd name="connsiteY2" fmla="*/ 996185 h 2276789"/>
              <a:gd name="connsiteX3" fmla="*/ 894141 w 5192617"/>
              <a:gd name="connsiteY3" fmla="*/ 58912 h 2276789"/>
              <a:gd name="connsiteX4" fmla="*/ 2189194 w 5192617"/>
              <a:gd name="connsiteY4" fmla="*/ 329585 h 2276789"/>
              <a:gd name="connsiteX5" fmla="*/ 4895248 w 5192617"/>
              <a:gd name="connsiteY5" fmla="*/ 1298341 h 2276789"/>
              <a:gd name="connsiteX6" fmla="*/ 4849944 w 5192617"/>
              <a:gd name="connsiteY6" fmla="*/ 1333805 h 2276789"/>
              <a:gd name="connsiteX7" fmla="*/ 2464904 w 5192617"/>
              <a:gd name="connsiteY7" fmla="*/ 2047417 h 2276789"/>
              <a:gd name="connsiteX8" fmla="*/ 2184125 w 5192617"/>
              <a:gd name="connsiteY8" fmla="*/ 2059516 h 2276789"/>
              <a:gd name="connsiteX0" fmla="*/ 2184125 w 5403516"/>
              <a:gd name="connsiteY0" fmla="*/ 2059516 h 2276789"/>
              <a:gd name="connsiteX1" fmla="*/ 643180 w 5403516"/>
              <a:gd name="connsiteY1" fmla="*/ 2121887 h 2276789"/>
              <a:gd name="connsiteX2" fmla="*/ 7041 w 5403516"/>
              <a:gd name="connsiteY2" fmla="*/ 996185 h 2276789"/>
              <a:gd name="connsiteX3" fmla="*/ 894141 w 5403516"/>
              <a:gd name="connsiteY3" fmla="*/ 58912 h 2276789"/>
              <a:gd name="connsiteX4" fmla="*/ 2189194 w 5403516"/>
              <a:gd name="connsiteY4" fmla="*/ 329585 h 2276789"/>
              <a:gd name="connsiteX5" fmla="*/ 4895248 w 5403516"/>
              <a:gd name="connsiteY5" fmla="*/ 1298341 h 2276789"/>
              <a:gd name="connsiteX6" fmla="*/ 5205134 w 5403516"/>
              <a:gd name="connsiteY6" fmla="*/ 1471707 h 2276789"/>
              <a:gd name="connsiteX7" fmla="*/ 2464904 w 5403516"/>
              <a:gd name="connsiteY7" fmla="*/ 2047417 h 2276789"/>
              <a:gd name="connsiteX8" fmla="*/ 2184125 w 5403516"/>
              <a:gd name="connsiteY8" fmla="*/ 2059516 h 2276789"/>
              <a:gd name="connsiteX0" fmla="*/ 2184125 w 5310967"/>
              <a:gd name="connsiteY0" fmla="*/ 2059516 h 2276789"/>
              <a:gd name="connsiteX1" fmla="*/ 643180 w 5310967"/>
              <a:gd name="connsiteY1" fmla="*/ 2121887 h 2276789"/>
              <a:gd name="connsiteX2" fmla="*/ 7041 w 5310967"/>
              <a:gd name="connsiteY2" fmla="*/ 996185 h 2276789"/>
              <a:gd name="connsiteX3" fmla="*/ 894141 w 5310967"/>
              <a:gd name="connsiteY3" fmla="*/ 58912 h 2276789"/>
              <a:gd name="connsiteX4" fmla="*/ 2189194 w 5310967"/>
              <a:gd name="connsiteY4" fmla="*/ 329585 h 2276789"/>
              <a:gd name="connsiteX5" fmla="*/ 4895248 w 5310967"/>
              <a:gd name="connsiteY5" fmla="*/ 1298341 h 2276789"/>
              <a:gd name="connsiteX6" fmla="*/ 5069415 w 5310967"/>
              <a:gd name="connsiteY6" fmla="*/ 1532435 h 2276789"/>
              <a:gd name="connsiteX7" fmla="*/ 2464904 w 5310967"/>
              <a:gd name="connsiteY7" fmla="*/ 2047417 h 2276789"/>
              <a:gd name="connsiteX8" fmla="*/ 2184125 w 5310967"/>
              <a:gd name="connsiteY8" fmla="*/ 2059516 h 2276789"/>
              <a:gd name="connsiteX0" fmla="*/ 2184125 w 5674190"/>
              <a:gd name="connsiteY0" fmla="*/ 2059516 h 2276789"/>
              <a:gd name="connsiteX1" fmla="*/ 643180 w 5674190"/>
              <a:gd name="connsiteY1" fmla="*/ 2121887 h 2276789"/>
              <a:gd name="connsiteX2" fmla="*/ 7041 w 5674190"/>
              <a:gd name="connsiteY2" fmla="*/ 996185 h 2276789"/>
              <a:gd name="connsiteX3" fmla="*/ 894141 w 5674190"/>
              <a:gd name="connsiteY3" fmla="*/ 58912 h 2276789"/>
              <a:gd name="connsiteX4" fmla="*/ 2189194 w 5674190"/>
              <a:gd name="connsiteY4" fmla="*/ 329585 h 2276789"/>
              <a:gd name="connsiteX5" fmla="*/ 4895248 w 5674190"/>
              <a:gd name="connsiteY5" fmla="*/ 1298341 h 2276789"/>
              <a:gd name="connsiteX6" fmla="*/ 5069415 w 5674190"/>
              <a:gd name="connsiteY6" fmla="*/ 1532435 h 2276789"/>
              <a:gd name="connsiteX7" fmla="*/ 2464904 w 5674190"/>
              <a:gd name="connsiteY7" fmla="*/ 2047417 h 2276789"/>
              <a:gd name="connsiteX8" fmla="*/ 2184125 w 5674190"/>
              <a:gd name="connsiteY8" fmla="*/ 2059516 h 2276789"/>
              <a:gd name="connsiteX0" fmla="*/ 2184125 w 6385606"/>
              <a:gd name="connsiteY0" fmla="*/ 2059516 h 2276789"/>
              <a:gd name="connsiteX1" fmla="*/ 643180 w 6385606"/>
              <a:gd name="connsiteY1" fmla="*/ 2121887 h 2276789"/>
              <a:gd name="connsiteX2" fmla="*/ 7041 w 6385606"/>
              <a:gd name="connsiteY2" fmla="*/ 996185 h 2276789"/>
              <a:gd name="connsiteX3" fmla="*/ 894141 w 6385606"/>
              <a:gd name="connsiteY3" fmla="*/ 58912 h 2276789"/>
              <a:gd name="connsiteX4" fmla="*/ 2189194 w 6385606"/>
              <a:gd name="connsiteY4" fmla="*/ 329585 h 2276789"/>
              <a:gd name="connsiteX5" fmla="*/ 4895248 w 6385606"/>
              <a:gd name="connsiteY5" fmla="*/ 1298341 h 2276789"/>
              <a:gd name="connsiteX6" fmla="*/ 6384856 w 6385606"/>
              <a:gd name="connsiteY6" fmla="*/ 2139892 h 2276789"/>
              <a:gd name="connsiteX7" fmla="*/ 5069415 w 6385606"/>
              <a:gd name="connsiteY7" fmla="*/ 1532435 h 2276789"/>
              <a:gd name="connsiteX8" fmla="*/ 2464904 w 6385606"/>
              <a:gd name="connsiteY8" fmla="*/ 2047417 h 2276789"/>
              <a:gd name="connsiteX9" fmla="*/ 2184125 w 6385606"/>
              <a:gd name="connsiteY9" fmla="*/ 2059516 h 2276789"/>
              <a:gd name="connsiteX0" fmla="*/ 2184125 w 6385550"/>
              <a:gd name="connsiteY0" fmla="*/ 2059516 h 2276789"/>
              <a:gd name="connsiteX1" fmla="*/ 643180 w 6385550"/>
              <a:gd name="connsiteY1" fmla="*/ 2121887 h 2276789"/>
              <a:gd name="connsiteX2" fmla="*/ 7041 w 6385550"/>
              <a:gd name="connsiteY2" fmla="*/ 996185 h 2276789"/>
              <a:gd name="connsiteX3" fmla="*/ 894141 w 6385550"/>
              <a:gd name="connsiteY3" fmla="*/ 58912 h 2276789"/>
              <a:gd name="connsiteX4" fmla="*/ 2189194 w 6385550"/>
              <a:gd name="connsiteY4" fmla="*/ 329585 h 2276789"/>
              <a:gd name="connsiteX5" fmla="*/ 4895248 w 6385550"/>
              <a:gd name="connsiteY5" fmla="*/ 1298341 h 2276789"/>
              <a:gd name="connsiteX6" fmla="*/ 6384856 w 6385550"/>
              <a:gd name="connsiteY6" fmla="*/ 2139892 h 2276789"/>
              <a:gd name="connsiteX7" fmla="*/ 5002661 w 6385550"/>
              <a:gd name="connsiteY7" fmla="*/ 1601591 h 2276789"/>
              <a:gd name="connsiteX8" fmla="*/ 2464904 w 6385550"/>
              <a:gd name="connsiteY8" fmla="*/ 2047417 h 2276789"/>
              <a:gd name="connsiteX9" fmla="*/ 2184125 w 6385550"/>
              <a:gd name="connsiteY9" fmla="*/ 2059516 h 2276789"/>
              <a:gd name="connsiteX0" fmla="*/ 2184125 w 6388115"/>
              <a:gd name="connsiteY0" fmla="*/ 2059516 h 2276789"/>
              <a:gd name="connsiteX1" fmla="*/ 643180 w 6388115"/>
              <a:gd name="connsiteY1" fmla="*/ 2121887 h 2276789"/>
              <a:gd name="connsiteX2" fmla="*/ 7041 w 6388115"/>
              <a:gd name="connsiteY2" fmla="*/ 996185 h 2276789"/>
              <a:gd name="connsiteX3" fmla="*/ 894141 w 6388115"/>
              <a:gd name="connsiteY3" fmla="*/ 58912 h 2276789"/>
              <a:gd name="connsiteX4" fmla="*/ 2189194 w 6388115"/>
              <a:gd name="connsiteY4" fmla="*/ 329585 h 2276789"/>
              <a:gd name="connsiteX5" fmla="*/ 4895248 w 6388115"/>
              <a:gd name="connsiteY5" fmla="*/ 1298341 h 2276789"/>
              <a:gd name="connsiteX6" fmla="*/ 6384856 w 6388115"/>
              <a:gd name="connsiteY6" fmla="*/ 2139892 h 2276789"/>
              <a:gd name="connsiteX7" fmla="*/ 5286670 w 6388115"/>
              <a:gd name="connsiteY7" fmla="*/ 1653478 h 2276789"/>
              <a:gd name="connsiteX8" fmla="*/ 5002661 w 6388115"/>
              <a:gd name="connsiteY8" fmla="*/ 1601591 h 2276789"/>
              <a:gd name="connsiteX9" fmla="*/ 2464904 w 6388115"/>
              <a:gd name="connsiteY9" fmla="*/ 2047417 h 2276789"/>
              <a:gd name="connsiteX10" fmla="*/ 2184125 w 6388115"/>
              <a:gd name="connsiteY10" fmla="*/ 2059516 h 2276789"/>
              <a:gd name="connsiteX0" fmla="*/ 2184125 w 6388553"/>
              <a:gd name="connsiteY0" fmla="*/ 2059516 h 2276789"/>
              <a:gd name="connsiteX1" fmla="*/ 643180 w 6388553"/>
              <a:gd name="connsiteY1" fmla="*/ 2121887 h 2276789"/>
              <a:gd name="connsiteX2" fmla="*/ 7041 w 6388553"/>
              <a:gd name="connsiteY2" fmla="*/ 996185 h 2276789"/>
              <a:gd name="connsiteX3" fmla="*/ 894141 w 6388553"/>
              <a:gd name="connsiteY3" fmla="*/ 58912 h 2276789"/>
              <a:gd name="connsiteX4" fmla="*/ 2189194 w 6388553"/>
              <a:gd name="connsiteY4" fmla="*/ 329585 h 2276789"/>
              <a:gd name="connsiteX5" fmla="*/ 4895248 w 6388553"/>
              <a:gd name="connsiteY5" fmla="*/ 1298341 h 2276789"/>
              <a:gd name="connsiteX6" fmla="*/ 6384856 w 6388553"/>
              <a:gd name="connsiteY6" fmla="*/ 2139892 h 2276789"/>
              <a:gd name="connsiteX7" fmla="*/ 5286670 w 6388553"/>
              <a:gd name="connsiteY7" fmla="*/ 1653478 h 2276789"/>
              <a:gd name="connsiteX8" fmla="*/ 5002661 w 6388553"/>
              <a:gd name="connsiteY8" fmla="*/ 1601591 h 2276789"/>
              <a:gd name="connsiteX9" fmla="*/ 2464904 w 6388553"/>
              <a:gd name="connsiteY9" fmla="*/ 2047417 h 2276789"/>
              <a:gd name="connsiteX10" fmla="*/ 2184125 w 6388553"/>
              <a:gd name="connsiteY10" fmla="*/ 2059516 h 2276789"/>
              <a:gd name="connsiteX0" fmla="*/ 2184125 w 6685720"/>
              <a:gd name="connsiteY0" fmla="*/ 2059516 h 2276789"/>
              <a:gd name="connsiteX1" fmla="*/ 643180 w 6685720"/>
              <a:gd name="connsiteY1" fmla="*/ 2121887 h 2276789"/>
              <a:gd name="connsiteX2" fmla="*/ 7041 w 6685720"/>
              <a:gd name="connsiteY2" fmla="*/ 996185 h 2276789"/>
              <a:gd name="connsiteX3" fmla="*/ 894141 w 6685720"/>
              <a:gd name="connsiteY3" fmla="*/ 58912 h 2276789"/>
              <a:gd name="connsiteX4" fmla="*/ 2189194 w 6685720"/>
              <a:gd name="connsiteY4" fmla="*/ 329585 h 2276789"/>
              <a:gd name="connsiteX5" fmla="*/ 4895248 w 6685720"/>
              <a:gd name="connsiteY5" fmla="*/ 1298341 h 2276789"/>
              <a:gd name="connsiteX6" fmla="*/ 6682969 w 6685720"/>
              <a:gd name="connsiteY6" fmla="*/ 2150551 h 2276789"/>
              <a:gd name="connsiteX7" fmla="*/ 5286670 w 6685720"/>
              <a:gd name="connsiteY7" fmla="*/ 1653478 h 2276789"/>
              <a:gd name="connsiteX8" fmla="*/ 5002661 w 6685720"/>
              <a:gd name="connsiteY8" fmla="*/ 1601591 h 2276789"/>
              <a:gd name="connsiteX9" fmla="*/ 2464904 w 6685720"/>
              <a:gd name="connsiteY9" fmla="*/ 2047417 h 2276789"/>
              <a:gd name="connsiteX10" fmla="*/ 2184125 w 6685720"/>
              <a:gd name="connsiteY10" fmla="*/ 2059516 h 2276789"/>
              <a:gd name="connsiteX0" fmla="*/ 2184125 w 6685720"/>
              <a:gd name="connsiteY0" fmla="*/ 2059516 h 2276789"/>
              <a:gd name="connsiteX1" fmla="*/ 643180 w 6685720"/>
              <a:gd name="connsiteY1" fmla="*/ 2121887 h 2276789"/>
              <a:gd name="connsiteX2" fmla="*/ 7041 w 6685720"/>
              <a:gd name="connsiteY2" fmla="*/ 996185 h 2276789"/>
              <a:gd name="connsiteX3" fmla="*/ 894141 w 6685720"/>
              <a:gd name="connsiteY3" fmla="*/ 58912 h 2276789"/>
              <a:gd name="connsiteX4" fmla="*/ 2189194 w 6685720"/>
              <a:gd name="connsiteY4" fmla="*/ 329585 h 2276789"/>
              <a:gd name="connsiteX5" fmla="*/ 4895248 w 6685720"/>
              <a:gd name="connsiteY5" fmla="*/ 1298341 h 2276789"/>
              <a:gd name="connsiteX6" fmla="*/ 6682969 w 6685720"/>
              <a:gd name="connsiteY6" fmla="*/ 2150551 h 2276789"/>
              <a:gd name="connsiteX7" fmla="*/ 5286670 w 6685720"/>
              <a:gd name="connsiteY7" fmla="*/ 1653478 h 2276789"/>
              <a:gd name="connsiteX8" fmla="*/ 5002661 w 6685720"/>
              <a:gd name="connsiteY8" fmla="*/ 1601591 h 2276789"/>
              <a:gd name="connsiteX9" fmla="*/ 2464904 w 6685720"/>
              <a:gd name="connsiteY9" fmla="*/ 2047417 h 2276789"/>
              <a:gd name="connsiteX10" fmla="*/ 2184125 w 6685720"/>
              <a:gd name="connsiteY10" fmla="*/ 2059516 h 2276789"/>
              <a:gd name="connsiteX0" fmla="*/ 2184125 w 6685720"/>
              <a:gd name="connsiteY0" fmla="*/ 2059516 h 2276789"/>
              <a:gd name="connsiteX1" fmla="*/ 643180 w 6685720"/>
              <a:gd name="connsiteY1" fmla="*/ 2121887 h 2276789"/>
              <a:gd name="connsiteX2" fmla="*/ 7041 w 6685720"/>
              <a:gd name="connsiteY2" fmla="*/ 996185 h 2276789"/>
              <a:gd name="connsiteX3" fmla="*/ 894141 w 6685720"/>
              <a:gd name="connsiteY3" fmla="*/ 58912 h 2276789"/>
              <a:gd name="connsiteX4" fmla="*/ 2189194 w 6685720"/>
              <a:gd name="connsiteY4" fmla="*/ 329585 h 2276789"/>
              <a:gd name="connsiteX5" fmla="*/ 4895248 w 6685720"/>
              <a:gd name="connsiteY5" fmla="*/ 1298341 h 2276789"/>
              <a:gd name="connsiteX6" fmla="*/ 6682969 w 6685720"/>
              <a:gd name="connsiteY6" fmla="*/ 2150551 h 2276789"/>
              <a:gd name="connsiteX7" fmla="*/ 5286670 w 6685720"/>
              <a:gd name="connsiteY7" fmla="*/ 1653478 h 2276789"/>
              <a:gd name="connsiteX8" fmla="*/ 5217706 w 6685720"/>
              <a:gd name="connsiteY8" fmla="*/ 1645050 h 2276789"/>
              <a:gd name="connsiteX9" fmla="*/ 5002661 w 6685720"/>
              <a:gd name="connsiteY9" fmla="*/ 1601591 h 2276789"/>
              <a:gd name="connsiteX10" fmla="*/ 2464904 w 6685720"/>
              <a:gd name="connsiteY10" fmla="*/ 2047417 h 2276789"/>
              <a:gd name="connsiteX11" fmla="*/ 2184125 w 6685720"/>
              <a:gd name="connsiteY11" fmla="*/ 2059516 h 2276789"/>
              <a:gd name="connsiteX0" fmla="*/ 2184125 w 6916619"/>
              <a:gd name="connsiteY0" fmla="*/ 2059516 h 2276789"/>
              <a:gd name="connsiteX1" fmla="*/ 643180 w 6916619"/>
              <a:gd name="connsiteY1" fmla="*/ 2121887 h 2276789"/>
              <a:gd name="connsiteX2" fmla="*/ 7041 w 6916619"/>
              <a:gd name="connsiteY2" fmla="*/ 996185 h 2276789"/>
              <a:gd name="connsiteX3" fmla="*/ 894141 w 6916619"/>
              <a:gd name="connsiteY3" fmla="*/ 58912 h 2276789"/>
              <a:gd name="connsiteX4" fmla="*/ 2189194 w 6916619"/>
              <a:gd name="connsiteY4" fmla="*/ 329585 h 2276789"/>
              <a:gd name="connsiteX5" fmla="*/ 4895248 w 6916619"/>
              <a:gd name="connsiteY5" fmla="*/ 1298341 h 2276789"/>
              <a:gd name="connsiteX6" fmla="*/ 6914325 w 6916619"/>
              <a:gd name="connsiteY6" fmla="*/ 2230367 h 2276789"/>
              <a:gd name="connsiteX7" fmla="*/ 5286670 w 6916619"/>
              <a:gd name="connsiteY7" fmla="*/ 1653478 h 2276789"/>
              <a:gd name="connsiteX8" fmla="*/ 5217706 w 6916619"/>
              <a:gd name="connsiteY8" fmla="*/ 1645050 h 2276789"/>
              <a:gd name="connsiteX9" fmla="*/ 5002661 w 6916619"/>
              <a:gd name="connsiteY9" fmla="*/ 1601591 h 2276789"/>
              <a:gd name="connsiteX10" fmla="*/ 2464904 w 6916619"/>
              <a:gd name="connsiteY10" fmla="*/ 2047417 h 2276789"/>
              <a:gd name="connsiteX11" fmla="*/ 2184125 w 6916619"/>
              <a:gd name="connsiteY11" fmla="*/ 2059516 h 2276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916619" h="2276789">
                <a:moveTo>
                  <a:pt x="2184125" y="2059516"/>
                </a:moveTo>
                <a:cubicBezTo>
                  <a:pt x="1846993" y="2378386"/>
                  <a:pt x="1006027" y="2299109"/>
                  <a:pt x="643180" y="2121887"/>
                </a:cubicBezTo>
                <a:cubicBezTo>
                  <a:pt x="280333" y="1944665"/>
                  <a:pt x="-52988" y="1465624"/>
                  <a:pt x="7041" y="996185"/>
                </a:cubicBezTo>
                <a:cubicBezTo>
                  <a:pt x="66460" y="531520"/>
                  <a:pt x="422903" y="154917"/>
                  <a:pt x="894141" y="58912"/>
                </a:cubicBezTo>
                <a:cubicBezTo>
                  <a:pt x="1357134" y="-35413"/>
                  <a:pt x="1939087" y="-60905"/>
                  <a:pt x="2189194" y="329585"/>
                </a:cubicBezTo>
                <a:cubicBezTo>
                  <a:pt x="2164284" y="529978"/>
                  <a:pt x="4920158" y="1097948"/>
                  <a:pt x="4895248" y="1298341"/>
                </a:cubicBezTo>
                <a:cubicBezTo>
                  <a:pt x="5464888" y="1516925"/>
                  <a:pt x="6542681" y="2226795"/>
                  <a:pt x="6914325" y="2230367"/>
                </a:cubicBezTo>
                <a:cubicBezTo>
                  <a:pt x="6979562" y="2289557"/>
                  <a:pt x="5634926" y="1860687"/>
                  <a:pt x="5286670" y="1653478"/>
                </a:cubicBezTo>
                <a:cubicBezTo>
                  <a:pt x="5030597" y="1554893"/>
                  <a:pt x="5265041" y="1653698"/>
                  <a:pt x="5217706" y="1645050"/>
                </a:cubicBezTo>
                <a:cubicBezTo>
                  <a:pt x="5170371" y="1636402"/>
                  <a:pt x="5449599" y="1520195"/>
                  <a:pt x="5002661" y="1601591"/>
                </a:cubicBezTo>
                <a:lnTo>
                  <a:pt x="2464904" y="2047417"/>
                </a:lnTo>
                <a:cubicBezTo>
                  <a:pt x="2165078" y="2149906"/>
                  <a:pt x="2456972" y="2039048"/>
                  <a:pt x="2184125" y="2059516"/>
                </a:cubicBezTo>
                <a:close/>
              </a:path>
            </a:pathLst>
          </a:custGeom>
          <a:solidFill>
            <a:srgbClr val="D6F2EA"/>
          </a:solidFill>
          <a:ln>
            <a:solidFill>
              <a:srgbClr val="CCE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Group 36"/>
          <p:cNvGrpSpPr/>
          <p:nvPr/>
        </p:nvGrpSpPr>
        <p:grpSpPr>
          <a:xfrm>
            <a:off x="-507541" y="2253062"/>
            <a:ext cx="3681840" cy="4488934"/>
            <a:chOff x="-583741" y="2253062"/>
            <a:chExt cx="3681840" cy="4488934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97386">
                          <a14:foregroundMark x1="14216" y1="61987" x2="22222" y2="5939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948"/>
            <a:stretch/>
          </p:blipFill>
          <p:spPr>
            <a:xfrm flipH="1">
              <a:off x="-583741" y="2253062"/>
              <a:ext cx="3681840" cy="4488934"/>
            </a:xfrm>
            <a:prstGeom prst="rect">
              <a:avLst/>
            </a:prstGeom>
          </p:spPr>
        </p:pic>
        <p:sp>
          <p:nvSpPr>
            <p:cNvPr id="39" name="Chord 18"/>
            <p:cNvSpPr/>
            <p:nvPr/>
          </p:nvSpPr>
          <p:spPr>
            <a:xfrm rot="16473275">
              <a:off x="379702" y="3789646"/>
              <a:ext cx="3039299" cy="2270367"/>
            </a:xfrm>
            <a:custGeom>
              <a:avLst/>
              <a:gdLst>
                <a:gd name="connsiteX0" fmla="*/ 1912275 w 2253454"/>
                <a:gd name="connsiteY0" fmla="*/ 1881333 h 2191569"/>
                <a:gd name="connsiteX1" fmla="*/ 644752 w 2253454"/>
                <a:gd name="connsiteY1" fmla="*/ 2086254 h 2191569"/>
                <a:gd name="connsiteX2" fmla="*/ 8613 w 2253454"/>
                <a:gd name="connsiteY2" fmla="*/ 960552 h 2191569"/>
                <a:gd name="connsiteX3" fmla="*/ 895713 w 2253454"/>
                <a:gd name="connsiteY3" fmla="*/ 23279 h 2191569"/>
                <a:gd name="connsiteX4" fmla="*/ 2083089 w 2253454"/>
                <a:gd name="connsiteY4" fmla="*/ 516421 h 2191569"/>
                <a:gd name="connsiteX5" fmla="*/ 1912275 w 2253454"/>
                <a:gd name="connsiteY5" fmla="*/ 1881333 h 2191569"/>
                <a:gd name="connsiteX0" fmla="*/ 1912317 w 2083131"/>
                <a:gd name="connsiteY0" fmla="*/ 1881394 h 2191658"/>
                <a:gd name="connsiteX1" fmla="*/ 644794 w 2083131"/>
                <a:gd name="connsiteY1" fmla="*/ 2086315 h 2191658"/>
                <a:gd name="connsiteX2" fmla="*/ 8655 w 2083131"/>
                <a:gd name="connsiteY2" fmla="*/ 960613 h 2191658"/>
                <a:gd name="connsiteX3" fmla="*/ 895755 w 2083131"/>
                <a:gd name="connsiteY3" fmla="*/ 23340 h 2191658"/>
                <a:gd name="connsiteX4" fmla="*/ 2083131 w 2083131"/>
                <a:gd name="connsiteY4" fmla="*/ 516482 h 2191658"/>
                <a:gd name="connsiteX5" fmla="*/ 1935830 w 2083131"/>
                <a:gd name="connsiteY5" fmla="*/ 1320860 h 2191658"/>
                <a:gd name="connsiteX6" fmla="*/ 1912317 w 2083131"/>
                <a:gd name="connsiteY6" fmla="*/ 1881394 h 2191658"/>
                <a:gd name="connsiteX0" fmla="*/ 1912317 w 2083131"/>
                <a:gd name="connsiteY0" fmla="*/ 1881394 h 2191658"/>
                <a:gd name="connsiteX1" fmla="*/ 644794 w 2083131"/>
                <a:gd name="connsiteY1" fmla="*/ 2086315 h 2191658"/>
                <a:gd name="connsiteX2" fmla="*/ 8655 w 2083131"/>
                <a:gd name="connsiteY2" fmla="*/ 960613 h 2191658"/>
                <a:gd name="connsiteX3" fmla="*/ 895755 w 2083131"/>
                <a:gd name="connsiteY3" fmla="*/ 23340 h 2191658"/>
                <a:gd name="connsiteX4" fmla="*/ 2083131 w 2083131"/>
                <a:gd name="connsiteY4" fmla="*/ 516482 h 2191658"/>
                <a:gd name="connsiteX5" fmla="*/ 1848744 w 2083131"/>
                <a:gd name="connsiteY5" fmla="*/ 1422460 h 2191658"/>
                <a:gd name="connsiteX6" fmla="*/ 1912317 w 2083131"/>
                <a:gd name="connsiteY6" fmla="*/ 1881394 h 2191658"/>
                <a:gd name="connsiteX0" fmla="*/ 1981758 w 2080977"/>
                <a:gd name="connsiteY0" fmla="*/ 1888732 h 2175852"/>
                <a:gd name="connsiteX1" fmla="*/ 642640 w 2080977"/>
                <a:gd name="connsiteY1" fmla="*/ 2086315 h 2175852"/>
                <a:gd name="connsiteX2" fmla="*/ 6501 w 2080977"/>
                <a:gd name="connsiteY2" fmla="*/ 960613 h 2175852"/>
                <a:gd name="connsiteX3" fmla="*/ 893601 w 2080977"/>
                <a:gd name="connsiteY3" fmla="*/ 23340 h 2175852"/>
                <a:gd name="connsiteX4" fmla="*/ 2080977 w 2080977"/>
                <a:gd name="connsiteY4" fmla="*/ 516482 h 2175852"/>
                <a:gd name="connsiteX5" fmla="*/ 1846590 w 2080977"/>
                <a:gd name="connsiteY5" fmla="*/ 1422460 h 2175852"/>
                <a:gd name="connsiteX6" fmla="*/ 1981758 w 2080977"/>
                <a:gd name="connsiteY6" fmla="*/ 1888732 h 2175852"/>
                <a:gd name="connsiteX0" fmla="*/ 2051486 w 2081154"/>
                <a:gd name="connsiteY0" fmla="*/ 1924641 h 2190738"/>
                <a:gd name="connsiteX1" fmla="*/ 642817 w 2081154"/>
                <a:gd name="connsiteY1" fmla="*/ 2086315 h 2190738"/>
                <a:gd name="connsiteX2" fmla="*/ 6678 w 2081154"/>
                <a:gd name="connsiteY2" fmla="*/ 960613 h 2190738"/>
                <a:gd name="connsiteX3" fmla="*/ 893778 w 2081154"/>
                <a:gd name="connsiteY3" fmla="*/ 23340 h 2190738"/>
                <a:gd name="connsiteX4" fmla="*/ 2081154 w 2081154"/>
                <a:gd name="connsiteY4" fmla="*/ 516482 h 2190738"/>
                <a:gd name="connsiteX5" fmla="*/ 1846767 w 2081154"/>
                <a:gd name="connsiteY5" fmla="*/ 1422460 h 2190738"/>
                <a:gd name="connsiteX6" fmla="*/ 2051486 w 2081154"/>
                <a:gd name="connsiteY6" fmla="*/ 1924641 h 2190738"/>
                <a:gd name="connsiteX0" fmla="*/ 2051486 w 2081154"/>
                <a:gd name="connsiteY0" fmla="*/ 1924641 h 2190738"/>
                <a:gd name="connsiteX1" fmla="*/ 642817 w 2081154"/>
                <a:gd name="connsiteY1" fmla="*/ 2086315 h 2190738"/>
                <a:gd name="connsiteX2" fmla="*/ 6678 w 2081154"/>
                <a:gd name="connsiteY2" fmla="*/ 960613 h 2190738"/>
                <a:gd name="connsiteX3" fmla="*/ 893778 w 2081154"/>
                <a:gd name="connsiteY3" fmla="*/ 23340 h 2190738"/>
                <a:gd name="connsiteX4" fmla="*/ 2081154 w 2081154"/>
                <a:gd name="connsiteY4" fmla="*/ 516482 h 2190738"/>
                <a:gd name="connsiteX5" fmla="*/ 1967111 w 2081154"/>
                <a:gd name="connsiteY5" fmla="*/ 1420401 h 2190738"/>
                <a:gd name="connsiteX6" fmla="*/ 2051486 w 2081154"/>
                <a:gd name="connsiteY6" fmla="*/ 1924641 h 2190738"/>
                <a:gd name="connsiteX0" fmla="*/ 2051486 w 2188831"/>
                <a:gd name="connsiteY0" fmla="*/ 1960213 h 2226310"/>
                <a:gd name="connsiteX1" fmla="*/ 642817 w 2188831"/>
                <a:gd name="connsiteY1" fmla="*/ 2121887 h 2226310"/>
                <a:gd name="connsiteX2" fmla="*/ 6678 w 2188831"/>
                <a:gd name="connsiteY2" fmla="*/ 996185 h 2226310"/>
                <a:gd name="connsiteX3" fmla="*/ 893778 w 2188831"/>
                <a:gd name="connsiteY3" fmla="*/ 58912 h 2226310"/>
                <a:gd name="connsiteX4" fmla="*/ 2188831 w 2188831"/>
                <a:gd name="connsiteY4" fmla="*/ 329585 h 2226310"/>
                <a:gd name="connsiteX5" fmla="*/ 1967111 w 2188831"/>
                <a:gd name="connsiteY5" fmla="*/ 1455973 h 2226310"/>
                <a:gd name="connsiteX6" fmla="*/ 2051486 w 2188831"/>
                <a:gd name="connsiteY6" fmla="*/ 1960213 h 2226310"/>
                <a:gd name="connsiteX0" fmla="*/ 2001633 w 2188704"/>
                <a:gd name="connsiteY0" fmla="*/ 2114920 h 2310432"/>
                <a:gd name="connsiteX1" fmla="*/ 642690 w 2188704"/>
                <a:gd name="connsiteY1" fmla="*/ 2121887 h 2310432"/>
                <a:gd name="connsiteX2" fmla="*/ 6551 w 2188704"/>
                <a:gd name="connsiteY2" fmla="*/ 996185 h 2310432"/>
                <a:gd name="connsiteX3" fmla="*/ 893651 w 2188704"/>
                <a:gd name="connsiteY3" fmla="*/ 58912 h 2310432"/>
                <a:gd name="connsiteX4" fmla="*/ 2188704 w 2188704"/>
                <a:gd name="connsiteY4" fmla="*/ 329585 h 2310432"/>
                <a:gd name="connsiteX5" fmla="*/ 1966984 w 2188704"/>
                <a:gd name="connsiteY5" fmla="*/ 1455973 h 2310432"/>
                <a:gd name="connsiteX6" fmla="*/ 2001633 w 2188704"/>
                <a:gd name="connsiteY6" fmla="*/ 2114920 h 2310432"/>
                <a:gd name="connsiteX0" fmla="*/ 2184125 w 2189194"/>
                <a:gd name="connsiteY0" fmla="*/ 2059516 h 2276789"/>
                <a:gd name="connsiteX1" fmla="*/ 643180 w 2189194"/>
                <a:gd name="connsiteY1" fmla="*/ 2121887 h 2276789"/>
                <a:gd name="connsiteX2" fmla="*/ 7041 w 2189194"/>
                <a:gd name="connsiteY2" fmla="*/ 996185 h 2276789"/>
                <a:gd name="connsiteX3" fmla="*/ 894141 w 2189194"/>
                <a:gd name="connsiteY3" fmla="*/ 58912 h 2276789"/>
                <a:gd name="connsiteX4" fmla="*/ 2189194 w 2189194"/>
                <a:gd name="connsiteY4" fmla="*/ 329585 h 2276789"/>
                <a:gd name="connsiteX5" fmla="*/ 1967474 w 2189194"/>
                <a:gd name="connsiteY5" fmla="*/ 1455973 h 2276789"/>
                <a:gd name="connsiteX6" fmla="*/ 2184125 w 2189194"/>
                <a:gd name="connsiteY6" fmla="*/ 2059516 h 2276789"/>
                <a:gd name="connsiteX0" fmla="*/ 2184125 w 2809183"/>
                <a:gd name="connsiteY0" fmla="*/ 2059516 h 2276789"/>
                <a:gd name="connsiteX1" fmla="*/ 643180 w 2809183"/>
                <a:gd name="connsiteY1" fmla="*/ 2121887 h 2276789"/>
                <a:gd name="connsiteX2" fmla="*/ 7041 w 2809183"/>
                <a:gd name="connsiteY2" fmla="*/ 996185 h 2276789"/>
                <a:gd name="connsiteX3" fmla="*/ 894141 w 2809183"/>
                <a:gd name="connsiteY3" fmla="*/ 58912 h 2276789"/>
                <a:gd name="connsiteX4" fmla="*/ 2189194 w 2809183"/>
                <a:gd name="connsiteY4" fmla="*/ 329585 h 2276789"/>
                <a:gd name="connsiteX5" fmla="*/ 2808505 w 2809183"/>
                <a:gd name="connsiteY5" fmla="*/ 1240854 h 2276789"/>
                <a:gd name="connsiteX6" fmla="*/ 2184125 w 2809183"/>
                <a:gd name="connsiteY6" fmla="*/ 2059516 h 2276789"/>
                <a:gd name="connsiteX0" fmla="*/ 2329493 w 2809626"/>
                <a:gd name="connsiteY0" fmla="*/ 1985073 h 2237679"/>
                <a:gd name="connsiteX1" fmla="*/ 643623 w 2809626"/>
                <a:gd name="connsiteY1" fmla="*/ 2121887 h 2237679"/>
                <a:gd name="connsiteX2" fmla="*/ 7484 w 2809626"/>
                <a:gd name="connsiteY2" fmla="*/ 996185 h 2237679"/>
                <a:gd name="connsiteX3" fmla="*/ 894584 w 2809626"/>
                <a:gd name="connsiteY3" fmla="*/ 58912 h 2237679"/>
                <a:gd name="connsiteX4" fmla="*/ 2189637 w 2809626"/>
                <a:gd name="connsiteY4" fmla="*/ 329585 h 2237679"/>
                <a:gd name="connsiteX5" fmla="*/ 2808948 w 2809626"/>
                <a:gd name="connsiteY5" fmla="*/ 1240854 h 2237679"/>
                <a:gd name="connsiteX6" fmla="*/ 2329493 w 2809626"/>
                <a:gd name="connsiteY6" fmla="*/ 1985073 h 2237679"/>
                <a:gd name="connsiteX0" fmla="*/ 2329493 w 2811307"/>
                <a:gd name="connsiteY0" fmla="*/ 1964015 h 2216621"/>
                <a:gd name="connsiteX1" fmla="*/ 643623 w 2811307"/>
                <a:gd name="connsiteY1" fmla="*/ 2100829 h 2216621"/>
                <a:gd name="connsiteX2" fmla="*/ 7484 w 2811307"/>
                <a:gd name="connsiteY2" fmla="*/ 975127 h 2216621"/>
                <a:gd name="connsiteX3" fmla="*/ 894584 w 2811307"/>
                <a:gd name="connsiteY3" fmla="*/ 37854 h 2216621"/>
                <a:gd name="connsiteX4" fmla="*/ 2677709 w 2811307"/>
                <a:gd name="connsiteY4" fmla="*/ 401947 h 2216621"/>
                <a:gd name="connsiteX5" fmla="*/ 2808948 w 2811307"/>
                <a:gd name="connsiteY5" fmla="*/ 1219796 h 2216621"/>
                <a:gd name="connsiteX6" fmla="*/ 2329493 w 2811307"/>
                <a:gd name="connsiteY6" fmla="*/ 1964015 h 2216621"/>
                <a:gd name="connsiteX0" fmla="*/ 2329493 w 2848809"/>
                <a:gd name="connsiteY0" fmla="*/ 1964015 h 2216621"/>
                <a:gd name="connsiteX1" fmla="*/ 643623 w 2848809"/>
                <a:gd name="connsiteY1" fmla="*/ 2100829 h 2216621"/>
                <a:gd name="connsiteX2" fmla="*/ 7484 w 2848809"/>
                <a:gd name="connsiteY2" fmla="*/ 975127 h 2216621"/>
                <a:gd name="connsiteX3" fmla="*/ 894584 w 2848809"/>
                <a:gd name="connsiteY3" fmla="*/ 37854 h 2216621"/>
                <a:gd name="connsiteX4" fmla="*/ 2677709 w 2848809"/>
                <a:gd name="connsiteY4" fmla="*/ 401947 h 2216621"/>
                <a:gd name="connsiteX5" fmla="*/ 2808948 w 2848809"/>
                <a:gd name="connsiteY5" fmla="*/ 1219796 h 2216621"/>
                <a:gd name="connsiteX6" fmla="*/ 2329493 w 2848809"/>
                <a:gd name="connsiteY6" fmla="*/ 1964015 h 2216621"/>
                <a:gd name="connsiteX0" fmla="*/ 2329493 w 2956945"/>
                <a:gd name="connsiteY0" fmla="*/ 1954246 h 2206852"/>
                <a:gd name="connsiteX1" fmla="*/ 643623 w 2956945"/>
                <a:gd name="connsiteY1" fmla="*/ 2091060 h 2206852"/>
                <a:gd name="connsiteX2" fmla="*/ 7484 w 2956945"/>
                <a:gd name="connsiteY2" fmla="*/ 965358 h 2206852"/>
                <a:gd name="connsiteX3" fmla="*/ 894584 w 2956945"/>
                <a:gd name="connsiteY3" fmla="*/ 28085 h 2206852"/>
                <a:gd name="connsiteX4" fmla="*/ 2847715 w 2956945"/>
                <a:gd name="connsiteY4" fmla="*/ 466794 h 2206852"/>
                <a:gd name="connsiteX5" fmla="*/ 2808948 w 2956945"/>
                <a:gd name="connsiteY5" fmla="*/ 1210027 h 2206852"/>
                <a:gd name="connsiteX6" fmla="*/ 2329493 w 2956945"/>
                <a:gd name="connsiteY6" fmla="*/ 1954246 h 2206852"/>
                <a:gd name="connsiteX0" fmla="*/ 2329493 w 3074034"/>
                <a:gd name="connsiteY0" fmla="*/ 1954246 h 2206852"/>
                <a:gd name="connsiteX1" fmla="*/ 643623 w 3074034"/>
                <a:gd name="connsiteY1" fmla="*/ 2091060 h 2206852"/>
                <a:gd name="connsiteX2" fmla="*/ 7484 w 3074034"/>
                <a:gd name="connsiteY2" fmla="*/ 965358 h 2206852"/>
                <a:gd name="connsiteX3" fmla="*/ 894584 w 3074034"/>
                <a:gd name="connsiteY3" fmla="*/ 28085 h 2206852"/>
                <a:gd name="connsiteX4" fmla="*/ 2847715 w 3074034"/>
                <a:gd name="connsiteY4" fmla="*/ 466794 h 2206852"/>
                <a:gd name="connsiteX5" fmla="*/ 3060668 w 3074034"/>
                <a:gd name="connsiteY5" fmla="*/ 1502929 h 2206852"/>
                <a:gd name="connsiteX6" fmla="*/ 2329493 w 3074034"/>
                <a:gd name="connsiteY6" fmla="*/ 1954246 h 2206852"/>
                <a:gd name="connsiteX0" fmla="*/ 2329493 w 3074034"/>
                <a:gd name="connsiteY0" fmla="*/ 1954246 h 2206852"/>
                <a:gd name="connsiteX1" fmla="*/ 643623 w 3074034"/>
                <a:gd name="connsiteY1" fmla="*/ 2091060 h 2206852"/>
                <a:gd name="connsiteX2" fmla="*/ 7484 w 3074034"/>
                <a:gd name="connsiteY2" fmla="*/ 965358 h 2206852"/>
                <a:gd name="connsiteX3" fmla="*/ 894584 w 3074034"/>
                <a:gd name="connsiteY3" fmla="*/ 28085 h 2206852"/>
                <a:gd name="connsiteX4" fmla="*/ 2847715 w 3074034"/>
                <a:gd name="connsiteY4" fmla="*/ 466794 h 2206852"/>
                <a:gd name="connsiteX5" fmla="*/ 3060668 w 3074034"/>
                <a:gd name="connsiteY5" fmla="*/ 1502929 h 2206852"/>
                <a:gd name="connsiteX6" fmla="*/ 2446384 w 3074034"/>
                <a:gd name="connsiteY6" fmla="*/ 1937307 h 2206852"/>
                <a:gd name="connsiteX7" fmla="*/ 2329493 w 3074034"/>
                <a:gd name="connsiteY7" fmla="*/ 1954246 h 2206852"/>
                <a:gd name="connsiteX0" fmla="*/ 2329525 w 3074066"/>
                <a:gd name="connsiteY0" fmla="*/ 1954246 h 2149646"/>
                <a:gd name="connsiteX1" fmla="*/ 2339388 w 3074066"/>
                <a:gd name="connsiteY1" fmla="*/ 1986136 h 2149646"/>
                <a:gd name="connsiteX2" fmla="*/ 643655 w 3074066"/>
                <a:gd name="connsiteY2" fmla="*/ 2091060 h 2149646"/>
                <a:gd name="connsiteX3" fmla="*/ 7516 w 3074066"/>
                <a:gd name="connsiteY3" fmla="*/ 965358 h 2149646"/>
                <a:gd name="connsiteX4" fmla="*/ 894616 w 3074066"/>
                <a:gd name="connsiteY4" fmla="*/ 28085 h 2149646"/>
                <a:gd name="connsiteX5" fmla="*/ 2847747 w 3074066"/>
                <a:gd name="connsiteY5" fmla="*/ 466794 h 2149646"/>
                <a:gd name="connsiteX6" fmla="*/ 3060700 w 3074066"/>
                <a:gd name="connsiteY6" fmla="*/ 1502929 h 2149646"/>
                <a:gd name="connsiteX7" fmla="*/ 2446416 w 3074066"/>
                <a:gd name="connsiteY7" fmla="*/ 1937307 h 2149646"/>
                <a:gd name="connsiteX8" fmla="*/ 2329525 w 3074066"/>
                <a:gd name="connsiteY8" fmla="*/ 1954246 h 2149646"/>
                <a:gd name="connsiteX0" fmla="*/ 2327952 w 3072493"/>
                <a:gd name="connsiteY0" fmla="*/ 1954246 h 2252464"/>
                <a:gd name="connsiteX1" fmla="*/ 2337815 w 3072493"/>
                <a:gd name="connsiteY1" fmla="*/ 1986136 h 2252464"/>
                <a:gd name="connsiteX2" fmla="*/ 1735704 w 3072493"/>
                <a:gd name="connsiteY2" fmla="*/ 2234342 h 2252464"/>
                <a:gd name="connsiteX3" fmla="*/ 642082 w 3072493"/>
                <a:gd name="connsiteY3" fmla="*/ 2091060 h 2252464"/>
                <a:gd name="connsiteX4" fmla="*/ 5943 w 3072493"/>
                <a:gd name="connsiteY4" fmla="*/ 965358 h 2252464"/>
                <a:gd name="connsiteX5" fmla="*/ 893043 w 3072493"/>
                <a:gd name="connsiteY5" fmla="*/ 28085 h 2252464"/>
                <a:gd name="connsiteX6" fmla="*/ 2846174 w 3072493"/>
                <a:gd name="connsiteY6" fmla="*/ 466794 h 2252464"/>
                <a:gd name="connsiteX7" fmla="*/ 3059127 w 3072493"/>
                <a:gd name="connsiteY7" fmla="*/ 1502929 h 2252464"/>
                <a:gd name="connsiteX8" fmla="*/ 2444843 w 3072493"/>
                <a:gd name="connsiteY8" fmla="*/ 1937307 h 2252464"/>
                <a:gd name="connsiteX9" fmla="*/ 2327952 w 3072493"/>
                <a:gd name="connsiteY9" fmla="*/ 1954246 h 2252464"/>
                <a:gd name="connsiteX0" fmla="*/ 2327951 w 3072492"/>
                <a:gd name="connsiteY0" fmla="*/ 1954246 h 2252464"/>
                <a:gd name="connsiteX1" fmla="*/ 2387517 w 3072492"/>
                <a:gd name="connsiteY1" fmla="*/ 2039428 h 2252464"/>
                <a:gd name="connsiteX2" fmla="*/ 1735703 w 3072492"/>
                <a:gd name="connsiteY2" fmla="*/ 2234342 h 2252464"/>
                <a:gd name="connsiteX3" fmla="*/ 642081 w 3072492"/>
                <a:gd name="connsiteY3" fmla="*/ 2091060 h 2252464"/>
                <a:gd name="connsiteX4" fmla="*/ 5942 w 3072492"/>
                <a:gd name="connsiteY4" fmla="*/ 965358 h 2252464"/>
                <a:gd name="connsiteX5" fmla="*/ 893042 w 3072492"/>
                <a:gd name="connsiteY5" fmla="*/ 28085 h 2252464"/>
                <a:gd name="connsiteX6" fmla="*/ 2846173 w 3072492"/>
                <a:gd name="connsiteY6" fmla="*/ 466794 h 2252464"/>
                <a:gd name="connsiteX7" fmla="*/ 3059126 w 3072492"/>
                <a:gd name="connsiteY7" fmla="*/ 1502929 h 2252464"/>
                <a:gd name="connsiteX8" fmla="*/ 2444842 w 3072492"/>
                <a:gd name="connsiteY8" fmla="*/ 1937307 h 2252464"/>
                <a:gd name="connsiteX9" fmla="*/ 2327951 w 3072492"/>
                <a:gd name="connsiteY9" fmla="*/ 1954246 h 2252464"/>
                <a:gd name="connsiteX0" fmla="*/ 2327951 w 3396024"/>
                <a:gd name="connsiteY0" fmla="*/ 1939850 h 2238068"/>
                <a:gd name="connsiteX1" fmla="*/ 2387517 w 3396024"/>
                <a:gd name="connsiteY1" fmla="*/ 2025032 h 2238068"/>
                <a:gd name="connsiteX2" fmla="*/ 1735703 w 3396024"/>
                <a:gd name="connsiteY2" fmla="*/ 2219946 h 2238068"/>
                <a:gd name="connsiteX3" fmla="*/ 642081 w 3396024"/>
                <a:gd name="connsiteY3" fmla="*/ 2076664 h 2238068"/>
                <a:gd name="connsiteX4" fmla="*/ 5942 w 3396024"/>
                <a:gd name="connsiteY4" fmla="*/ 950962 h 2238068"/>
                <a:gd name="connsiteX5" fmla="*/ 893042 w 3396024"/>
                <a:gd name="connsiteY5" fmla="*/ 13689 h 2238068"/>
                <a:gd name="connsiteX6" fmla="*/ 3322956 w 3396024"/>
                <a:gd name="connsiteY6" fmla="*/ 533575 h 2238068"/>
                <a:gd name="connsiteX7" fmla="*/ 3059126 w 3396024"/>
                <a:gd name="connsiteY7" fmla="*/ 1488533 h 2238068"/>
                <a:gd name="connsiteX8" fmla="*/ 2444842 w 3396024"/>
                <a:gd name="connsiteY8" fmla="*/ 1922911 h 2238068"/>
                <a:gd name="connsiteX9" fmla="*/ 2327951 w 3396024"/>
                <a:gd name="connsiteY9" fmla="*/ 1939850 h 2238068"/>
                <a:gd name="connsiteX0" fmla="*/ 2327951 w 3474489"/>
                <a:gd name="connsiteY0" fmla="*/ 1939850 h 2238068"/>
                <a:gd name="connsiteX1" fmla="*/ 2387517 w 3474489"/>
                <a:gd name="connsiteY1" fmla="*/ 2025032 h 2238068"/>
                <a:gd name="connsiteX2" fmla="*/ 1735703 w 3474489"/>
                <a:gd name="connsiteY2" fmla="*/ 2219946 h 2238068"/>
                <a:gd name="connsiteX3" fmla="*/ 642081 w 3474489"/>
                <a:gd name="connsiteY3" fmla="*/ 2076664 h 2238068"/>
                <a:gd name="connsiteX4" fmla="*/ 5942 w 3474489"/>
                <a:gd name="connsiteY4" fmla="*/ 950962 h 2238068"/>
                <a:gd name="connsiteX5" fmla="*/ 893042 w 3474489"/>
                <a:gd name="connsiteY5" fmla="*/ 13689 h 2238068"/>
                <a:gd name="connsiteX6" fmla="*/ 3322956 w 3474489"/>
                <a:gd name="connsiteY6" fmla="*/ 533575 h 2238068"/>
                <a:gd name="connsiteX7" fmla="*/ 3414306 w 3474489"/>
                <a:gd name="connsiteY7" fmla="*/ 1464622 h 2238068"/>
                <a:gd name="connsiteX8" fmla="*/ 2444842 w 3474489"/>
                <a:gd name="connsiteY8" fmla="*/ 1922911 h 2238068"/>
                <a:gd name="connsiteX9" fmla="*/ 2327951 w 3474489"/>
                <a:gd name="connsiteY9" fmla="*/ 1939850 h 2238068"/>
                <a:gd name="connsiteX0" fmla="*/ 2327951 w 3474489"/>
                <a:gd name="connsiteY0" fmla="*/ 1934975 h 2233193"/>
                <a:gd name="connsiteX1" fmla="*/ 2387517 w 3474489"/>
                <a:gd name="connsiteY1" fmla="*/ 2020157 h 2233193"/>
                <a:gd name="connsiteX2" fmla="*/ 1735703 w 3474489"/>
                <a:gd name="connsiteY2" fmla="*/ 2215071 h 2233193"/>
                <a:gd name="connsiteX3" fmla="*/ 642081 w 3474489"/>
                <a:gd name="connsiteY3" fmla="*/ 2071789 h 2233193"/>
                <a:gd name="connsiteX4" fmla="*/ 5942 w 3474489"/>
                <a:gd name="connsiteY4" fmla="*/ 946087 h 2233193"/>
                <a:gd name="connsiteX5" fmla="*/ 893042 w 3474489"/>
                <a:gd name="connsiteY5" fmla="*/ 8814 h 2233193"/>
                <a:gd name="connsiteX6" fmla="*/ 3322956 w 3474489"/>
                <a:gd name="connsiteY6" fmla="*/ 528700 h 2233193"/>
                <a:gd name="connsiteX7" fmla="*/ 3414306 w 3474489"/>
                <a:gd name="connsiteY7" fmla="*/ 1459747 h 2233193"/>
                <a:gd name="connsiteX8" fmla="*/ 2444842 w 3474489"/>
                <a:gd name="connsiteY8" fmla="*/ 1918036 h 2233193"/>
                <a:gd name="connsiteX9" fmla="*/ 2327951 w 3474489"/>
                <a:gd name="connsiteY9" fmla="*/ 1934975 h 2233193"/>
                <a:gd name="connsiteX0" fmla="*/ 2327951 w 3546480"/>
                <a:gd name="connsiteY0" fmla="*/ 1932909 h 2231127"/>
                <a:gd name="connsiteX1" fmla="*/ 2387517 w 3546480"/>
                <a:gd name="connsiteY1" fmla="*/ 2018091 h 2231127"/>
                <a:gd name="connsiteX2" fmla="*/ 1735703 w 3546480"/>
                <a:gd name="connsiteY2" fmla="*/ 2213005 h 2231127"/>
                <a:gd name="connsiteX3" fmla="*/ 642081 w 3546480"/>
                <a:gd name="connsiteY3" fmla="*/ 2069723 h 2231127"/>
                <a:gd name="connsiteX4" fmla="*/ 5942 w 3546480"/>
                <a:gd name="connsiteY4" fmla="*/ 944021 h 2231127"/>
                <a:gd name="connsiteX5" fmla="*/ 893042 w 3546480"/>
                <a:gd name="connsiteY5" fmla="*/ 6748 h 2231127"/>
                <a:gd name="connsiteX6" fmla="*/ 3322956 w 3546480"/>
                <a:gd name="connsiteY6" fmla="*/ 526634 h 2231127"/>
                <a:gd name="connsiteX7" fmla="*/ 3458132 w 3546480"/>
                <a:gd name="connsiteY7" fmla="*/ 341281 h 2231127"/>
                <a:gd name="connsiteX8" fmla="*/ 3414306 w 3546480"/>
                <a:gd name="connsiteY8" fmla="*/ 1457681 h 2231127"/>
                <a:gd name="connsiteX9" fmla="*/ 2444842 w 3546480"/>
                <a:gd name="connsiteY9" fmla="*/ 1915970 h 2231127"/>
                <a:gd name="connsiteX10" fmla="*/ 2327951 w 3546480"/>
                <a:gd name="connsiteY10" fmla="*/ 1932909 h 2231127"/>
                <a:gd name="connsiteX0" fmla="*/ 2327951 w 3510428"/>
                <a:gd name="connsiteY0" fmla="*/ 1944692 h 2242910"/>
                <a:gd name="connsiteX1" fmla="*/ 2387517 w 3510428"/>
                <a:gd name="connsiteY1" fmla="*/ 2029874 h 2242910"/>
                <a:gd name="connsiteX2" fmla="*/ 1735703 w 3510428"/>
                <a:gd name="connsiteY2" fmla="*/ 2224788 h 2242910"/>
                <a:gd name="connsiteX3" fmla="*/ 642081 w 3510428"/>
                <a:gd name="connsiteY3" fmla="*/ 2081506 h 2242910"/>
                <a:gd name="connsiteX4" fmla="*/ 5942 w 3510428"/>
                <a:gd name="connsiteY4" fmla="*/ 955804 h 2242910"/>
                <a:gd name="connsiteX5" fmla="*/ 893042 w 3510428"/>
                <a:gd name="connsiteY5" fmla="*/ 18531 h 2242910"/>
                <a:gd name="connsiteX6" fmla="*/ 3260875 w 3510428"/>
                <a:gd name="connsiteY6" fmla="*/ 353804 h 2242910"/>
                <a:gd name="connsiteX7" fmla="*/ 3458132 w 3510428"/>
                <a:gd name="connsiteY7" fmla="*/ 353064 h 2242910"/>
                <a:gd name="connsiteX8" fmla="*/ 3414306 w 3510428"/>
                <a:gd name="connsiteY8" fmla="*/ 1469464 h 2242910"/>
                <a:gd name="connsiteX9" fmla="*/ 2444842 w 3510428"/>
                <a:gd name="connsiteY9" fmla="*/ 1927753 h 2242910"/>
                <a:gd name="connsiteX10" fmla="*/ 2327951 w 3510428"/>
                <a:gd name="connsiteY10" fmla="*/ 1944692 h 2242910"/>
                <a:gd name="connsiteX0" fmla="*/ 2327951 w 3552866"/>
                <a:gd name="connsiteY0" fmla="*/ 1944692 h 2242910"/>
                <a:gd name="connsiteX1" fmla="*/ 2387517 w 3552866"/>
                <a:gd name="connsiteY1" fmla="*/ 2029874 h 2242910"/>
                <a:gd name="connsiteX2" fmla="*/ 1735703 w 3552866"/>
                <a:gd name="connsiteY2" fmla="*/ 2224788 h 2242910"/>
                <a:gd name="connsiteX3" fmla="*/ 642081 w 3552866"/>
                <a:gd name="connsiteY3" fmla="*/ 2081506 h 2242910"/>
                <a:gd name="connsiteX4" fmla="*/ 5942 w 3552866"/>
                <a:gd name="connsiteY4" fmla="*/ 955804 h 2242910"/>
                <a:gd name="connsiteX5" fmla="*/ 893042 w 3552866"/>
                <a:gd name="connsiteY5" fmla="*/ 18531 h 2242910"/>
                <a:gd name="connsiteX6" fmla="*/ 3260875 w 3552866"/>
                <a:gd name="connsiteY6" fmla="*/ 353804 h 2242910"/>
                <a:gd name="connsiteX7" fmla="*/ 3458132 w 3552866"/>
                <a:gd name="connsiteY7" fmla="*/ 353064 h 2242910"/>
                <a:gd name="connsiteX8" fmla="*/ 3486207 w 3552866"/>
                <a:gd name="connsiteY8" fmla="*/ 1521261 h 2242910"/>
                <a:gd name="connsiteX9" fmla="*/ 2444842 w 3552866"/>
                <a:gd name="connsiteY9" fmla="*/ 1927753 h 2242910"/>
                <a:gd name="connsiteX10" fmla="*/ 2327951 w 3552866"/>
                <a:gd name="connsiteY10" fmla="*/ 1944692 h 2242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52866" h="2242910">
                  <a:moveTo>
                    <a:pt x="2327951" y="1944692"/>
                  </a:moveTo>
                  <a:cubicBezTo>
                    <a:pt x="2295314" y="1953826"/>
                    <a:pt x="2668495" y="2007072"/>
                    <a:pt x="2387517" y="2029874"/>
                  </a:cubicBezTo>
                  <a:cubicBezTo>
                    <a:pt x="2316049" y="2049551"/>
                    <a:pt x="2018325" y="2207301"/>
                    <a:pt x="1735703" y="2224788"/>
                  </a:cubicBezTo>
                  <a:cubicBezTo>
                    <a:pt x="1453081" y="2242275"/>
                    <a:pt x="930374" y="2293003"/>
                    <a:pt x="642081" y="2081506"/>
                  </a:cubicBezTo>
                  <a:cubicBezTo>
                    <a:pt x="353788" y="1870009"/>
                    <a:pt x="-54087" y="1425243"/>
                    <a:pt x="5942" y="955804"/>
                  </a:cubicBezTo>
                  <a:cubicBezTo>
                    <a:pt x="65361" y="491139"/>
                    <a:pt x="350553" y="118864"/>
                    <a:pt x="893042" y="18531"/>
                  </a:cubicBezTo>
                  <a:cubicBezTo>
                    <a:pt x="1435531" y="-81802"/>
                    <a:pt x="2844033" y="253279"/>
                    <a:pt x="3260875" y="353804"/>
                  </a:cubicBezTo>
                  <a:cubicBezTo>
                    <a:pt x="3677717" y="454329"/>
                    <a:pt x="3442907" y="197890"/>
                    <a:pt x="3458132" y="353064"/>
                  </a:cubicBezTo>
                  <a:cubicBezTo>
                    <a:pt x="3473357" y="508238"/>
                    <a:pt x="3644416" y="1303583"/>
                    <a:pt x="3486207" y="1521261"/>
                  </a:cubicBezTo>
                  <a:cubicBezTo>
                    <a:pt x="3427207" y="1746390"/>
                    <a:pt x="2637885" y="1857181"/>
                    <a:pt x="2444842" y="1927753"/>
                  </a:cubicBezTo>
                  <a:cubicBezTo>
                    <a:pt x="2251799" y="1998325"/>
                    <a:pt x="2636299" y="1899110"/>
                    <a:pt x="2327951" y="1944692"/>
                  </a:cubicBezTo>
                  <a:close/>
                </a:path>
              </a:pathLst>
            </a:custGeom>
            <a:solidFill>
              <a:srgbClr val="D6F2EA"/>
            </a:solidFill>
            <a:ln>
              <a:solidFill>
                <a:srgbClr val="CCE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97386">
                        <a14:foregroundMark x1="14216" y1="61987" x2="22222" y2="593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948"/>
          <a:stretch/>
        </p:blipFill>
        <p:spPr>
          <a:xfrm flipH="1">
            <a:off x="-507541" y="2280035"/>
            <a:ext cx="3681840" cy="4488934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2171020" y="775219"/>
            <a:ext cx="8295861" cy="1569660"/>
          </a:xfrm>
          <a:prstGeom prst="rect">
            <a:avLst/>
          </a:prstGeom>
          <a:solidFill>
            <a:srgbClr val="F7E3AD"/>
          </a:solidFill>
        </p:spPr>
        <p:txBody>
          <a:bodyPr wrap="non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 b="1" dirty="0" err="1" smtClean="0">
                <a:solidFill>
                  <a:srgbClr val="7030A0"/>
                </a:solidFill>
                <a:latin typeface="+mj-lt"/>
              </a:rPr>
              <a:t>Rót</a:t>
            </a:r>
            <a:r>
              <a:rPr lang="en-US" sz="3200" b="1" dirty="0" smtClean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+mj-lt"/>
              </a:rPr>
              <a:t>hết</a:t>
            </a:r>
            <a:r>
              <a:rPr lang="en-US" sz="3200" b="1" dirty="0" smtClean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+mj-lt"/>
              </a:rPr>
              <a:t>nước</a:t>
            </a:r>
            <a:r>
              <a:rPr lang="en-US" sz="3200" b="1" dirty="0" smtClean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+mj-lt"/>
              </a:rPr>
              <a:t>từ</a:t>
            </a:r>
            <a:r>
              <a:rPr lang="en-US" sz="3200" b="1" dirty="0" smtClean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+mj-lt"/>
              </a:rPr>
              <a:t>bình</a:t>
            </a:r>
            <a:r>
              <a:rPr lang="en-US" sz="3200" b="1" dirty="0" smtClean="0">
                <a:solidFill>
                  <a:srgbClr val="7030A0"/>
                </a:solidFill>
                <a:latin typeface="+mj-lt"/>
              </a:rPr>
              <a:t> sang 4 </a:t>
            </a:r>
            <a:r>
              <a:rPr lang="en-US" sz="3200" b="1" dirty="0" err="1" smtClean="0">
                <a:solidFill>
                  <a:srgbClr val="7030A0"/>
                </a:solidFill>
                <a:latin typeface="+mj-lt"/>
              </a:rPr>
              <a:t>cốc</a:t>
            </a:r>
            <a:r>
              <a:rPr lang="en-US" sz="3200" b="1" dirty="0" smtClean="0">
                <a:solidFill>
                  <a:srgbClr val="7030A0"/>
                </a:solidFill>
                <a:latin typeface="+mj-lt"/>
              </a:rPr>
              <a:t>.</a:t>
            </a:r>
          </a:p>
          <a:p>
            <a:pPr marL="514350" indent="-5143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 b="1" dirty="0" err="1" smtClean="0">
                <a:solidFill>
                  <a:srgbClr val="7030A0"/>
                </a:solidFill>
                <a:latin typeface="+mj-lt"/>
              </a:rPr>
              <a:t>Lượng</a:t>
            </a:r>
            <a:r>
              <a:rPr lang="en-US" sz="3200" b="1" dirty="0" smtClean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+mj-lt"/>
              </a:rPr>
              <a:t>nước</a:t>
            </a:r>
            <a:r>
              <a:rPr lang="en-US" sz="3200" b="1" dirty="0" smtClean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+mj-lt"/>
              </a:rPr>
              <a:t>trong</a:t>
            </a:r>
            <a:r>
              <a:rPr lang="en-US" sz="3200" b="1" dirty="0" smtClean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+mj-lt"/>
              </a:rPr>
              <a:t>bình</a:t>
            </a:r>
            <a:r>
              <a:rPr lang="en-US" sz="3200" b="1" dirty="0" smtClean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+mj-lt"/>
              </a:rPr>
              <a:t>bằng</a:t>
            </a:r>
            <a:r>
              <a:rPr lang="en-US" sz="3200" b="1" dirty="0" smtClean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+mj-lt"/>
              </a:rPr>
              <a:t>cả</a:t>
            </a:r>
            <a:r>
              <a:rPr lang="en-US" sz="3200" b="1" dirty="0" smtClean="0">
                <a:solidFill>
                  <a:srgbClr val="7030A0"/>
                </a:solidFill>
                <a:latin typeface="+mj-lt"/>
              </a:rPr>
              <a:t> 4 </a:t>
            </a:r>
            <a:r>
              <a:rPr lang="en-US" sz="3200" b="1" dirty="0" err="1" smtClean="0">
                <a:solidFill>
                  <a:srgbClr val="7030A0"/>
                </a:solidFill>
                <a:latin typeface="+mj-lt"/>
              </a:rPr>
              <a:t>cốc</a:t>
            </a:r>
            <a:r>
              <a:rPr lang="en-US" sz="3200" b="1" dirty="0" smtClean="0">
                <a:solidFill>
                  <a:srgbClr val="7030A0"/>
                </a:solidFill>
                <a:latin typeface="+mj-lt"/>
              </a:rPr>
              <a:t>.</a:t>
            </a:r>
            <a:endParaRPr lang="en-US" sz="3200" b="1" dirty="0">
              <a:solidFill>
                <a:srgbClr val="7030A0"/>
              </a:solidFill>
              <a:latin typeface="+mj-lt"/>
            </a:endParaRPr>
          </a:p>
        </p:txBody>
      </p:sp>
      <p:pic>
        <p:nvPicPr>
          <p:cNvPr id="2" name="Tieng-rot-nuoc-www_tiengdong_com (mp3cut.net)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198712" y="5853299"/>
            <a:ext cx="609600" cy="609600"/>
          </a:xfrm>
          <a:prstGeom prst="rect">
            <a:avLst/>
          </a:prstGeom>
        </p:spPr>
      </p:pic>
      <p:pic>
        <p:nvPicPr>
          <p:cNvPr id="42" name="Tieng-rot-nuoc-www_tiengdong_com (mp3cut.net)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198712" y="5123069"/>
            <a:ext cx="609600" cy="609600"/>
          </a:xfrm>
          <a:prstGeom prst="rect">
            <a:avLst/>
          </a:prstGeom>
        </p:spPr>
      </p:pic>
      <p:pic>
        <p:nvPicPr>
          <p:cNvPr id="43" name="Tieng-rot-nuoc-www_tiengdong_com (mp3cut.net)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192000" y="4429151"/>
            <a:ext cx="609600" cy="609600"/>
          </a:xfrm>
          <a:prstGeom prst="rect">
            <a:avLst/>
          </a:prstGeom>
        </p:spPr>
      </p:pic>
      <p:pic>
        <p:nvPicPr>
          <p:cNvPr id="44" name="Tieng-rot-nuoc-www_tiengdong_com (mp3cut.net)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192000" y="3675656"/>
            <a:ext cx="609600" cy="609600"/>
          </a:xfrm>
          <a:prstGeom prst="rect">
            <a:avLst/>
          </a:prstGeom>
        </p:spPr>
      </p:pic>
      <p:sp>
        <p:nvSpPr>
          <p:cNvPr id="45" name="Text Box 1"/>
          <p:cNvSpPr txBox="1"/>
          <p:nvPr/>
        </p:nvSpPr>
        <p:spPr>
          <a:xfrm>
            <a:off x="1167294" y="6500669"/>
            <a:ext cx="12462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lvl="0" indent="0" algn="l" defTabSz="914028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015" lvl="1" indent="0" algn="l" defTabSz="914028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028" lvl="2" indent="0" algn="l" defTabSz="914028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047" lvl="3" indent="0" algn="l" defTabSz="914028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061" lvl="4" indent="0" algn="l" defTabSz="914028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285074" lvl="5" indent="0" algn="l" defTabSz="914028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742087" lvl="6" indent="0" algn="l" defTabSz="914028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199105" lvl="7" indent="0" algn="l" defTabSz="914028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656116" lvl="8" indent="0" algn="l" defTabSz="914028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sz="1800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sz="1800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1800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sz="1800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1800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: </a:t>
            </a:r>
            <a:r>
              <a:rPr lang="en-US" sz="1800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FB </a:t>
            </a:r>
            <a:r>
              <a:rPr lang="en-US" sz="1800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sz="1800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1800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sz="1800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1800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sz="1800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679606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29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9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2295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3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2295" fill="hold"/>
                                        <p:tgtEl>
                                          <p:spTgt spid="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5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9000"/>
                            </p:stCondLst>
                            <p:childTnLst>
                              <p:par>
                                <p:cTn id="69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9000"/>
                            </p:stCondLst>
                            <p:childTnLst>
                              <p:par>
                                <p:cTn id="7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3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4" dur="2295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5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6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2000"/>
                            </p:stCondLst>
                            <p:childTnLst>
                              <p:par>
                                <p:cTn id="9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2000"/>
                            </p:stCondLst>
                            <p:childTnLst>
                              <p:par>
                                <p:cTn id="9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0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  <p:audio>
              <p:cMediaNode vol="80000">
                <p:cTn id="10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  <p:audio>
              <p:cMediaNode vol="80000">
                <p:cTn id="10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</p:childTnLst>
        </p:cTn>
      </p:par>
    </p:tnLst>
    <p:bldLst>
      <p:bldP spid="19" grpId="0" animBg="1"/>
      <p:bldP spid="21" grpId="0" animBg="1"/>
      <p:bldP spid="23" grpId="0" animBg="1"/>
      <p:bldP spid="23" grpId="1" animBg="1"/>
      <p:bldP spid="24" grpId="0" animBg="1"/>
      <p:bldP spid="24" grpId="1" animBg="1"/>
      <p:bldP spid="24" grpId="2" animBg="1"/>
      <p:bldP spid="26" grpId="0" animBg="1"/>
      <p:bldP spid="26" grpId="1" animBg="1"/>
      <p:bldP spid="27" grpId="0" animBg="1"/>
      <p:bldP spid="27" grpId="1" animBg="1"/>
      <p:bldP spid="27" grpId="2" animBg="1"/>
      <p:bldP spid="29" grpId="0" animBg="1"/>
      <p:bldP spid="31" grpId="0" animBg="1"/>
      <p:bldP spid="31" grpId="1" animBg="1"/>
      <p:bldP spid="32" grpId="0" animBg="1"/>
      <p:bldP spid="32" grpId="1" animBg="1"/>
      <p:bldP spid="32" grpId="2" animBg="1"/>
      <p:bldP spid="34" grpId="0" animBg="1"/>
      <p:bldP spid="36" grpId="0" animBg="1"/>
      <p:bldP spid="36" grpId="1" animBg="1"/>
      <p:bldP spid="4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tile tx="0" ty="0" sx="98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8EA4A03F-C5FF-4057-8378-36D13EB89E8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" y="4484914"/>
            <a:ext cx="1162183" cy="2206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139505EB-7B6A-4FA2-BA1C-91E9536AD1A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  <a14:backgroundMark x1="16142" y1="47917" x2="20866" y2="47917"/>
                        <a14:backgroundMark x1="10236" y1="49219" x2="25197" y2="50260"/>
                        <a14:backgroundMark x1="23622" y1="50521" x2="3937" y2="51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9406"/>
          <a:stretch/>
        </p:blipFill>
        <p:spPr>
          <a:xfrm>
            <a:off x="169082" y="90942"/>
            <a:ext cx="780528" cy="59713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10" y="3710966"/>
            <a:ext cx="4404642" cy="2936429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5977237" y="383263"/>
            <a:ext cx="4297680" cy="3150796"/>
            <a:chOff x="4105765" y="361660"/>
            <a:chExt cx="4297680" cy="3150796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30729" b="51042" l="37042" r="54539">
                          <a14:foregroundMark x1="40264" y1="40365" x2="43338" y2="47656"/>
                          <a14:foregroundMark x1="40703" y1="40625" x2="44217" y2="40885"/>
                          <a14:foregroundMark x1="44217" y1="40885" x2="44217" y2="40885"/>
                          <a14:foregroundMark x1="44217" y1="40885" x2="44217" y2="40885"/>
                          <a14:foregroundMark x1="47877" y1="48438" x2="48463" y2="48698"/>
                          <a14:foregroundMark x1="48463" y1="48698" x2="48463" y2="48698"/>
                          <a14:foregroundMark x1="48755" y1="48698" x2="48755" y2="48698"/>
                          <a14:foregroundMark x1="48755" y1="48698" x2="49341" y2="48958"/>
                          <a14:foregroundMark x1="49488" y1="48958" x2="49488" y2="48958"/>
                          <a14:foregroundMark x1="40849" y1="43750" x2="41142" y2="47656"/>
                          <a14:foregroundMark x1="40630" y1="42318" x2="40630" y2="4739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435" t="31481" r="45629" b="48008"/>
            <a:stretch/>
          </p:blipFill>
          <p:spPr bwMode="auto">
            <a:xfrm>
              <a:off x="4584744" y="874413"/>
              <a:ext cx="3194912" cy="23119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ounded Rectangle 3"/>
            <p:cNvSpPr/>
            <p:nvPr/>
          </p:nvSpPr>
          <p:spPr>
            <a:xfrm>
              <a:off x="4105765" y="361660"/>
              <a:ext cx="4297680" cy="3150796"/>
            </a:xfrm>
            <a:prstGeom prst="round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516596" y="413486"/>
              <a:ext cx="344036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 smtClean="0">
                  <a:solidFill>
                    <a:srgbClr val="0070C0"/>
                  </a:solidFill>
                  <a:latin typeface="+mj-lt"/>
                </a:rPr>
                <a:t>Đây</a:t>
              </a:r>
              <a:r>
                <a:rPr lang="en-US" sz="2800" dirty="0" smtClean="0">
                  <a:solidFill>
                    <a:srgbClr val="0070C0"/>
                  </a:solidFill>
                  <a:latin typeface="+mj-lt"/>
                </a:rPr>
                <a:t> </a:t>
              </a:r>
              <a:r>
                <a:rPr lang="en-US" sz="2800" dirty="0" err="1" smtClean="0">
                  <a:solidFill>
                    <a:srgbClr val="0070C0"/>
                  </a:solidFill>
                  <a:latin typeface="+mj-lt"/>
                </a:rPr>
                <a:t>là</a:t>
              </a:r>
              <a:r>
                <a:rPr lang="en-US" sz="2800" dirty="0" smtClean="0">
                  <a:solidFill>
                    <a:srgbClr val="0070C0"/>
                  </a:solidFill>
                  <a:latin typeface="+mj-lt"/>
                </a:rPr>
                <a:t> ca 1</a:t>
              </a:r>
              <a:r>
                <a:rPr lang="en-US" sz="2800" i="1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r>
                <a:rPr lang="en-US" sz="2800" dirty="0" smtClean="0">
                  <a:solidFill>
                    <a:srgbClr val="0070C0"/>
                  </a:solidFill>
                  <a:latin typeface="+mj-lt"/>
                </a:rPr>
                <a:t>, chai 1</a:t>
              </a:r>
              <a:r>
                <a:rPr lang="en-US" sz="2800" i="1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r>
                <a:rPr lang="en-US" sz="2800" dirty="0" smtClean="0">
                  <a:solidFill>
                    <a:srgbClr val="0070C0"/>
                  </a:solidFill>
                  <a:latin typeface="+mj-lt"/>
                </a:rPr>
                <a:t>.</a:t>
              </a:r>
              <a:endParaRPr lang="en-US" sz="2800" dirty="0">
                <a:solidFill>
                  <a:srgbClr val="0070C0"/>
                </a:solidFill>
                <a:latin typeface="+mj-lt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862281" y="2855111"/>
              <a:ext cx="271260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err="1" smtClean="0">
                  <a:solidFill>
                    <a:srgbClr val="0070C0"/>
                  </a:solidFill>
                  <a:latin typeface="+mj-lt"/>
                </a:rPr>
                <a:t>Lít</a:t>
              </a:r>
              <a:r>
                <a:rPr lang="en-US" sz="3200" dirty="0" smtClean="0">
                  <a:solidFill>
                    <a:srgbClr val="0070C0"/>
                  </a:solidFill>
                  <a:latin typeface="+mj-lt"/>
                </a:rPr>
                <a:t> </a:t>
              </a:r>
              <a:r>
                <a:rPr lang="en-US" sz="3200" dirty="0" err="1" smtClean="0">
                  <a:solidFill>
                    <a:srgbClr val="0070C0"/>
                  </a:solidFill>
                  <a:latin typeface="+mj-lt"/>
                </a:rPr>
                <a:t>viết</a:t>
              </a:r>
              <a:r>
                <a:rPr lang="en-US" sz="3200" dirty="0" smtClean="0">
                  <a:solidFill>
                    <a:srgbClr val="0070C0"/>
                  </a:solidFill>
                  <a:latin typeface="+mj-lt"/>
                </a:rPr>
                <a:t> </a:t>
              </a:r>
              <a:r>
                <a:rPr lang="en-US" sz="3200" dirty="0" err="1" smtClean="0">
                  <a:solidFill>
                    <a:srgbClr val="0070C0"/>
                  </a:solidFill>
                  <a:latin typeface="+mj-lt"/>
                </a:rPr>
                <a:t>tắt</a:t>
              </a:r>
              <a:r>
                <a:rPr lang="en-US" sz="3200" dirty="0" smtClean="0">
                  <a:solidFill>
                    <a:srgbClr val="0070C0"/>
                  </a:solidFill>
                  <a:latin typeface="+mj-lt"/>
                </a:rPr>
                <a:t> </a:t>
              </a:r>
              <a:r>
                <a:rPr lang="en-US" sz="3200" dirty="0" err="1" smtClean="0">
                  <a:solidFill>
                    <a:srgbClr val="0070C0"/>
                  </a:solidFill>
                  <a:latin typeface="+mj-lt"/>
                </a:rPr>
                <a:t>là</a:t>
              </a:r>
              <a:r>
                <a:rPr lang="en-US" sz="3200" dirty="0" smtClean="0">
                  <a:solidFill>
                    <a:srgbClr val="0070C0"/>
                  </a:solidFill>
                  <a:latin typeface="+mj-lt"/>
                </a:rPr>
                <a:t> </a:t>
              </a:r>
              <a:r>
                <a:rPr lang="en-US" sz="3200" i="1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r>
                <a:rPr lang="en-US" sz="3200" dirty="0" smtClean="0">
                  <a:solidFill>
                    <a:srgbClr val="0070C0"/>
                  </a:solidFill>
                  <a:latin typeface="+mj-lt"/>
                </a:rPr>
                <a:t>.</a:t>
              </a:r>
              <a:endParaRPr lang="en-US" sz="3200" dirty="0">
                <a:solidFill>
                  <a:srgbClr val="0070C0"/>
                </a:solidFill>
                <a:latin typeface="+mj-lt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6100203" y="4445599"/>
            <a:ext cx="4379112" cy="1384995"/>
          </a:xfrm>
          <a:prstGeom prst="rect">
            <a:avLst/>
          </a:prstGeom>
          <a:solidFill>
            <a:srgbClr val="F7E3AD"/>
          </a:solidFill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b="1" dirty="0" err="1" smtClean="0">
                <a:solidFill>
                  <a:srgbClr val="7030A0"/>
                </a:solidFill>
                <a:latin typeface="+mj-lt"/>
              </a:rPr>
              <a:t>Rót</a:t>
            </a:r>
            <a:r>
              <a:rPr lang="en-US" sz="2800" b="1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+mj-lt"/>
              </a:rPr>
              <a:t>nước</a:t>
            </a:r>
            <a:r>
              <a:rPr lang="en-US" sz="2800" b="1" dirty="0" smtClean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+mj-lt"/>
              </a:rPr>
              <a:t>đầy</a:t>
            </a:r>
            <a:r>
              <a:rPr lang="en-US" sz="2800" b="1" dirty="0" smtClean="0">
                <a:solidFill>
                  <a:srgbClr val="7030A0"/>
                </a:solidFill>
                <a:latin typeface="+mj-lt"/>
              </a:rPr>
              <a:t> 2 ca 1</a:t>
            </a:r>
            <a:r>
              <a:rPr lang="en-US" sz="28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b="1" dirty="0" smtClean="0">
                <a:solidFill>
                  <a:srgbClr val="7030A0"/>
                </a:solidFill>
                <a:latin typeface="+mj-lt"/>
              </a:rPr>
              <a:t>, ta </a:t>
            </a:r>
            <a:r>
              <a:rPr lang="en-US" sz="2800" b="1" dirty="0" err="1" smtClean="0">
                <a:solidFill>
                  <a:srgbClr val="7030A0"/>
                </a:solidFill>
                <a:latin typeface="+mj-lt"/>
              </a:rPr>
              <a:t>được</a:t>
            </a:r>
            <a:r>
              <a:rPr lang="en-US" sz="2800" b="1" dirty="0" smtClean="0">
                <a:solidFill>
                  <a:srgbClr val="7030A0"/>
                </a:solidFill>
                <a:latin typeface="+mj-lt"/>
              </a:rPr>
              <a:t> 2</a:t>
            </a:r>
            <a:r>
              <a:rPr lang="en-US" sz="28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b="1" dirty="0" smtClean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+mj-lt"/>
              </a:rPr>
              <a:t>nước</a:t>
            </a:r>
            <a:r>
              <a:rPr lang="en-US" sz="2800" b="1" dirty="0" smtClean="0">
                <a:solidFill>
                  <a:srgbClr val="7030A0"/>
                </a:solidFill>
                <a:latin typeface="+mj-lt"/>
              </a:rPr>
              <a:t>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69325" y="471780"/>
            <a:ext cx="1988101" cy="2748257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378620" y="958309"/>
            <a:ext cx="5709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  <a:latin typeface="+mj-lt"/>
              </a:rPr>
              <a:t>b</a:t>
            </a:r>
            <a:r>
              <a:rPr lang="en-US" sz="3200" b="1" dirty="0" smtClean="0">
                <a:solidFill>
                  <a:srgbClr val="7030A0"/>
                </a:solidFill>
                <a:latin typeface="+mj-lt"/>
              </a:rPr>
              <a:t>)</a:t>
            </a:r>
            <a:endParaRPr lang="en-US" sz="3200" b="1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13" name="Text Box 1"/>
          <p:cNvSpPr txBox="1"/>
          <p:nvPr/>
        </p:nvSpPr>
        <p:spPr>
          <a:xfrm>
            <a:off x="1569325" y="6519260"/>
            <a:ext cx="12462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lvl="0" indent="0" algn="l" defTabSz="914028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015" lvl="1" indent="0" algn="l" defTabSz="914028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028" lvl="2" indent="0" algn="l" defTabSz="914028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047" lvl="3" indent="0" algn="l" defTabSz="914028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061" lvl="4" indent="0" algn="l" defTabSz="914028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285074" lvl="5" indent="0" algn="l" defTabSz="914028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742087" lvl="6" indent="0" algn="l" defTabSz="914028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199105" lvl="7" indent="0" algn="l" defTabSz="914028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656116" lvl="8" indent="0" algn="l" defTabSz="914028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sz="1800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sz="1800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1800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sz="1800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1800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: </a:t>
            </a:r>
            <a:r>
              <a:rPr lang="en-US" sz="1800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FB </a:t>
            </a:r>
            <a:r>
              <a:rPr lang="en-US" sz="1800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sz="1800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1800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sz="1800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1800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sz="1800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449744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>
            <a:extLst>
              <a:ext uri="{FF2B5EF4-FFF2-40B4-BE49-F238E27FC236}">
                <a16:creationId xmlns:a16="http://schemas.microsoft.com/office/drawing/2014/main" id="{2B7810E6-3F6A-42B8-88B6-473D16B1A2BB}"/>
              </a:ext>
            </a:extLst>
          </p:cNvPr>
          <p:cNvSpPr/>
          <p:nvPr/>
        </p:nvSpPr>
        <p:spPr>
          <a:xfrm>
            <a:off x="3297693" y="4128719"/>
            <a:ext cx="2288055" cy="2288055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3DAE0D1A-C18C-462D-9E2C-4A65C61AECA0}"/>
              </a:ext>
            </a:extLst>
          </p:cNvPr>
          <p:cNvSpPr/>
          <p:nvPr/>
        </p:nvSpPr>
        <p:spPr>
          <a:xfrm>
            <a:off x="66716" y="4312165"/>
            <a:ext cx="2104609" cy="2104609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27020907-42DE-441D-B558-D04CF2D2FE95}"/>
              </a:ext>
            </a:extLst>
          </p:cNvPr>
          <p:cNvSpPr/>
          <p:nvPr/>
        </p:nvSpPr>
        <p:spPr>
          <a:xfrm>
            <a:off x="10441480" y="2696691"/>
            <a:ext cx="1615474" cy="1615474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3378732E-4E49-4ADA-9A59-34FF8418106A}"/>
              </a:ext>
            </a:extLst>
          </p:cNvPr>
          <p:cNvGrpSpPr/>
          <p:nvPr/>
        </p:nvGrpSpPr>
        <p:grpSpPr>
          <a:xfrm>
            <a:off x="3297693" y="-487254"/>
            <a:ext cx="5809496" cy="5760000"/>
            <a:chOff x="3084810" y="-335112"/>
            <a:chExt cx="5809496" cy="5760000"/>
          </a:xfrm>
        </p:grpSpPr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FDD56F46-78C0-48A0-80AE-43E1B08C2906}"/>
                </a:ext>
              </a:extLst>
            </p:cNvPr>
            <p:cNvGrpSpPr/>
            <p:nvPr/>
          </p:nvGrpSpPr>
          <p:grpSpPr>
            <a:xfrm>
              <a:off x="3297693" y="-335112"/>
              <a:ext cx="5596613" cy="5760000"/>
              <a:chOff x="3297693" y="-335112"/>
              <a:chExt cx="5596613" cy="5760000"/>
            </a:xfrm>
          </p:grpSpPr>
          <p:cxnSp>
            <p:nvCxnSpPr>
              <p:cNvPr id="16" name="直接连接符 15">
                <a:extLst>
                  <a:ext uri="{FF2B5EF4-FFF2-40B4-BE49-F238E27FC236}">
                    <a16:creationId xmlns:a16="http://schemas.microsoft.com/office/drawing/2014/main" id="{9E63ACBC-0502-4C24-A228-135B9D7FD2C8}"/>
                  </a:ext>
                </a:extLst>
              </p:cNvPr>
              <p:cNvCxnSpPr/>
              <p:nvPr/>
            </p:nvCxnSpPr>
            <p:spPr>
              <a:xfrm>
                <a:off x="6154058" y="-335112"/>
                <a:ext cx="0" cy="5760000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图片 12">
                <a:extLst>
                  <a:ext uri="{FF2B5EF4-FFF2-40B4-BE49-F238E27FC236}">
                    <a16:creationId xmlns:a16="http://schemas.microsoft.com/office/drawing/2014/main" id="{2785C2FF-6646-4D8E-A4D4-4477539FA40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t="48492"/>
              <a:stretch/>
            </p:blipFill>
            <p:spPr>
              <a:xfrm>
                <a:off x="3297693" y="2256270"/>
                <a:ext cx="5596613" cy="2885850"/>
              </a:xfrm>
              <a:prstGeom prst="rect">
                <a:avLst/>
              </a:prstGeom>
            </p:spPr>
          </p:pic>
        </p:grpSp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E3262840-AD48-47F6-A0A1-446DB542520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</p:spPr>
        </p:pic>
      </p:grpSp>
      <p:sp>
        <p:nvSpPr>
          <p:cNvPr id="10" name="椭圆 9">
            <a:extLst>
              <a:ext uri="{FF2B5EF4-FFF2-40B4-BE49-F238E27FC236}">
                <a16:creationId xmlns:a16="http://schemas.microsoft.com/office/drawing/2014/main" id="{7DA23B47-F7D7-4911-BD6D-B6C2AB13EDAB}"/>
              </a:ext>
            </a:extLst>
          </p:cNvPr>
          <p:cNvSpPr/>
          <p:nvPr/>
        </p:nvSpPr>
        <p:spPr>
          <a:xfrm>
            <a:off x="10020674" y="3202741"/>
            <a:ext cx="1652476" cy="1652476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072D74B1-8805-4ABB-90FA-8A1540D84D7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  <p:sp>
        <p:nvSpPr>
          <p:cNvPr id="22" name="椭圆 21">
            <a:extLst>
              <a:ext uri="{FF2B5EF4-FFF2-40B4-BE49-F238E27FC236}">
                <a16:creationId xmlns:a16="http://schemas.microsoft.com/office/drawing/2014/main" id="{AA96C5E8-266D-475D-A9D2-6DFB0D82BFFF}"/>
              </a:ext>
            </a:extLst>
          </p:cNvPr>
          <p:cNvSpPr/>
          <p:nvPr/>
        </p:nvSpPr>
        <p:spPr>
          <a:xfrm>
            <a:off x="-409854" y="-345522"/>
            <a:ext cx="1183530" cy="1183530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892D825C-2FA8-4570-B0B4-80F806B35ABE}"/>
              </a:ext>
            </a:extLst>
          </p:cNvPr>
          <p:cNvSpPr/>
          <p:nvPr/>
        </p:nvSpPr>
        <p:spPr>
          <a:xfrm>
            <a:off x="181911" y="479246"/>
            <a:ext cx="717524" cy="717524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7919" y="2489044"/>
            <a:ext cx="3158043" cy="1427394"/>
          </a:xfrm>
          <a:prstGeom prst="rect">
            <a:avLst/>
          </a:prstGeom>
        </p:spPr>
      </p:pic>
      <p:sp>
        <p:nvSpPr>
          <p:cNvPr id="15" name="Text Box 1"/>
          <p:cNvSpPr txBox="1"/>
          <p:nvPr/>
        </p:nvSpPr>
        <p:spPr>
          <a:xfrm>
            <a:off x="1569325" y="6519260"/>
            <a:ext cx="12462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lvl="0" indent="0" algn="l" defTabSz="914028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015" lvl="1" indent="0" algn="l" defTabSz="914028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028" lvl="2" indent="0" algn="l" defTabSz="914028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047" lvl="3" indent="0" algn="l" defTabSz="914028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061" lvl="4" indent="0" algn="l" defTabSz="914028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285074" lvl="5" indent="0" algn="l" defTabSz="914028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742087" lvl="6" indent="0" algn="l" defTabSz="914028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199105" lvl="7" indent="0" algn="l" defTabSz="914028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656116" lvl="8" indent="0" algn="l" defTabSz="914028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sz="1800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sz="1800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1800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sz="1800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1800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: </a:t>
            </a:r>
            <a:r>
              <a:rPr lang="en-US" sz="1800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FB </a:t>
            </a:r>
            <a:r>
              <a:rPr lang="en-US" sz="1800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sz="1800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1800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sz="1800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1800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sz="1800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29187097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5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8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1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4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7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0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10" grpId="0" animBg="1"/>
      <p:bldP spid="10" grpId="1" animBg="1"/>
      <p:bldP spid="22" grpId="0" animBg="1"/>
      <p:bldP spid="22" grpId="1" animBg="1"/>
      <p:bldP spid="23" grpId="0" animBg="1"/>
      <p:bldP spid="23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1384255" y="707616"/>
            <a:ext cx="60564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3" name="MH_Other_2">
            <a:extLst>
              <a:ext uri="{FF2B5EF4-FFF2-40B4-BE49-F238E27FC236}">
                <a16:creationId xmlns:a16="http://schemas.microsoft.com/office/drawing/2014/main" id="{59A90A8C-E3ED-4437-9D34-0570F46DF52A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624979" y="616008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59545" y="1349474"/>
            <a:ext cx="7098547" cy="4267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8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</a:t>
            </a:r>
            <a:r>
              <a:rPr lang="en-US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 1l </a:t>
            </a:r>
            <a:r>
              <a:rPr lang="en-US" sz="28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đầy</a:t>
            </a:r>
            <a:r>
              <a:rPr lang="en-US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chai </a:t>
            </a:r>
            <a:r>
              <a:rPr lang="en-US" sz="28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cốc</a:t>
            </a:r>
            <a:r>
              <a:rPr lang="en-US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8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514350" indent="-514350">
              <a:lnSpc>
                <a:spcPct val="200000"/>
              </a:lnSpc>
              <a:buAutoNum type="alphaUcPeriod"/>
            </a:pPr>
            <a:r>
              <a:rPr lang="en-US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Chai </a:t>
            </a:r>
            <a:r>
              <a:rPr lang="en-US" sz="28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đựng</a:t>
            </a:r>
            <a:r>
              <a:rPr lang="en-US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1l </a:t>
            </a:r>
            <a:r>
              <a:rPr lang="en-US" sz="28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14350" indent="-514350">
              <a:lnSpc>
                <a:spcPct val="200000"/>
              </a:lnSpc>
              <a:buAutoNum type="alphaUcPeriod"/>
            </a:pPr>
            <a:r>
              <a:rPr lang="en-US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Chai </a:t>
            </a:r>
            <a:r>
              <a:rPr lang="en-US" sz="28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đượng</a:t>
            </a:r>
            <a:r>
              <a:rPr lang="en-US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ít</a:t>
            </a:r>
            <a:r>
              <a:rPr lang="en-US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1l </a:t>
            </a:r>
            <a:r>
              <a:rPr lang="en-US" sz="28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14350" indent="-514350">
              <a:lnSpc>
                <a:spcPct val="200000"/>
              </a:lnSpc>
              <a:buAutoNum type="alphaUcPeriod"/>
            </a:pPr>
            <a:r>
              <a:rPr lang="en-US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Chai </a:t>
            </a:r>
            <a:r>
              <a:rPr lang="en-US" sz="28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đựng</a:t>
            </a:r>
            <a:r>
              <a:rPr lang="en-US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1l </a:t>
            </a:r>
            <a:r>
              <a:rPr lang="en-US" sz="28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8058160" y="1787760"/>
            <a:ext cx="3486150" cy="2992478"/>
            <a:chOff x="7786688" y="2265324"/>
            <a:chExt cx="3486150" cy="2992478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7641" b="21941"/>
            <a:stretch/>
          </p:blipFill>
          <p:spPr>
            <a:xfrm>
              <a:off x="7786688" y="2279612"/>
              <a:ext cx="3486150" cy="2978190"/>
            </a:xfrm>
            <a:prstGeom prst="rect">
              <a:avLst/>
            </a:prstGeom>
          </p:spPr>
        </p:pic>
        <p:sp>
          <p:nvSpPr>
            <p:cNvPr id="25" name="Rounded Rectangle 24"/>
            <p:cNvSpPr/>
            <p:nvPr/>
          </p:nvSpPr>
          <p:spPr>
            <a:xfrm>
              <a:off x="7786688" y="2265324"/>
              <a:ext cx="3486150" cy="2978190"/>
            </a:xfrm>
            <a:prstGeom prst="round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Oval 26"/>
          <p:cNvSpPr/>
          <p:nvPr/>
        </p:nvSpPr>
        <p:spPr>
          <a:xfrm>
            <a:off x="400050" y="4086917"/>
            <a:ext cx="731520" cy="73152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Box 1"/>
          <p:cNvSpPr txBox="1"/>
          <p:nvPr/>
        </p:nvSpPr>
        <p:spPr>
          <a:xfrm>
            <a:off x="1569325" y="6519260"/>
            <a:ext cx="12462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lvl="0" indent="0" algn="l" defTabSz="914028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015" lvl="1" indent="0" algn="l" defTabSz="914028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028" lvl="2" indent="0" algn="l" defTabSz="914028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047" lvl="3" indent="0" algn="l" defTabSz="914028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061" lvl="4" indent="0" algn="l" defTabSz="914028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285074" lvl="5" indent="0" algn="l" defTabSz="914028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742087" lvl="6" indent="0" algn="l" defTabSz="914028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199105" lvl="7" indent="0" algn="l" defTabSz="914028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656116" lvl="8" indent="0" algn="l" defTabSz="914028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sz="1800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sz="1800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1800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sz="1800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1800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: </a:t>
            </a:r>
            <a:r>
              <a:rPr lang="en-US" sz="1800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FB </a:t>
            </a:r>
            <a:r>
              <a:rPr lang="en-US" sz="1800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sz="1800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1800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sz="1800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1800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sz="1800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14802853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 animBg="1"/>
      <p:bldP spid="24" grpId="0"/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01044" y="4538037"/>
            <a:ext cx="1208985" cy="584775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        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en-US" sz="32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C149280F-81DA-4ED3-83E3-BC353381EA0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  <a14:backgroundMark x1="16142" y1="47917" x2="20866" y2="47917"/>
                        <a14:backgroundMark x1="10236" y1="49219" x2="25197" y2="50260"/>
                        <a14:backgroundMark x1="23622" y1="50521" x2="3937" y2="51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9406"/>
          <a:stretch/>
        </p:blipFill>
        <p:spPr>
          <a:xfrm>
            <a:off x="0" y="-9477"/>
            <a:ext cx="780528" cy="597134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1042484" y="784146"/>
            <a:ext cx="1786462" cy="597184"/>
            <a:chOff x="238537" y="208174"/>
            <a:chExt cx="1786462" cy="597184"/>
          </a:xfrm>
        </p:grpSpPr>
        <p:sp>
          <p:nvSpPr>
            <p:cNvPr id="23" name="Rounded Rectangle 22"/>
            <p:cNvSpPr/>
            <p:nvPr/>
          </p:nvSpPr>
          <p:spPr>
            <a:xfrm>
              <a:off x="917049" y="220583"/>
              <a:ext cx="671273" cy="584775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78913" y="220583"/>
              <a:ext cx="82266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 smtClean="0">
                  <a:latin typeface="Arial" pitchFamily="34" charset="0"/>
                  <a:cs typeface="Arial" pitchFamily="34" charset="0"/>
                </a:rPr>
                <a:t>Số</a:t>
              </a:r>
              <a:endParaRPr lang="vi-VN" sz="3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238537" y="232458"/>
              <a:ext cx="548640" cy="54864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latin typeface="Arial" pitchFamily="34" charset="0"/>
                  <a:cs typeface="Arial" pitchFamily="34" charset="0"/>
                </a:rPr>
                <a:t>2</a:t>
              </a:r>
              <a:endParaRPr lang="en-US" sz="36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590265" y="208174"/>
              <a:ext cx="43473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latin typeface="Arial" pitchFamily="34" charset="0"/>
                  <a:cs typeface="Arial" pitchFamily="34" charset="0"/>
                </a:rPr>
                <a:t>?</a:t>
              </a:r>
              <a:endParaRPr lang="en-US" sz="3200" b="1" dirty="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6" name="20 lít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7477" t="-6130" r="-1421" b="6130"/>
          <a:stretch/>
        </p:blipFill>
        <p:spPr>
          <a:xfrm>
            <a:off x="9159580" y="1716230"/>
            <a:ext cx="2217055" cy="3214795"/>
          </a:xfrm>
          <a:prstGeom prst="rect">
            <a:avLst/>
          </a:prstGeom>
        </p:spPr>
      </p:pic>
      <p:pic>
        <p:nvPicPr>
          <p:cNvPr id="29" name="5 lít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392" t="27029" r="23585" b="6130"/>
          <a:stretch/>
        </p:blipFill>
        <p:spPr>
          <a:xfrm>
            <a:off x="7020737" y="2804758"/>
            <a:ext cx="1761326" cy="2148798"/>
          </a:xfrm>
          <a:prstGeom prst="rect">
            <a:avLst/>
          </a:prstGeom>
        </p:spPr>
      </p:pic>
      <p:pic>
        <p:nvPicPr>
          <p:cNvPr id="30" name="2 lít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522" t="27029" r="44869" b="18158"/>
          <a:stretch/>
        </p:blipFill>
        <p:spPr>
          <a:xfrm>
            <a:off x="5021364" y="2804758"/>
            <a:ext cx="1445191" cy="1762129"/>
          </a:xfrm>
          <a:prstGeom prst="rect">
            <a:avLst/>
          </a:prstGeom>
        </p:spPr>
      </p:pic>
      <p:pic>
        <p:nvPicPr>
          <p:cNvPr id="31" name="10 lít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0977" b="21131"/>
          <a:stretch/>
        </p:blipFill>
        <p:spPr>
          <a:xfrm>
            <a:off x="370104" y="1996826"/>
            <a:ext cx="1761326" cy="2535466"/>
          </a:xfrm>
          <a:prstGeom prst="rect">
            <a:avLst/>
          </a:prstGeom>
        </p:spPr>
      </p:pic>
      <p:pic>
        <p:nvPicPr>
          <p:cNvPr id="32" name="3 lít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173" t="23300" r="62859" b="21921"/>
          <a:stretch/>
        </p:blipFill>
        <p:spPr>
          <a:xfrm>
            <a:off x="3006862" y="2788003"/>
            <a:ext cx="1293283" cy="1761038"/>
          </a:xfrm>
          <a:prstGeom prst="rect">
            <a:avLst/>
          </a:prstGeom>
        </p:spPr>
      </p:pic>
      <p:sp>
        <p:nvSpPr>
          <p:cNvPr id="33" name="Rounded Rectangle 32"/>
          <p:cNvSpPr/>
          <p:nvPr/>
        </p:nvSpPr>
        <p:spPr>
          <a:xfrm>
            <a:off x="3318110" y="4447273"/>
            <a:ext cx="637332" cy="648072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 smtClean="0">
                <a:solidFill>
                  <a:srgbClr val="0070C0"/>
                </a:solidFill>
              </a:rPr>
              <a:t>?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778037" y="4477931"/>
            <a:ext cx="731520" cy="640080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  <a:latin typeface="+mj-lt"/>
              </a:rPr>
              <a:t>10</a:t>
            </a:r>
            <a:endParaRPr lang="en-US" sz="32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068100" y="4493003"/>
            <a:ext cx="1208985" cy="584775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        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en-US" sz="32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3313342" y="4443373"/>
            <a:ext cx="637332" cy="648072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9945305" y="4401234"/>
            <a:ext cx="637332" cy="648072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 smtClean="0">
                <a:solidFill>
                  <a:srgbClr val="0070C0"/>
                </a:solidFill>
              </a:rPr>
              <a:t>?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9707025" y="4432883"/>
            <a:ext cx="1208985" cy="584775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        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en-US" sz="32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9953133" y="4397108"/>
            <a:ext cx="731520" cy="648072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20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7454477" y="4426154"/>
            <a:ext cx="637332" cy="648072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 smtClean="0">
                <a:solidFill>
                  <a:srgbClr val="0070C0"/>
                </a:solidFill>
              </a:rPr>
              <a:t>?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168651" y="4485513"/>
            <a:ext cx="1208985" cy="584775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        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en-US" sz="32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7457618" y="4420045"/>
            <a:ext cx="637332" cy="648072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5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5204110" y="4461545"/>
            <a:ext cx="637332" cy="648072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 smtClean="0">
                <a:solidFill>
                  <a:srgbClr val="0070C0"/>
                </a:solidFill>
              </a:rPr>
              <a:t>?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954100" y="4507275"/>
            <a:ext cx="1208985" cy="584775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        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en-US" sz="32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5214063" y="4457645"/>
            <a:ext cx="637332" cy="648072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2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7" name="Text Box 1"/>
          <p:cNvSpPr txBox="1"/>
          <p:nvPr/>
        </p:nvSpPr>
        <p:spPr>
          <a:xfrm>
            <a:off x="1569325" y="6519260"/>
            <a:ext cx="12462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lvl="0" indent="0" algn="l" defTabSz="914028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015" lvl="1" indent="0" algn="l" defTabSz="914028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028" lvl="2" indent="0" algn="l" defTabSz="914028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047" lvl="3" indent="0" algn="l" defTabSz="914028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061" lvl="4" indent="0" algn="l" defTabSz="914028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285074" lvl="5" indent="0" algn="l" defTabSz="914028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742087" lvl="6" indent="0" algn="l" defTabSz="914028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199105" lvl="7" indent="0" algn="l" defTabSz="914028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656116" lvl="8" indent="0" algn="l" defTabSz="914028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sz="1800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sz="1800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1800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sz="1800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1800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: </a:t>
            </a:r>
            <a:r>
              <a:rPr lang="en-US" sz="1800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FB </a:t>
            </a:r>
            <a:r>
              <a:rPr lang="en-US" sz="1800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sz="1800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1800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sz="1800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1800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sz="1800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464275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7" grpId="0" animBg="1"/>
      <p:bldP spid="42" grpId="0" animBg="1"/>
      <p:bldP spid="53" grpId="0" animBg="1"/>
      <p:bldP spid="5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432864" y="146816"/>
            <a:ext cx="1786462" cy="597184"/>
            <a:chOff x="238537" y="208174"/>
            <a:chExt cx="1786462" cy="597184"/>
          </a:xfrm>
        </p:grpSpPr>
        <p:sp>
          <p:nvSpPr>
            <p:cNvPr id="25" name="Rounded Rectangle 24"/>
            <p:cNvSpPr/>
            <p:nvPr/>
          </p:nvSpPr>
          <p:spPr>
            <a:xfrm>
              <a:off x="917049" y="220583"/>
              <a:ext cx="671273" cy="584775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78913" y="220583"/>
              <a:ext cx="82266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 smtClean="0">
                  <a:latin typeface="Arial" pitchFamily="34" charset="0"/>
                  <a:cs typeface="Arial" pitchFamily="34" charset="0"/>
                </a:rPr>
                <a:t>Số</a:t>
              </a:r>
              <a:endParaRPr lang="vi-VN" sz="3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238537" y="232458"/>
              <a:ext cx="548640" cy="54864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latin typeface="Arial" pitchFamily="34" charset="0"/>
                  <a:cs typeface="Arial" pitchFamily="34" charset="0"/>
                </a:rPr>
                <a:t>3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590265" y="208174"/>
              <a:ext cx="43473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latin typeface="Arial" pitchFamily="34" charset="0"/>
                  <a:cs typeface="Arial" pitchFamily="34" charset="0"/>
                </a:rPr>
                <a:t>?</a:t>
              </a:r>
              <a:endParaRPr lang="en-US" sz="3200" b="1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707184" y="975187"/>
            <a:ext cx="11127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Rót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cốc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501" t="37812" r="55967" b="22604"/>
          <a:stretch/>
        </p:blipFill>
        <p:spPr bwMode="auto">
          <a:xfrm>
            <a:off x="1840514" y="1498407"/>
            <a:ext cx="3368803" cy="2627604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313" t="37351" r="10866" b="20418"/>
          <a:stretch/>
        </p:blipFill>
        <p:spPr bwMode="auto">
          <a:xfrm>
            <a:off x="6327290" y="1595784"/>
            <a:ext cx="4121940" cy="2457819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5344" y="4213710"/>
            <a:ext cx="12186656" cy="1815882"/>
            <a:chOff x="5344" y="4199855"/>
            <a:chExt cx="12186656" cy="1815882"/>
          </a:xfrm>
        </p:grpSpPr>
        <p:sp>
          <p:nvSpPr>
            <p:cNvPr id="41" name="Rounded Rectangle 40"/>
            <p:cNvSpPr/>
            <p:nvPr/>
          </p:nvSpPr>
          <p:spPr>
            <a:xfrm>
              <a:off x="9886735" y="5260744"/>
              <a:ext cx="548640" cy="548640"/>
            </a:xfrm>
            <a:prstGeom prst="roundRect">
              <a:avLst/>
            </a:prstGeom>
            <a:ln w="3810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vi-VN" sz="3200" b="1" dirty="0" smtClean="0">
                  <a:solidFill>
                    <a:srgbClr val="00B050"/>
                  </a:solidFill>
                </a:rPr>
                <a:t>?</a:t>
              </a:r>
              <a:endParaRPr lang="en-US" sz="3200" b="1" dirty="0">
                <a:solidFill>
                  <a:srgbClr val="00B050"/>
                </a:solidFill>
              </a:endParaRPr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10556709" y="4447745"/>
              <a:ext cx="548640" cy="548640"/>
            </a:xfrm>
            <a:prstGeom prst="roundRect">
              <a:avLst/>
            </a:prstGeom>
            <a:ln w="3810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vi-VN" sz="3200" b="1" dirty="0" smtClean="0">
                  <a:solidFill>
                    <a:srgbClr val="00B050"/>
                  </a:solidFill>
                </a:rPr>
                <a:t>?</a:t>
              </a:r>
              <a:endParaRPr lang="en-US" sz="3200" b="1" dirty="0">
                <a:solidFill>
                  <a:srgbClr val="00B050"/>
                </a:solidFill>
              </a:endParaRPr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4754294" y="4464226"/>
              <a:ext cx="548640" cy="548640"/>
            </a:xfrm>
            <a:prstGeom prst="roundRect">
              <a:avLst/>
            </a:prstGeom>
            <a:ln w="3810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vi-VN" sz="3200" b="1" dirty="0" smtClean="0">
                  <a:solidFill>
                    <a:srgbClr val="00B050"/>
                  </a:solidFill>
                </a:rPr>
                <a:t>?</a:t>
              </a:r>
              <a:endParaRPr lang="en-US" sz="3200" b="1" dirty="0">
                <a:solidFill>
                  <a:srgbClr val="00B050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344" y="4199855"/>
              <a:ext cx="12186656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US" sz="2800" b="1" dirty="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a) </a:t>
              </a:r>
              <a:r>
                <a:rPr lang="en-US" sz="2800" b="1" dirty="0" err="1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Lượng</a:t>
              </a:r>
              <a:r>
                <a:rPr lang="en-US" sz="2800" b="1" dirty="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nước</a:t>
              </a:r>
              <a:r>
                <a:rPr lang="en-US" sz="2800" b="1" dirty="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ở </a:t>
              </a:r>
              <a:r>
                <a:rPr lang="en-US" sz="2800" b="1" dirty="0" err="1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bình</a:t>
              </a:r>
              <a:r>
                <a:rPr lang="en-US" sz="2800" b="1" dirty="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A </a:t>
              </a:r>
              <a:r>
                <a:rPr lang="en-US" sz="2800" b="1" dirty="0" err="1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sz="2800" b="1" dirty="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</a:t>
              </a:r>
              <a:r>
                <a:rPr lang="en-US" sz="2800" b="1" dirty="0" err="1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cốc</a:t>
              </a:r>
              <a:r>
                <a:rPr lang="en-US" sz="2800" b="1" dirty="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2800" b="1" dirty="0" err="1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Lượng</a:t>
              </a:r>
              <a:r>
                <a:rPr lang="en-US" sz="2800" b="1" dirty="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nước</a:t>
              </a:r>
              <a:r>
                <a:rPr lang="en-US" sz="2800" b="1" dirty="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ở </a:t>
              </a:r>
              <a:r>
                <a:rPr lang="en-US" sz="2800" b="1" dirty="0" err="1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bình</a:t>
              </a:r>
              <a:r>
                <a:rPr lang="en-US" sz="2800" b="1" dirty="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B </a:t>
              </a:r>
              <a:r>
                <a:rPr lang="en-US" sz="2800" b="1" dirty="0" err="1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sz="2800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</a:t>
              </a:r>
              <a:r>
                <a:rPr lang="en-US" sz="2800" b="1" dirty="0" err="1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cốc</a:t>
              </a:r>
              <a:r>
                <a:rPr lang="en-US" sz="2800" b="1" dirty="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  <a:p>
              <a:pPr>
                <a:lnSpc>
                  <a:spcPct val="200000"/>
                </a:lnSpc>
              </a:pPr>
              <a:r>
                <a:rPr lang="en-US" sz="2800" b="1" dirty="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b) </a:t>
              </a:r>
              <a:r>
                <a:rPr lang="en-US" sz="2800" b="1" dirty="0" err="1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Lượng</a:t>
              </a:r>
              <a:r>
                <a:rPr lang="en-US" sz="2800" b="1" dirty="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nước</a:t>
              </a:r>
              <a:r>
                <a:rPr lang="en-US" sz="2800" b="1" dirty="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ở </a:t>
              </a:r>
              <a:r>
                <a:rPr lang="en-US" sz="2800" b="1" dirty="0" err="1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bình</a:t>
              </a:r>
              <a:r>
                <a:rPr lang="en-US" sz="2800" b="1" dirty="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B </a:t>
              </a:r>
              <a:r>
                <a:rPr lang="en-US" sz="2800" b="1" dirty="0" err="1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nhiều</a:t>
              </a:r>
              <a:r>
                <a:rPr lang="en-US" sz="2800" b="1" dirty="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hơn</a:t>
              </a:r>
              <a:r>
                <a:rPr lang="en-US" sz="2800" b="1" dirty="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lượng</a:t>
              </a:r>
              <a:r>
                <a:rPr lang="en-US" sz="2800" b="1" dirty="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nước</a:t>
              </a:r>
              <a:r>
                <a:rPr lang="en-US" sz="2800" b="1" dirty="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ở </a:t>
              </a:r>
              <a:r>
                <a:rPr lang="en-US" sz="2800" b="1" dirty="0" err="1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bình</a:t>
              </a:r>
              <a:r>
                <a:rPr lang="en-US" sz="2800" b="1" dirty="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A       </a:t>
              </a:r>
              <a:r>
                <a:rPr lang="en-US" sz="2800" b="1" dirty="0" err="1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cốc</a:t>
              </a:r>
              <a:endPara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3" name="Rounded Rectangle 32"/>
          <p:cNvSpPr/>
          <p:nvPr/>
        </p:nvSpPr>
        <p:spPr>
          <a:xfrm>
            <a:off x="4754294" y="4477937"/>
            <a:ext cx="548640" cy="548640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70C0"/>
                </a:solidFill>
                <a:latin typeface="+mj-lt"/>
              </a:rPr>
              <a:t>4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10560066" y="4464079"/>
            <a:ext cx="548640" cy="548640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  <a:latin typeface="+mj-lt"/>
              </a:rPr>
              <a:t>6</a:t>
            </a:r>
            <a:endParaRPr lang="en-US" sz="32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9886735" y="5265276"/>
            <a:ext cx="548640" cy="548640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70C0"/>
                </a:solidFill>
                <a:latin typeface="+mj-lt"/>
              </a:rPr>
              <a:t>2</a:t>
            </a:r>
          </a:p>
        </p:txBody>
      </p:sp>
      <p:sp>
        <p:nvSpPr>
          <p:cNvPr id="18" name="Text Box 1"/>
          <p:cNvSpPr txBox="1"/>
          <p:nvPr/>
        </p:nvSpPr>
        <p:spPr>
          <a:xfrm>
            <a:off x="1569325" y="6519260"/>
            <a:ext cx="12462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lvl="0" indent="0" algn="l" defTabSz="914028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015" lvl="1" indent="0" algn="l" defTabSz="914028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028" lvl="2" indent="0" algn="l" defTabSz="914028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047" lvl="3" indent="0" algn="l" defTabSz="914028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061" lvl="4" indent="0" algn="l" defTabSz="914028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285074" lvl="5" indent="0" algn="l" defTabSz="914028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742087" lvl="6" indent="0" algn="l" defTabSz="914028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199105" lvl="7" indent="0" algn="l" defTabSz="914028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656116" lvl="8" indent="0" algn="l" defTabSz="914028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sz="1800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sz="1800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1800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sz="1800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1800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: </a:t>
            </a:r>
            <a:r>
              <a:rPr lang="en-US" sz="1800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FB </a:t>
            </a:r>
            <a:r>
              <a:rPr lang="en-US" sz="1800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sz="1800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1800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sz="1800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1800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sz="1800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2174507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3" grpId="0" animBg="1"/>
      <p:bldP spid="34" grpId="0" animBg="1"/>
      <p:bldP spid="3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可爱卡通儿童教育PPT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2"/>
  <p:tag name="MH_CATEGORY" val="#TuWHP#"/>
  <p:tag name="MH_LAYOUT" val="SubTitleText"/>
  <p:tag name="MH" val="20170503141725"/>
  <p:tag name="MH_LIBRARY" val="GRAPHIC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BingLLB#"/>
  <p:tag name="MH_LAYOUT" val="SubTitleText"/>
  <p:tag name="MH" val="20160305192655"/>
  <p:tag name="MH_LIBRARY" val="GRAPHIC"/>
</p:tagLst>
</file>

<file path=ppt/theme/theme1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175593"/>
      </a:accent1>
      <a:accent2>
        <a:srgbClr val="3BB692"/>
      </a:accent2>
      <a:accent3>
        <a:srgbClr val="A1C450"/>
      </a:accent3>
      <a:accent4>
        <a:srgbClr val="EBBA31"/>
      </a:accent4>
      <a:accent5>
        <a:srgbClr val="ED7747"/>
      </a:accent5>
      <a:accent6>
        <a:srgbClr val="EC2B51"/>
      </a:accent6>
      <a:hlink>
        <a:srgbClr val="175593"/>
      </a:hlink>
      <a:folHlink>
        <a:srgbClr val="BFBFBF"/>
      </a:folHlink>
    </a:clrScheme>
    <a:fontScheme name="自定义 6">
      <a:majorFont>
        <a:latin typeface="Arial"/>
        <a:ea typeface="微软雅黑"/>
        <a:cs typeface=""/>
      </a:majorFont>
      <a:minorFont>
        <a:latin typeface="Arial Unicode MS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2205</TotalTime>
  <Words>422</Words>
  <Application>Microsoft Office PowerPoint</Application>
  <PresentationFormat>Widescreen</PresentationFormat>
  <Paragraphs>80</Paragraphs>
  <Slides>11</Slides>
  <Notes>10</Notes>
  <HiddenSlides>0</HiddenSlides>
  <MMClips>4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5" baseType="lpstr">
      <vt:lpstr>微软雅黑</vt:lpstr>
      <vt:lpstr>宋体</vt:lpstr>
      <vt:lpstr>Arial</vt:lpstr>
      <vt:lpstr>Arial Unicode MS</vt:lpstr>
      <vt:lpstr>Calibri</vt:lpstr>
      <vt:lpstr>HP001 Kieu 2 5H</vt:lpstr>
      <vt:lpstr>iCiel Cadena</vt:lpstr>
      <vt:lpstr>iCiel Crocante</vt:lpstr>
      <vt:lpstr>iCiel Nabila</vt:lpstr>
      <vt:lpstr>黑体</vt:lpstr>
      <vt:lpstr>Times New Roman</vt:lpstr>
      <vt:lpstr>Wingdings</vt:lpstr>
      <vt:lpstr>思源黑体 CN Bold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http://www.ypppt.com/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可爱卡通儿童教育PPT</dc:title>
  <dc:creator>优品PPT</dc:creator>
  <cp:keywords>http:/www.ypppt.com</cp:keywords>
  <dc:description>http://www.ypppt.com/</dc:description>
  <cp:lastModifiedBy>ha duong</cp:lastModifiedBy>
  <cp:revision>686</cp:revision>
  <dcterms:created xsi:type="dcterms:W3CDTF">2016-02-25T11:28:42Z</dcterms:created>
  <dcterms:modified xsi:type="dcterms:W3CDTF">2021-11-02T03:32:46Z</dcterms:modified>
</cp:coreProperties>
</file>