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tags/tag3.xml" ContentType="application/vnd.openxmlformats-officedocument.presentationml.tags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59" r:id="rId4"/>
    <p:sldId id="271" r:id="rId5"/>
    <p:sldId id="272" r:id="rId6"/>
    <p:sldId id="275" r:id="rId7"/>
    <p:sldId id="273" r:id="rId8"/>
    <p:sldId id="276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mây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máy</a:t>
            </a:r>
            <a:r>
              <a:rPr lang="en-US" baseline="0" dirty="0" smtClean="0"/>
              <a:t> bay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bay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mừng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–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ơn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GV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 GV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.xml"/><Relationship Id="rId13" Type="http://schemas.openxmlformats.org/officeDocument/2006/relationships/image" Target="../media/image20.png"/><Relationship Id="rId18" Type="http://schemas.openxmlformats.org/officeDocument/2006/relationships/image" Target="../media/image15.wmf"/><Relationship Id="rId3" Type="http://schemas.openxmlformats.org/officeDocument/2006/relationships/control" Target="../activeX/activeX1.xml"/><Relationship Id="rId7" Type="http://schemas.openxmlformats.org/officeDocument/2006/relationships/control" Target="../activeX/activeX5.xml"/><Relationship Id="rId12" Type="http://schemas.openxmlformats.org/officeDocument/2006/relationships/image" Target="../media/image19.png"/><Relationship Id="rId17" Type="http://schemas.openxmlformats.org/officeDocument/2006/relationships/image" Target="../media/image14.wmf"/><Relationship Id="rId2" Type="http://schemas.openxmlformats.org/officeDocument/2006/relationships/tags" Target="../tags/tag2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4.xml"/><Relationship Id="rId11" Type="http://schemas.openxmlformats.org/officeDocument/2006/relationships/image" Target="../media/image18.png"/><Relationship Id="rId5" Type="http://schemas.openxmlformats.org/officeDocument/2006/relationships/control" Target="../activeX/activeX3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16.wmf"/><Relationship Id="rId4" Type="http://schemas.openxmlformats.org/officeDocument/2006/relationships/control" Target="../activeX/activeX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3" Type="http://schemas.openxmlformats.org/officeDocument/2006/relationships/control" Target="../activeX/activeX7.xml"/><Relationship Id="rId7" Type="http://schemas.openxmlformats.org/officeDocument/2006/relationships/control" Target="../activeX/activeX11.xml"/><Relationship Id="rId12" Type="http://schemas.openxmlformats.org/officeDocument/2006/relationships/image" Target="../media/image10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0.xml"/><Relationship Id="rId11" Type="http://schemas.openxmlformats.org/officeDocument/2006/relationships/image" Target="../media/image26.png"/><Relationship Id="rId5" Type="http://schemas.openxmlformats.org/officeDocument/2006/relationships/control" Target="../activeX/activeX9.xml"/><Relationship Id="rId15" Type="http://schemas.openxmlformats.org/officeDocument/2006/relationships/image" Target="../media/image24.wmf"/><Relationship Id="rId10" Type="http://schemas.openxmlformats.org/officeDocument/2006/relationships/image" Target="../media/image25.png"/><Relationship Id="rId4" Type="http://schemas.openxmlformats.org/officeDocument/2006/relationships/control" Target="../activeX/activeX8.xml"/><Relationship Id="rId9" Type="http://schemas.openxmlformats.org/officeDocument/2006/relationships/notesSlide" Target="../notesSlides/notesSlide2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3)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6067" y="1922376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14 - 5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14 = 10 + 4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10 -  5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+ 4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14 - 5 =  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15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15 - 7 = ?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15 - 7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71" name="Text Box 1"/>
          <p:cNvSpPr txBox="1"/>
          <p:nvPr/>
        </p:nvSpPr>
        <p:spPr>
          <a:xfrm>
            <a:off x="4654757" y="647562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8996170" y="407705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1" grpId="0"/>
      <p:bldP spid="71" grpId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64137" y="3898001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2788" y="4692062"/>
            <a:ext cx="756295" cy="6514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10258727" y="-306595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773691" y="1419073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10237850" y="295351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8106253" y="4686254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– 5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6986" y="2502376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6372" y="2485841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70776" y="2493433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– 10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70" name="TextBox1" r:id="rId3" imgW="1085760" imgH="920880"/>
        </mc:Choice>
        <mc:Fallback>
          <p:control name="TextBox1" r:id="rId3" imgW="1085760" imgH="920880">
            <p:pic>
              <p:nvPicPr>
                <p:cNvPr id="41" name="TextBox1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40427" y="1136817"/>
                  <a:ext cx="1085860" cy="92059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71" name="TextBox2" r:id="rId4" imgW="1085760" imgH="920880"/>
        </mc:Choice>
        <mc:Fallback>
          <p:control name="TextBox2" r:id="rId4" imgW="1085760" imgH="920880">
            <p:pic>
              <p:nvPicPr>
                <p:cNvPr id="42" name="TextBox2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37816" y="1156699"/>
                  <a:ext cx="1085860" cy="92059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72" name="TextBox3" r:id="rId5" imgW="1085760" imgH="920880"/>
        </mc:Choice>
        <mc:Fallback>
          <p:control name="TextBox3" r:id="rId5" imgW="1085760" imgH="920880">
            <p:pic>
              <p:nvPicPr>
                <p:cNvPr id="55" name="TextBox3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57597" y="1131218"/>
                  <a:ext cx="1085860" cy="92059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73" name="TextBox4" r:id="rId6" imgW="1085760" imgH="920880"/>
        </mc:Choice>
        <mc:Fallback>
          <p:control name="TextBox4" r:id="rId6" imgW="1085760" imgH="920880">
            <p:pic>
              <p:nvPicPr>
                <p:cNvPr id="56" name="TextBox4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58566" y="2418372"/>
                  <a:ext cx="1085860" cy="92059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74" name="TextBox5" r:id="rId7" imgW="1085760" imgH="920880"/>
        </mc:Choice>
        <mc:Fallback>
          <p:control name="TextBox5" r:id="rId7" imgW="1085760" imgH="920880">
            <p:pic>
              <p:nvPicPr>
                <p:cNvPr id="57" name="TextBox5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33685" y="2381254"/>
                  <a:ext cx="1085860" cy="92059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75" name="TextBox6" r:id="rId8" imgW="1085760" imgH="920880"/>
        </mc:Choice>
        <mc:Fallback>
          <p:control name="TextBox6" r:id="rId8" imgW="1085760" imgH="920880">
            <p:pic>
              <p:nvPicPr>
                <p:cNvPr id="58" name="TextBox6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04881" y="2389882"/>
                  <a:ext cx="1085860" cy="92059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5" grpId="0"/>
      <p:bldP spid="47" grpId="0"/>
      <p:bldP spid="49" grpId="0"/>
      <p:bldP spid="51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1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1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242613"/>
              </p:ext>
            </p:extLst>
          </p:nvPr>
        </p:nvGraphicFramePr>
        <p:xfrm>
          <a:off x="1381697" y="1476886"/>
          <a:ext cx="7494726" cy="2327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</a:tblGrid>
              <a:tr h="775953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7759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77595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2128" name="TextBox4" r:id="rId3" imgW="819000" imgH="717480"/>
        </mc:Choice>
        <mc:Fallback>
          <p:control name="TextBox4" r:id="rId3" imgW="819000" imgH="717480">
            <p:pic>
              <p:nvPicPr>
                <p:cNvPr id="16" name="TextBox4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28415" y="3065616"/>
                  <a:ext cx="818824" cy="71553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29" name="TextBox1" r:id="rId4" imgW="819000" imgH="717480"/>
        </mc:Choice>
        <mc:Fallback>
          <p:control name="TextBox1" r:id="rId4" imgW="819000" imgH="717480">
            <p:pic>
              <p:nvPicPr>
                <p:cNvPr id="20" name="TextBox1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17826" y="3065616"/>
                  <a:ext cx="818824" cy="71553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30" name="TextBox2" r:id="rId5" imgW="819000" imgH="717480"/>
        </mc:Choice>
        <mc:Fallback>
          <p:control name="TextBox2" r:id="rId5" imgW="819000" imgH="717480">
            <p:pic>
              <p:nvPicPr>
                <p:cNvPr id="21" name="TextBox2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89003" y="3065616"/>
                  <a:ext cx="818824" cy="71553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31" name="TextBox3" r:id="rId6" imgW="819000" imgH="717480"/>
        </mc:Choice>
        <mc:Fallback>
          <p:control name="TextBox3" r:id="rId6" imgW="819000" imgH="717480">
            <p:pic>
              <p:nvPicPr>
                <p:cNvPr id="22" name="TextBox3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66501" y="3065616"/>
                  <a:ext cx="818824" cy="71553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32" name="TextBox5" r:id="rId7" imgW="819000" imgH="717480"/>
        </mc:Choice>
        <mc:Fallback>
          <p:control name="TextBox5" r:id="rId7" imgW="819000" imgH="717480">
            <p:pic>
              <p:nvPicPr>
                <p:cNvPr id="23" name="TextBox5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76446" y="3065616"/>
                  <a:ext cx="818824" cy="71553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59" b="48056" l="33646" r="43021"/>
                    </a14:imgEffect>
                  </a14:imgLayer>
                </a14:imgProps>
              </a:ext>
            </a:extLst>
          </a:blip>
          <a:srcRect l="33564" t="34258" r="56904" b="52052"/>
          <a:stretch/>
        </p:blipFill>
        <p:spPr>
          <a:xfrm>
            <a:off x="3056737" y="3570273"/>
            <a:ext cx="2127143" cy="17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93" b="46852" l="52969" r="62292"/>
                    </a14:imgEffect>
                  </a14:imgLayer>
                </a14:imgProps>
              </a:ext>
            </a:extLst>
          </a:blip>
          <a:srcRect l="52735" t="32917" r="37733" b="53393"/>
          <a:stretch/>
        </p:blipFill>
        <p:spPr>
          <a:xfrm>
            <a:off x="7001331" y="5096542"/>
            <a:ext cx="2015901" cy="16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2" b="46204" l="43073" r="52760">
                        <a14:foregroundMark x1="48542" y1="37870" x2="48542" y2="37870"/>
                        <a14:foregroundMark x1="48646" y1="38241" x2="48646" y2="38241"/>
                        <a14:foregroundMark x1="48802" y1="38241" x2="48802" y2="38241"/>
                        <a14:foregroundMark x1="49115" y1="38148" x2="49115" y2="38148"/>
                      </a14:backgroundRemoval>
                    </a14:imgEffect>
                  </a14:imgLayer>
                </a14:imgProps>
              </a:ext>
            </a:extLst>
          </a:blip>
          <a:srcRect l="43041" t="33013" r="47427" b="53297"/>
          <a:stretch/>
        </p:blipFill>
        <p:spPr>
          <a:xfrm>
            <a:off x="5561727" y="2707429"/>
            <a:ext cx="1893479" cy="152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6" b="61944" l="43229" r="52500"/>
                    </a14:imgEffect>
                  </a14:imgLayer>
                </a14:imgProps>
              </a:ext>
            </a:extLst>
          </a:blip>
          <a:srcRect l="43149" t="48043" r="47319" b="38267"/>
          <a:stretch/>
        </p:blipFill>
        <p:spPr>
          <a:xfrm>
            <a:off x="5246718" y="4238514"/>
            <a:ext cx="1948478" cy="157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52" b="63796" l="52760" r="62083"/>
                    </a14:imgEffect>
                  </a14:imgLayer>
                </a14:imgProps>
              </a:ext>
            </a:extLst>
          </a:blip>
          <a:srcRect l="52789" t="49575" r="37679" b="36735"/>
          <a:stretch/>
        </p:blipFill>
        <p:spPr>
          <a:xfrm>
            <a:off x="7715217" y="3219631"/>
            <a:ext cx="1835933" cy="148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44" b="65648" l="33125" r="43021"/>
                    </a14:imgEffect>
                  </a14:imgLayer>
                </a14:imgProps>
              </a:ext>
            </a:extLst>
          </a:blip>
          <a:srcRect l="33402" t="52256" r="57066" b="34054"/>
          <a:stretch/>
        </p:blipFill>
        <p:spPr>
          <a:xfrm>
            <a:off x="3281253" y="5197964"/>
            <a:ext cx="2096802" cy="1694027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609" y="304770"/>
            <a:ext cx="10824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7?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9 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05622" y="1081480"/>
            <a:ext cx="3424032" cy="2071525"/>
            <a:chOff x="905622" y="1081480"/>
            <a:chExt cx="3424032" cy="2071525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22" y="1081480"/>
              <a:ext cx="3214687" cy="20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5143" y="1765928"/>
              <a:ext cx="2734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40878" y="960997"/>
            <a:ext cx="3214687" cy="2071525"/>
            <a:chOff x="8633184" y="1047922"/>
            <a:chExt cx="3214687" cy="20715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184" y="1047922"/>
              <a:ext cx="3214687" cy="20715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462051" y="1765928"/>
              <a:ext cx="202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12" y="1831340"/>
            <a:ext cx="4902229" cy="39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3984 -0.1446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32305 0.0143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51328 0.0976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3854 0.0041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16758 -0.014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20638 0.0189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5048" y="172272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1588" y="1180114"/>
            <a:ext cx="687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03372" y="2172685"/>
            <a:ext cx="2290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53224" y="2142294"/>
            <a:ext cx="2870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24435" y="3058510"/>
            <a:ext cx="4259841" cy="1407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19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20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21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2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3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-1" r="6002" b="40612"/>
          <a:stretch/>
        </p:blipFill>
        <p:spPr>
          <a:xfrm>
            <a:off x="988728" y="88900"/>
            <a:ext cx="10844816" cy="673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7632" y="510035"/>
            <a:ext cx="684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Thứ </a:t>
            </a:r>
            <a:r>
              <a:rPr lang="en-US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,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wgày 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14 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– 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10 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- </a:t>
            </a:r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202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8456" y="1227853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Toán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7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862818" y="88900"/>
            <a:ext cx="0" cy="676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62818" y="1932971"/>
            <a:ext cx="966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Phép</a:t>
            </a:r>
            <a:r>
              <a:rPr lang="fr-FR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fr-FR" sz="36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trừ</a:t>
            </a:r>
            <a:r>
              <a:rPr lang="fr-FR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(qua 10) </a:t>
            </a:r>
            <a:r>
              <a:rPr lang="fr-FR" sz="36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trong</a:t>
            </a:r>
            <a:r>
              <a:rPr lang="fr-FR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fr-FR" sz="36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phạm</a:t>
            </a:r>
            <a:r>
              <a:rPr lang="fr-FR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vi 20 (</a:t>
            </a:r>
            <a:r>
              <a:rPr lang="fr-FR" sz="36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Tiết</a:t>
            </a:r>
            <a:r>
              <a:rPr lang="fr-FR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fr-FR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3)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9779" y="3355907"/>
            <a:ext cx="321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B</a:t>
            </a:r>
            <a:r>
              <a:rPr lang="en-US" sz="36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ài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5: (45)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8962" y="4073725"/>
            <a:ext cx="321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Bài</a:t>
            </a:r>
            <a:r>
              <a:rPr lang="en-GB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giải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9779" y="4775638"/>
            <a:ext cx="526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………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8812" y="5494631"/>
            <a:ext cx="526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……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8456" y="6189872"/>
            <a:ext cx="370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Đáp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: 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398</Words>
  <Application>Microsoft Office PowerPoint</Application>
  <PresentationFormat>Widescreen</PresentationFormat>
  <Paragraphs>100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微软雅黑</vt:lpstr>
      <vt:lpstr>Arial</vt:lpstr>
      <vt:lpstr>Arial-Rounded</vt:lpstr>
      <vt:lpstr>Calibri</vt:lpstr>
      <vt:lpstr>Calibri Light</vt:lpstr>
      <vt:lpstr>等线</vt:lpstr>
      <vt:lpstr>HP001 4 hàng</vt:lpstr>
      <vt:lpstr>iCiel Cadena</vt:lpstr>
      <vt:lpstr>iCiel Crocante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 duong</cp:lastModifiedBy>
  <cp:revision>101</cp:revision>
  <dcterms:created xsi:type="dcterms:W3CDTF">2021-05-28T09:26:39Z</dcterms:created>
  <dcterms:modified xsi:type="dcterms:W3CDTF">2021-10-13T13:38:32Z</dcterms:modified>
</cp:coreProperties>
</file>