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0" r:id="rId3"/>
    <p:sldId id="263" r:id="rId4"/>
    <p:sldId id="266" r:id="rId5"/>
    <p:sldId id="259" r:id="rId6"/>
    <p:sldId id="267" r:id="rId7"/>
    <p:sldId id="268" r:id="rId8"/>
    <p:sldId id="271" r:id="rId9"/>
    <p:sldId id="272" r:id="rId10"/>
    <p:sldId id="273" r:id="rId11"/>
    <p:sldId id="274" r:id="rId12"/>
    <p:sldId id="275" r:id="rId13"/>
    <p:sldId id="27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FF66"/>
    <a:srgbClr val="FFCCFF"/>
    <a:srgbClr val="CC99FF"/>
    <a:srgbClr val="FF6699"/>
    <a:srgbClr val="CCFFFF"/>
    <a:srgbClr val="66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3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3095C-47BB-43C1-A319-4C2270CC3C70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C781D-1172-45E7-99A1-2C5299EE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89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chuông</a:t>
            </a:r>
            <a:r>
              <a:rPr lang="en-US" baseline="0" dirty="0"/>
              <a:t> </a:t>
            </a:r>
            <a:r>
              <a:rPr lang="en-US" baseline="0" dirty="0" err="1"/>
              <a:t>giành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HS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quay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r>
              <a:rPr lang="en-US" baseline="0" dirty="0"/>
              <a:t>-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719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47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thỏ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40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cách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Hai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SH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hạng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hay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33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03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5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90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92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283302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8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2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2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25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6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6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8A298-E6A9-40C9-A386-68C1FA649167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0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12" Type="http://schemas.openxmlformats.org/officeDocument/2006/relationships/slide" Target="slide11.xml"/><Relationship Id="rId17" Type="http://schemas.openxmlformats.org/officeDocument/2006/relationships/slide" Target="slide3.xml"/><Relationship Id="rId2" Type="http://schemas.openxmlformats.org/officeDocument/2006/relationships/audio" Target="../media/media1.wav"/><Relationship Id="rId16" Type="http://schemas.openxmlformats.org/officeDocument/2006/relationships/image" Target="../media/image7.png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slide" Target="slide10.xml"/><Relationship Id="rId5" Type="http://schemas.openxmlformats.org/officeDocument/2006/relationships/image" Target="../media/image2.png"/><Relationship Id="rId15" Type="http://schemas.openxmlformats.org/officeDocument/2006/relationships/image" Target="../media/image6.gif"/><Relationship Id="rId10" Type="http://schemas.openxmlformats.org/officeDocument/2006/relationships/slide" Target="slide12.xml"/><Relationship Id="rId4" Type="http://schemas.openxmlformats.org/officeDocument/2006/relationships/notesSlide" Target="../notesSlides/notesSlide1.xml"/><Relationship Id="rId9" Type="http://schemas.openxmlformats.org/officeDocument/2006/relationships/slide" Target="slide13.xml"/><Relationship Id="rId1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6.xml"/><Relationship Id="rId13" Type="http://schemas.openxmlformats.org/officeDocument/2006/relationships/image" Target="../media/image22.png"/><Relationship Id="rId18" Type="http://schemas.openxmlformats.org/officeDocument/2006/relationships/image" Target="../media/image17.wmf"/><Relationship Id="rId3" Type="http://schemas.openxmlformats.org/officeDocument/2006/relationships/control" Target="../activeX/activeX1.xml"/><Relationship Id="rId21" Type="http://schemas.openxmlformats.org/officeDocument/2006/relationships/image" Target="../media/image20.wmf"/><Relationship Id="rId7" Type="http://schemas.openxmlformats.org/officeDocument/2006/relationships/control" Target="../activeX/activeX5.xml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tags" Target="../tags/tag2.xml"/><Relationship Id="rId16" Type="http://schemas.openxmlformats.org/officeDocument/2006/relationships/image" Target="../media/image25.png"/><Relationship Id="rId20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4.xml"/><Relationship Id="rId11" Type="http://schemas.openxmlformats.org/officeDocument/2006/relationships/slideLayout" Target="../slideLayouts/slideLayout2.xml"/><Relationship Id="rId5" Type="http://schemas.openxmlformats.org/officeDocument/2006/relationships/control" Target="../activeX/activeX3.xml"/><Relationship Id="rId15" Type="http://schemas.openxmlformats.org/officeDocument/2006/relationships/image" Target="../media/image24.png"/><Relationship Id="rId10" Type="http://schemas.openxmlformats.org/officeDocument/2006/relationships/control" Target="../activeX/activeX8.xml"/><Relationship Id="rId19" Type="http://schemas.openxmlformats.org/officeDocument/2006/relationships/image" Target="../media/image18.wmf"/><Relationship Id="rId4" Type="http://schemas.openxmlformats.org/officeDocument/2006/relationships/control" Target="../activeX/activeX2.xml"/><Relationship Id="rId9" Type="http://schemas.openxmlformats.org/officeDocument/2006/relationships/control" Target="../activeX/activeX7.xml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4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11" Type="http://schemas.openxmlformats.org/officeDocument/2006/relationships/image" Target="../media/image10.emf"/><Relationship Id="rId5" Type="http://schemas.microsoft.com/office/2007/relationships/hdphoto" Target="../media/hdphoto3.wdp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15"/>
            <a:ext cx="12192000" cy="8447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3662" y="549888"/>
            <a:ext cx="8035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iCiel Pony" panose="02000000000000000000" pitchFamily="2" charset="0"/>
              </a:rPr>
              <a:t>CHỦ ĐỀ 2: PHÉP CỘNG, PHÉP TRỪ TRONG PHẠM VI 20</a:t>
            </a:r>
            <a:endParaRPr lang="en-US" sz="4000" dirty="0">
              <a:solidFill>
                <a:srgbClr val="0070C0"/>
              </a:solidFill>
              <a:latin typeface="iCiel Pony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2062" y="2044534"/>
            <a:ext cx="629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 1: 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Phép</a:t>
            </a:r>
            <a:r>
              <a:rPr lang="en-US" sz="4000" b="1" dirty="0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trừ</a:t>
            </a:r>
            <a:r>
              <a:rPr lang="en-US" sz="4000" b="1" dirty="0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 (qua 10) 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phạm</a:t>
            </a:r>
            <a:r>
              <a:rPr lang="en-US" sz="4000" b="1" dirty="0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 vi 20 (</a:t>
            </a:r>
            <a:r>
              <a:rPr lang="en-US" sz="4000" b="1" dirty="0" err="1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iCiel Cadena" panose="02000503000000020004" pitchFamily="2" charset="0"/>
                <a:cs typeface="iCiel Cucho" pitchFamily="50" charset="0"/>
              </a:rPr>
              <a:t> 1)</a:t>
            </a:r>
            <a:endParaRPr lang="en-US" sz="4000" b="1" dirty="0">
              <a:solidFill>
                <a:srgbClr val="FF0000"/>
              </a:solidFill>
              <a:latin typeface="iCiel Cadena" panose="02000503000000020004" pitchFamily="2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4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51434"/>
            <a:ext cx="12192000" cy="6806566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0" y="6202804"/>
            <a:ext cx="10972800" cy="688165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1421948" y="1423034"/>
            <a:ext cx="9964511" cy="1896252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điền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vào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       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</a:p>
          <a:p>
            <a:pPr>
              <a:buClr>
                <a:srgbClr val="7030A0"/>
              </a:buClr>
              <a:buSzPts val="3200"/>
            </a:pPr>
            <a:endParaRPr lang="en-US" sz="384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84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2526614" y="3663028"/>
            <a:ext cx="7138775" cy="124296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432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12</a:t>
            </a:r>
            <a:endParaRPr sz="432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30" y="233186"/>
            <a:ext cx="3086100" cy="3086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17988" y="1454827"/>
            <a:ext cx="582930" cy="5657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20"/>
          </a:p>
        </p:txBody>
      </p:sp>
      <p:sp>
        <p:nvSpPr>
          <p:cNvPr id="3" name="Oval 2"/>
          <p:cNvSpPr/>
          <p:nvPr/>
        </p:nvSpPr>
        <p:spPr>
          <a:xfrm>
            <a:off x="2894484" y="2383237"/>
            <a:ext cx="810212" cy="766849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4609475" y="2012393"/>
            <a:ext cx="208542" cy="171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7708717" y="2012393"/>
            <a:ext cx="208542" cy="17145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240944" y="2336924"/>
            <a:ext cx="1026020" cy="480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62237" y="2293087"/>
            <a:ext cx="1378679" cy="480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5727623" y="2332645"/>
            <a:ext cx="990365" cy="782588"/>
          </a:xfrm>
          <a:prstGeom prst="triangl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20"/>
          </a:p>
        </p:txBody>
      </p:sp>
      <p:sp>
        <p:nvSpPr>
          <p:cNvPr id="15" name="Rectangle 14"/>
          <p:cNvSpPr/>
          <p:nvPr/>
        </p:nvSpPr>
        <p:spPr>
          <a:xfrm>
            <a:off x="8848822" y="2332645"/>
            <a:ext cx="816565" cy="76625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20"/>
          </a:p>
        </p:txBody>
      </p:sp>
      <p:sp>
        <p:nvSpPr>
          <p:cNvPr id="17" name="Google Shape;214;p2">
            <a:hlinkClick r:id="rId8" action="ppaction://hlinksldjump"/>
          </p:cNvPr>
          <p:cNvSpPr/>
          <p:nvPr/>
        </p:nvSpPr>
        <p:spPr>
          <a:xfrm flipH="1">
            <a:off x="8630195" y="5334434"/>
            <a:ext cx="2756263" cy="901337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88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88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08879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4" grpId="0"/>
      <p:bldP spid="9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294" b="572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0" y="6208291"/>
            <a:ext cx="10972800" cy="688165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1421948" y="1325880"/>
            <a:ext cx="9964511" cy="1857088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&gt;; &lt;; = ?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84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2526614" y="3663028"/>
            <a:ext cx="7138775" cy="130434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endParaRPr lang="en-US" sz="3840" b="1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384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5 + 6 &lt; 8 + 6</a:t>
            </a:r>
          </a:p>
          <a:p>
            <a:pPr algn="ctr">
              <a:buClr>
                <a:schemeClr val="lt1"/>
              </a:buClr>
              <a:buSzPts val="3200"/>
            </a:pPr>
            <a:endParaRPr sz="384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30" y="233186"/>
            <a:ext cx="3086100" cy="30861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136131" y="2459125"/>
            <a:ext cx="1418658" cy="480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4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 + 6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09896" y="2459125"/>
            <a:ext cx="1418658" cy="480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4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8 + 6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554789" y="2459125"/>
            <a:ext cx="1280207" cy="480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8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…….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02783" y="4080148"/>
            <a:ext cx="1492391" cy="480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84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Google Shape;214;p2">
            <a:hlinkClick r:id="rId8" action="ppaction://hlinksldjump"/>
          </p:cNvPr>
          <p:cNvSpPr/>
          <p:nvPr/>
        </p:nvSpPr>
        <p:spPr>
          <a:xfrm flipH="1">
            <a:off x="8630195" y="5334434"/>
            <a:ext cx="2756263" cy="901337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88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88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25349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580339" y="6204159"/>
            <a:ext cx="10972800" cy="688165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1297465" y="965192"/>
            <a:ext cx="9964511" cy="235736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556260" lvl="5">
              <a:buClr>
                <a:srgbClr val="7030A0"/>
              </a:buClr>
              <a:buSzPts val="3200"/>
            </a:pPr>
            <a:r>
              <a:rPr lang="en-US" sz="2880" b="1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A</a:t>
            </a:r>
          </a:p>
          <a:p>
            <a:pPr marL="1097280" lvl="5">
              <a:buClr>
                <a:srgbClr val="7030A0"/>
              </a:buClr>
              <a:buSzPts val="3200"/>
              <a:tabLst>
                <a:tab pos="1024890" algn="l"/>
              </a:tabLst>
            </a:pP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hơn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ở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B</a:t>
            </a:r>
          </a:p>
          <a:p>
            <a:pPr marL="1097280" lvl="5">
              <a:buClr>
                <a:srgbClr val="7030A0"/>
              </a:buClr>
              <a:buSzPts val="3200"/>
              <a:tabLst>
                <a:tab pos="1024890" algn="l"/>
              </a:tabLst>
            </a:pP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336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619033" y="3834904"/>
            <a:ext cx="7138775" cy="124296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84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9 – 4 = 5 </a:t>
            </a:r>
            <a:r>
              <a:rPr lang="en-US" sz="384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84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84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endParaRPr sz="384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994" y="239665"/>
            <a:ext cx="3086100" cy="30861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 flipH="1">
            <a:off x="9108128" y="217960"/>
            <a:ext cx="2374741" cy="1722889"/>
            <a:chOff x="6636482" y="912392"/>
            <a:chExt cx="2638601" cy="1914321"/>
          </a:xfrm>
        </p:grpSpPr>
        <p:sp>
          <p:nvSpPr>
            <p:cNvPr id="23" name="Cube 22"/>
            <p:cNvSpPr/>
            <p:nvPr/>
          </p:nvSpPr>
          <p:spPr>
            <a:xfrm>
              <a:off x="687171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4" name="Cube 23"/>
            <p:cNvSpPr/>
            <p:nvPr/>
          </p:nvSpPr>
          <p:spPr>
            <a:xfrm>
              <a:off x="759742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5" name="Cube 24"/>
            <p:cNvSpPr/>
            <p:nvPr/>
          </p:nvSpPr>
          <p:spPr>
            <a:xfrm>
              <a:off x="831714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6" name="Cube 25"/>
            <p:cNvSpPr/>
            <p:nvPr/>
          </p:nvSpPr>
          <p:spPr>
            <a:xfrm>
              <a:off x="6636482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9" name="Cube 28"/>
            <p:cNvSpPr/>
            <p:nvPr/>
          </p:nvSpPr>
          <p:spPr>
            <a:xfrm>
              <a:off x="7359197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0" name="Cube 29"/>
            <p:cNvSpPr/>
            <p:nvPr/>
          </p:nvSpPr>
          <p:spPr>
            <a:xfrm>
              <a:off x="8090366" y="186491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1" name="Cube 30"/>
            <p:cNvSpPr/>
            <p:nvPr/>
          </p:nvSpPr>
          <p:spPr>
            <a:xfrm>
              <a:off x="6879330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2" name="Cube 31"/>
            <p:cNvSpPr/>
            <p:nvPr/>
          </p:nvSpPr>
          <p:spPr>
            <a:xfrm>
              <a:off x="7602045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3" name="Cube 32"/>
            <p:cNvSpPr/>
            <p:nvPr/>
          </p:nvSpPr>
          <p:spPr>
            <a:xfrm>
              <a:off x="8314164" y="91239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211282" y="2678042"/>
            <a:ext cx="2163036" cy="1082862"/>
            <a:chOff x="2990850" y="1630745"/>
            <a:chExt cx="2403373" cy="1203180"/>
          </a:xfrm>
        </p:grpSpPr>
        <p:sp>
          <p:nvSpPr>
            <p:cNvPr id="3" name="Cube 2"/>
            <p:cNvSpPr/>
            <p:nvPr/>
          </p:nvSpPr>
          <p:spPr>
            <a:xfrm>
              <a:off x="299085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8" name="Cube 17"/>
            <p:cNvSpPr/>
            <p:nvPr/>
          </p:nvSpPr>
          <p:spPr>
            <a:xfrm>
              <a:off x="371656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9" name="Cube 18"/>
            <p:cNvSpPr/>
            <p:nvPr/>
          </p:nvSpPr>
          <p:spPr>
            <a:xfrm>
              <a:off x="443628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6" name="Cube 45"/>
            <p:cNvSpPr/>
            <p:nvPr/>
          </p:nvSpPr>
          <p:spPr>
            <a:xfrm>
              <a:off x="4212530" y="187598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</p:grpSp>
      <p:sp>
        <p:nvSpPr>
          <p:cNvPr id="49" name="Oval 48"/>
          <p:cNvSpPr/>
          <p:nvPr/>
        </p:nvSpPr>
        <p:spPr>
          <a:xfrm>
            <a:off x="8136784" y="195135"/>
            <a:ext cx="810212" cy="766849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4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50" name="Oval 49"/>
          <p:cNvSpPr/>
          <p:nvPr/>
        </p:nvSpPr>
        <p:spPr>
          <a:xfrm>
            <a:off x="10717158" y="3867008"/>
            <a:ext cx="810212" cy="766849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4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7" name="Google Shape;214;p2">
            <a:hlinkClick r:id="rId7" action="ppaction://hlinksldjump"/>
          </p:cNvPr>
          <p:cNvSpPr/>
          <p:nvPr/>
        </p:nvSpPr>
        <p:spPr>
          <a:xfrm flipH="1">
            <a:off x="8630195" y="5334434"/>
            <a:ext cx="2756263" cy="901337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88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88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0419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0" y="6202804"/>
            <a:ext cx="10972800" cy="688165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999900" y="2351878"/>
            <a:ext cx="10163668" cy="120120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thêm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trên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384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472926" y="3914719"/>
            <a:ext cx="7471660" cy="136914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84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84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84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84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84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84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84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 algn="ctr">
              <a:buClr>
                <a:schemeClr val="lt1"/>
              </a:buClr>
              <a:buSzPts val="3200"/>
            </a:pPr>
            <a:r>
              <a:rPr lang="en-US" sz="384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84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2 </a:t>
            </a:r>
            <a:r>
              <a:rPr lang="en-US" sz="384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84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84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84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84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nữa</a:t>
            </a:r>
            <a:r>
              <a:rPr lang="en-US" sz="384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  <a:endParaRPr sz="384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124" y="633554"/>
            <a:ext cx="3086100" cy="30861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flipH="1">
            <a:off x="5204351" y="414106"/>
            <a:ext cx="2393273" cy="1720712"/>
            <a:chOff x="4792641" y="-144366"/>
            <a:chExt cx="2659192" cy="1911903"/>
          </a:xfrm>
        </p:grpSpPr>
        <p:sp>
          <p:nvSpPr>
            <p:cNvPr id="12" name="Cube 11"/>
            <p:cNvSpPr/>
            <p:nvPr/>
          </p:nvSpPr>
          <p:spPr>
            <a:xfrm flipH="1">
              <a:off x="6238735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3" name="Cube 12"/>
            <p:cNvSpPr/>
            <p:nvPr/>
          </p:nvSpPr>
          <p:spPr>
            <a:xfrm flipH="1">
              <a:off x="5519020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5" name="Cube 14"/>
            <p:cNvSpPr/>
            <p:nvPr/>
          </p:nvSpPr>
          <p:spPr>
            <a:xfrm flipH="1">
              <a:off x="6491252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6" name="Cube 15"/>
            <p:cNvSpPr/>
            <p:nvPr/>
          </p:nvSpPr>
          <p:spPr>
            <a:xfrm flipH="1">
              <a:off x="5760083" y="809594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2" name="Cube 21"/>
            <p:cNvSpPr/>
            <p:nvPr/>
          </p:nvSpPr>
          <p:spPr>
            <a:xfrm flipH="1">
              <a:off x="6251669" y="-144366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6" name="Cube 25"/>
            <p:cNvSpPr/>
            <p:nvPr/>
          </p:nvSpPr>
          <p:spPr>
            <a:xfrm flipH="1">
              <a:off x="6493890" y="10414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7" name="Cube 26"/>
            <p:cNvSpPr/>
            <p:nvPr/>
          </p:nvSpPr>
          <p:spPr>
            <a:xfrm flipH="1">
              <a:off x="4792641" y="5630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8" name="Cube 27"/>
            <p:cNvSpPr/>
            <p:nvPr/>
          </p:nvSpPr>
          <p:spPr>
            <a:xfrm flipH="1">
              <a:off x="5029097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</p:grpSp>
      <p:sp>
        <p:nvSpPr>
          <p:cNvPr id="17" name="Google Shape;214;p2">
            <a:hlinkClick r:id="rId7" action="ppaction://hlinksldjump"/>
          </p:cNvPr>
          <p:cNvSpPr/>
          <p:nvPr/>
        </p:nvSpPr>
        <p:spPr>
          <a:xfrm flipH="1">
            <a:off x="8630195" y="5334434"/>
            <a:ext cx="2756263" cy="901337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88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88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0259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97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vong quay"/>
          <p:cNvGrpSpPr/>
          <p:nvPr/>
        </p:nvGrpSpPr>
        <p:grpSpPr>
          <a:xfrm>
            <a:off x="5852986" y="773559"/>
            <a:ext cx="4537913" cy="4533169"/>
            <a:chOff x="5425622" y="292790"/>
            <a:chExt cx="5834378" cy="58282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4949661">
              <a:off x="6674685" y="1263350"/>
              <a:ext cx="2025648" cy="68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2960">
                <a:defRPr/>
              </a:pPr>
              <a:r>
                <a:rPr lang="en-GB" sz="288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88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2232592">
              <a:off x="5742637" y="2178936"/>
              <a:ext cx="2025648" cy="68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2960">
                <a:defRPr/>
              </a:pPr>
              <a:r>
                <a:rPr lang="en-GB" sz="288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88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7590276">
              <a:off x="8020995" y="1260425"/>
              <a:ext cx="2025648" cy="68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2960">
                <a:defRPr/>
              </a:pPr>
              <a:r>
                <a:rPr lang="en-GB" sz="288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88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0155085">
              <a:off x="8934741" y="2232029"/>
              <a:ext cx="2025648" cy="68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2960">
                <a:defRPr/>
              </a:pPr>
              <a:r>
                <a:rPr lang="en-GB" sz="288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88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9501114">
              <a:off x="5591002" y="3549316"/>
              <a:ext cx="2255609" cy="68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2960">
                <a:defRPr/>
              </a:pPr>
              <a:r>
                <a:rPr lang="en-GB" sz="288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 </a:t>
              </a:r>
              <a:r>
                <a:rPr lang="en-GB" sz="288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88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6703311">
              <a:off x="6660977" y="4487060"/>
              <a:ext cx="2025648" cy="68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2960">
                <a:defRPr/>
              </a:pPr>
              <a:r>
                <a:rPr lang="en-GB" sz="288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88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3829829">
              <a:off x="8019635" y="4494300"/>
              <a:ext cx="2025648" cy="68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2960">
                <a:defRPr/>
              </a:pPr>
              <a:r>
                <a:rPr lang="en-GB" sz="288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88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321648">
              <a:off x="8940448" y="3265330"/>
              <a:ext cx="2025648" cy="125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2960">
                <a:defRPr/>
              </a:pPr>
              <a:r>
                <a:rPr lang="en-GB" sz="288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Gấp</a:t>
              </a:r>
              <a:r>
                <a:rPr lang="en-GB" sz="288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88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88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Isosceles Triangle 14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quay dung"/>
          <p:cNvSpPr/>
          <p:nvPr/>
        </p:nvSpPr>
        <p:spPr>
          <a:xfrm>
            <a:off x="8986688" y="5397965"/>
            <a:ext cx="2433611" cy="76417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r>
              <a:rPr lang="en-GB" sz="216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16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ounded Rectangle 16">
            <a:hlinkClick r:id="rId7" action="ppaction://hlinksldjump"/>
          </p:cNvPr>
          <p:cNvSpPr/>
          <p:nvPr/>
        </p:nvSpPr>
        <p:spPr>
          <a:xfrm>
            <a:off x="1356076" y="3006022"/>
            <a:ext cx="1203919" cy="12039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r>
              <a:rPr lang="en-GB" sz="396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96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hlinkClick r:id="rId8" action="ppaction://hlinksldjump"/>
          </p:cNvPr>
          <p:cNvSpPr/>
          <p:nvPr/>
        </p:nvSpPr>
        <p:spPr>
          <a:xfrm>
            <a:off x="2704201" y="3006022"/>
            <a:ext cx="1203919" cy="12039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r>
              <a:rPr lang="en-GB" sz="396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96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hlinkClick r:id="rId9" action="ppaction://hlinksldjump"/>
          </p:cNvPr>
          <p:cNvSpPr/>
          <p:nvPr/>
        </p:nvSpPr>
        <p:spPr>
          <a:xfrm>
            <a:off x="4052326" y="3006022"/>
            <a:ext cx="1203919" cy="12039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r>
              <a:rPr lang="en-GB" sz="396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96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hlinkClick r:id="rId10" action="ppaction://hlinksldjump"/>
          </p:cNvPr>
          <p:cNvSpPr/>
          <p:nvPr/>
        </p:nvSpPr>
        <p:spPr>
          <a:xfrm>
            <a:off x="1356757" y="4397488"/>
            <a:ext cx="1203919" cy="12039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r>
              <a:rPr lang="en-GB" sz="396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96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20">
            <a:hlinkClick r:id="rId11" action="ppaction://hlinksldjump"/>
          </p:cNvPr>
          <p:cNvSpPr/>
          <p:nvPr/>
        </p:nvSpPr>
        <p:spPr>
          <a:xfrm>
            <a:off x="2704883" y="4397488"/>
            <a:ext cx="1203919" cy="12039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r>
              <a:rPr lang="en-GB" sz="396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96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>
            <a:hlinkClick r:id="rId12" action="ppaction://hlinksldjump"/>
          </p:cNvPr>
          <p:cNvSpPr/>
          <p:nvPr/>
        </p:nvSpPr>
        <p:spPr>
          <a:xfrm>
            <a:off x="4053007" y="4397488"/>
            <a:ext cx="1203919" cy="12039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r>
              <a:rPr lang="en-GB" sz="396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96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19425" y="428500"/>
            <a:ext cx="4514441" cy="1745093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algn="ctr" defTabSz="822960">
              <a:defRPr/>
            </a:pP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VÒNG QUAY </a:t>
            </a:r>
          </a:p>
          <a:p>
            <a:pPr algn="ctr" defTabSz="822960">
              <a:defRPr/>
            </a:pP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MAY MẮN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27" y="1103878"/>
            <a:ext cx="445770" cy="3943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365" y="1429625"/>
            <a:ext cx="445770" cy="3943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836" y="955150"/>
            <a:ext cx="445770" cy="3943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248" y="773558"/>
            <a:ext cx="642937" cy="10715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175" y="2500511"/>
            <a:ext cx="1218793" cy="1039558"/>
          </a:xfrm>
          <a:prstGeom prst="rect">
            <a:avLst/>
          </a:prstGeom>
        </p:spPr>
      </p:pic>
      <p:pic>
        <p:nvPicPr>
          <p:cNvPr id="29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2337" y="-624360"/>
            <a:ext cx="548640" cy="548640"/>
          </a:xfrm>
          <a:prstGeom prst="rect">
            <a:avLst/>
          </a:prstGeom>
        </p:spPr>
      </p:pic>
      <p:sp>
        <p:nvSpPr>
          <p:cNvPr id="30" name="Isosceles Triangle 29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Isosceles Triangle 43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Isosceles Triangle 44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Isosceles Triangle 45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366084" y="2440482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144190" y="2451259"/>
            <a:ext cx="545144" cy="11880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Heart 49">
            <a:hlinkClick r:id="rId17" action="ppaction://hlinksldjump"/>
          </p:cNvPr>
          <p:cNvSpPr/>
          <p:nvPr/>
        </p:nvSpPr>
        <p:spPr>
          <a:xfrm rot="5400000">
            <a:off x="10726031" y="2667593"/>
            <a:ext cx="705395" cy="705394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2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182" y="121187"/>
            <a:ext cx="2360182" cy="95382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827733" y="4977811"/>
            <a:ext cx="2733575" cy="779646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11 - 5 = ?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9570" y="1452521"/>
            <a:ext cx="983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bi,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Mai 5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bi 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6042" t="36508" r="39851" b="40794"/>
          <a:stretch/>
        </p:blipFill>
        <p:spPr>
          <a:xfrm>
            <a:off x="3820885" y="2153821"/>
            <a:ext cx="3980839" cy="360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3"/>
          <p:cNvGrpSpPr/>
          <p:nvPr/>
        </p:nvGrpSpPr>
        <p:grpSpPr>
          <a:xfrm>
            <a:off x="0" y="5782068"/>
            <a:ext cx="12203723" cy="1123362"/>
            <a:chOff x="-17585" y="5729324"/>
            <a:chExt cx="12203723" cy="1123362"/>
          </a:xfrm>
        </p:grpSpPr>
        <p:pic>
          <p:nvPicPr>
            <p:cNvPr id="5" name="图片 2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598" y="5208174"/>
            <a:ext cx="1865116" cy="1697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19" b="81481" l="54063" r="61667"/>
                    </a14:imgEffect>
                  </a14:imgLayer>
                </a14:imgProps>
              </a:ext>
            </a:extLst>
          </a:blip>
          <a:srcRect l="53688" t="58166" r="38408" b="20604"/>
          <a:stretch/>
        </p:blipFill>
        <p:spPr>
          <a:xfrm>
            <a:off x="-287517" y="3016563"/>
            <a:ext cx="2138565" cy="323132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859094" y="4611355"/>
            <a:ext cx="5087806" cy="1389823"/>
          </a:xfrm>
          <a:prstGeom prst="roundRect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2023454" y="4594008"/>
            <a:ext cx="3093874" cy="1242587"/>
            <a:chOff x="4030054" y="4543208"/>
            <a:chExt cx="3093874" cy="124258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030054" y="4560555"/>
              <a:ext cx="558799" cy="5494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671808" y="4560555"/>
              <a:ext cx="558799" cy="5494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272085" y="4560555"/>
              <a:ext cx="558799" cy="54940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921217" y="4560555"/>
              <a:ext cx="558799" cy="5494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6539540" y="4543208"/>
              <a:ext cx="558799" cy="54940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056148" y="5210676"/>
              <a:ext cx="558799" cy="54940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692936" y="5224285"/>
              <a:ext cx="558799" cy="54940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330922" y="5224285"/>
              <a:ext cx="558799" cy="54940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946267" y="5224285"/>
              <a:ext cx="558799" cy="54940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6565129" y="5236388"/>
              <a:ext cx="558799" cy="549407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229" b="87843" l="59473" r="75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22" t="66112" r="23714" b="12221"/>
          <a:stretch/>
        </p:blipFill>
        <p:spPr>
          <a:xfrm>
            <a:off x="5160278" y="4611354"/>
            <a:ext cx="558799" cy="549407"/>
          </a:xfrm>
          <a:prstGeom prst="rect">
            <a:avLst/>
          </a:prstGeom>
        </p:spPr>
      </p:pic>
      <p:sp>
        <p:nvSpPr>
          <p:cNvPr id="26" name="Cloud Callout 25"/>
          <p:cNvSpPr/>
          <p:nvPr/>
        </p:nvSpPr>
        <p:spPr>
          <a:xfrm>
            <a:off x="-46364" y="758722"/>
            <a:ext cx="5626973" cy="1945414"/>
          </a:xfrm>
          <a:prstGeom prst="cloudCallout">
            <a:avLst>
              <a:gd name="adj1" fmla="val -28202"/>
              <a:gd name="adj2" fmla="val 71154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ircular Arrow 26"/>
          <p:cNvSpPr/>
          <p:nvPr/>
        </p:nvSpPr>
        <p:spPr>
          <a:xfrm flipV="1">
            <a:off x="2015722" y="1088064"/>
            <a:ext cx="751401" cy="764952"/>
          </a:xfrm>
          <a:prstGeom prst="circularArrow">
            <a:avLst>
              <a:gd name="adj1" fmla="val 0"/>
              <a:gd name="adj2" fmla="val 579377"/>
              <a:gd name="adj3" fmla="val 20093863"/>
              <a:gd name="adj4" fmla="val 11880798"/>
              <a:gd name="adj5" fmla="val 104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1314" y="1071149"/>
            <a:ext cx="5099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: 11 , 10,  9,  8,  7,  6.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ircular Arrow 31"/>
          <p:cNvSpPr/>
          <p:nvPr/>
        </p:nvSpPr>
        <p:spPr>
          <a:xfrm flipV="1">
            <a:off x="2682829" y="1088064"/>
            <a:ext cx="606472" cy="764952"/>
          </a:xfrm>
          <a:prstGeom prst="circularArrow">
            <a:avLst>
              <a:gd name="adj1" fmla="val 0"/>
              <a:gd name="adj2" fmla="val 579377"/>
              <a:gd name="adj3" fmla="val 20093863"/>
              <a:gd name="adj4" fmla="val 11880798"/>
              <a:gd name="adj5" fmla="val 104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ircular Arrow 32"/>
          <p:cNvSpPr/>
          <p:nvPr/>
        </p:nvSpPr>
        <p:spPr>
          <a:xfrm flipV="1">
            <a:off x="3207823" y="1113243"/>
            <a:ext cx="606472" cy="764952"/>
          </a:xfrm>
          <a:prstGeom prst="circularArrow">
            <a:avLst>
              <a:gd name="adj1" fmla="val 0"/>
              <a:gd name="adj2" fmla="val 579377"/>
              <a:gd name="adj3" fmla="val 20093863"/>
              <a:gd name="adj4" fmla="val 11880798"/>
              <a:gd name="adj5" fmla="val 104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ircular Arrow 33"/>
          <p:cNvSpPr/>
          <p:nvPr/>
        </p:nvSpPr>
        <p:spPr>
          <a:xfrm flipV="1">
            <a:off x="3738677" y="1123752"/>
            <a:ext cx="606472" cy="764952"/>
          </a:xfrm>
          <a:prstGeom prst="circularArrow">
            <a:avLst>
              <a:gd name="adj1" fmla="val 0"/>
              <a:gd name="adj2" fmla="val 579377"/>
              <a:gd name="adj3" fmla="val 20093863"/>
              <a:gd name="adj4" fmla="val 11880798"/>
              <a:gd name="adj5" fmla="val 104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ircular Arrow 34"/>
          <p:cNvSpPr/>
          <p:nvPr/>
        </p:nvSpPr>
        <p:spPr>
          <a:xfrm flipV="1">
            <a:off x="4239545" y="1113243"/>
            <a:ext cx="606472" cy="764952"/>
          </a:xfrm>
          <a:prstGeom prst="circularArrow">
            <a:avLst>
              <a:gd name="adj1" fmla="val 0"/>
              <a:gd name="adj2" fmla="val 579377"/>
              <a:gd name="adj3" fmla="val 20093863"/>
              <a:gd name="adj4" fmla="val 11880798"/>
              <a:gd name="adj5" fmla="val 104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64512" y="1920948"/>
            <a:ext cx="2869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11 – 5 = 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741" b="72500" l="91146" r="97396"/>
                    </a14:imgEffect>
                  </a14:imgLayer>
                </a14:imgProps>
              </a:ext>
            </a:extLst>
          </a:blip>
          <a:srcRect l="90924" t="56248" r="2879" b="28298"/>
          <a:stretch/>
        </p:blipFill>
        <p:spPr>
          <a:xfrm>
            <a:off x="10343358" y="1469483"/>
            <a:ext cx="1957595" cy="2746478"/>
          </a:xfrm>
          <a:prstGeom prst="rect">
            <a:avLst/>
          </a:prstGeom>
        </p:spPr>
      </p:pic>
      <p:sp>
        <p:nvSpPr>
          <p:cNvPr id="38" name="Cloud Callout 37"/>
          <p:cNvSpPr/>
          <p:nvPr/>
        </p:nvSpPr>
        <p:spPr>
          <a:xfrm flipH="1">
            <a:off x="6670876" y="-206221"/>
            <a:ext cx="3977754" cy="1690231"/>
          </a:xfrm>
          <a:prstGeom prst="cloudCallout">
            <a:avLst>
              <a:gd name="adj1" fmla="val -44570"/>
              <a:gd name="adj2" fmla="val 82929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nhỉ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45216" y="3592037"/>
            <a:ext cx="4027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11 = 10 + 1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22630" y="4085070"/>
            <a:ext cx="3763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10 - 5 = 5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53103" y="4584121"/>
            <a:ext cx="3763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5 + 1 = 6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496381" y="5106074"/>
            <a:ext cx="2977534" cy="5793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11 - 5 = 6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11260" y="3122328"/>
            <a:ext cx="3763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Connector 45"/>
          <p:cNvCxnSpPr>
            <a:endCxn id="17" idx="3"/>
          </p:cNvCxnSpPr>
          <p:nvPr/>
        </p:nvCxnSpPr>
        <p:spPr>
          <a:xfrm>
            <a:off x="2000246" y="4868711"/>
            <a:ext cx="3091493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550445" y="5160761"/>
            <a:ext cx="4049580" cy="977326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>
            <a:stCxn id="48" idx="6"/>
          </p:cNvCxnSpPr>
          <p:nvPr/>
        </p:nvCxnSpPr>
        <p:spPr>
          <a:xfrm flipV="1">
            <a:off x="5600025" y="5143415"/>
            <a:ext cx="815442" cy="50600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04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09519 0.0023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27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8" grpId="0" animBg="1"/>
      <p:bldP spid="40" grpId="0"/>
      <p:bldP spid="41" grpId="0"/>
      <p:bldP spid="42" grpId="0"/>
      <p:bldP spid="43" grpId="0" animBg="1"/>
      <p:bldP spid="44" grpId="0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8461" y="1667201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585083"/>
              </p:ext>
            </p:extLst>
          </p:nvPr>
        </p:nvGraphicFramePr>
        <p:xfrm>
          <a:off x="1425960" y="1813381"/>
          <a:ext cx="9306558" cy="3747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3279">
                  <a:extLst>
                    <a:ext uri="{9D8B030D-6E8A-4147-A177-3AD203B41FA5}">
                      <a16:colId xmlns:a16="http://schemas.microsoft.com/office/drawing/2014/main" val="3538814585"/>
                    </a:ext>
                  </a:extLst>
                </a:gridCol>
                <a:gridCol w="4653279">
                  <a:extLst>
                    <a:ext uri="{9D8B030D-6E8A-4147-A177-3AD203B41FA5}">
                      <a16:colId xmlns:a16="http://schemas.microsoft.com/office/drawing/2014/main" val="81308283"/>
                    </a:ext>
                  </a:extLst>
                </a:gridCol>
              </a:tblGrid>
              <a:tr h="37475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135416"/>
                  </a:ext>
                </a:extLst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736696" y="1910643"/>
            <a:ext cx="2226020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11 - 6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238566" y="2633113"/>
            <a:ext cx="3731474" cy="2690577"/>
            <a:chOff x="2282368" y="3301930"/>
            <a:chExt cx="3642340" cy="2640476"/>
          </a:xfrm>
        </p:grpSpPr>
        <p:sp>
          <p:nvSpPr>
            <p:cNvPr id="38" name="TextBox 37"/>
            <p:cNvSpPr txBox="1"/>
            <p:nvPr/>
          </p:nvSpPr>
          <p:spPr>
            <a:xfrm>
              <a:off x="2282368" y="3301930"/>
              <a:ext cx="3642340" cy="249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Tách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11 = 10 + 1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10 -  6  =  	      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 +  1   =</a:t>
              </a:r>
            </a:p>
            <a:p>
              <a:pPr>
                <a:lnSpc>
                  <a:spcPct val="150000"/>
                </a:lnSpc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4165035" y="4098737"/>
              <a:ext cx="514477" cy="50876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122532" y="4694898"/>
              <a:ext cx="579026" cy="49149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39510" y="5489338"/>
              <a:ext cx="2277688" cy="4530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11 - 6 =  ?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4169216" y="3424471"/>
            <a:ext cx="593644" cy="54021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123314" y="4048998"/>
            <a:ext cx="593644" cy="5078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690673" y="4775383"/>
            <a:ext cx="562828" cy="5324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6897689" y="2725560"/>
            <a:ext cx="3512719" cy="2677656"/>
            <a:chOff x="2295521" y="3454113"/>
            <a:chExt cx="3512719" cy="2677656"/>
          </a:xfrm>
        </p:grpSpPr>
        <p:sp>
          <p:nvSpPr>
            <p:cNvPr id="54" name="TextBox 53"/>
            <p:cNvSpPr txBox="1"/>
            <p:nvPr/>
          </p:nvSpPr>
          <p:spPr>
            <a:xfrm>
              <a:off x="2295521" y="3454113"/>
              <a:ext cx="351271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Tách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13 = 10 + 3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10 -        =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+ 3 =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42515" y="5492661"/>
              <a:ext cx="193645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13 - 5 = ?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366448" y="1974615"/>
            <a:ext cx="2226020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13 - 5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8004469" y="3523940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74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75" name="图片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941" y="-254346"/>
            <a:ext cx="2289840" cy="2289840"/>
          </a:xfrm>
          <a:prstGeom prst="rect">
            <a:avLst/>
          </a:prstGeom>
        </p:spPr>
      </p:pic>
      <p:pic>
        <p:nvPicPr>
          <p:cNvPr id="76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00" y="4751588"/>
            <a:ext cx="1865116" cy="1697256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9021039" y="3499484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7312543" y="4111915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9039960" y="4087304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7950405" y="3506415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8977249" y="3514375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7268753" y="4079663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8610843" y="4725772"/>
            <a:ext cx="582937" cy="5000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8996582" y="4079663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410" y="199961"/>
            <a:ext cx="3122571" cy="115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 animBg="1"/>
      <p:bldP spid="40" grpId="0" animBg="1"/>
      <p:bldP spid="49" grpId="0" animBg="1"/>
      <p:bldP spid="41" grpId="0" animBg="1"/>
      <p:bldP spid="61" grpId="0" animBg="1"/>
      <p:bldP spid="62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-123291" y="4212177"/>
            <a:ext cx="11668975" cy="2767946"/>
          </a:xfrm>
          <a:prstGeom prst="rect">
            <a:avLst/>
          </a:prstGeom>
        </p:spPr>
      </p:pic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7402408" y="3776273"/>
            <a:ext cx="4671317" cy="3070860"/>
          </a:xfrm>
          <a:prstGeom prst="rect">
            <a:avLst/>
          </a:prstGeom>
        </p:spPr>
      </p:pic>
      <p:pic>
        <p:nvPicPr>
          <p:cNvPr id="27" name="图片 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-198016" y="4108491"/>
            <a:ext cx="2225490" cy="2132439"/>
          </a:xfrm>
          <a:prstGeom prst="rect">
            <a:avLst/>
          </a:prstGeom>
        </p:spPr>
      </p:pic>
      <p:sp>
        <p:nvSpPr>
          <p:cNvPr id="1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36658" y="147750"/>
            <a:ext cx="614754" cy="61482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2: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654" y="214931"/>
            <a:ext cx="2226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图片 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24362" r="8263" b="45350"/>
          <a:stretch/>
        </p:blipFill>
        <p:spPr>
          <a:xfrm flipH="1">
            <a:off x="11128720" y="2287005"/>
            <a:ext cx="1646218" cy="1707220"/>
          </a:xfrm>
          <a:prstGeom prst="rect">
            <a:avLst/>
          </a:prstGeom>
        </p:spPr>
      </p:pic>
      <p:pic>
        <p:nvPicPr>
          <p:cNvPr id="31" name="图片 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1947" r="28344" b="32798"/>
          <a:stretch/>
        </p:blipFill>
        <p:spPr>
          <a:xfrm flipH="1">
            <a:off x="10468236" y="4401135"/>
            <a:ext cx="1928956" cy="239003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7" r="16173" b="4087"/>
          <a:stretch/>
        </p:blipFill>
        <p:spPr>
          <a:xfrm rot="19999882">
            <a:off x="9844489" y="-362938"/>
            <a:ext cx="2153727" cy="228833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231537" y="978726"/>
            <a:ext cx="1657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2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55736" y="1067247"/>
            <a:ext cx="1657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3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34280" y="3459753"/>
            <a:ext cx="1657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4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78941" y="3427280"/>
            <a:ext cx="1657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5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0204" y="2038051"/>
            <a:ext cx="1657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6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40543" y="1996691"/>
            <a:ext cx="1657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7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79992" y="4466825"/>
            <a:ext cx="1657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8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55736" y="4505484"/>
            <a:ext cx="1657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9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53" name="TextBox1" r:id="rId3" imgW="1085760" imgH="920880"/>
        </mc:Choice>
        <mc:Fallback>
          <p:control name="TextBox1" r:id="rId3" imgW="1085760" imgH="92088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843533" y="927805"/>
                  <a:ext cx="1085860" cy="9205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4" name="TextBox2" r:id="rId4" imgW="1085760" imgH="920880"/>
        </mc:Choice>
        <mc:Fallback>
          <p:control name="TextBox2" r:id="rId4" imgW="1085760" imgH="920880">
            <p:pic>
              <p:nvPicPr>
                <p:cNvPr id="64" name="TextBox2"/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22200" y="2040017"/>
                  <a:ext cx="1085860" cy="9205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5" name="TextBox3" r:id="rId5" imgW="1085760" imgH="920880"/>
        </mc:Choice>
        <mc:Fallback>
          <p:control name="TextBox3" r:id="rId5" imgW="1085760" imgH="920880">
            <p:pic>
              <p:nvPicPr>
                <p:cNvPr id="65" name="TextBox3"/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843533" y="3411330"/>
                  <a:ext cx="1085860" cy="9205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6" name="TextBox4" r:id="rId6" imgW="1085760" imgH="920880"/>
        </mc:Choice>
        <mc:Fallback>
          <p:control name="TextBox4" r:id="rId6" imgW="1085760" imgH="920880">
            <p:pic>
              <p:nvPicPr>
                <p:cNvPr id="66" name="TextBox4"/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37366" y="4426850"/>
                  <a:ext cx="1085860" cy="9205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7" name="TextBox5" r:id="rId7" imgW="1085760" imgH="920880"/>
        </mc:Choice>
        <mc:Fallback>
          <p:control name="TextBox5" r:id="rId7" imgW="1085760" imgH="920880">
            <p:pic>
              <p:nvPicPr>
                <p:cNvPr id="67" name="TextBox5"/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22049" y="927805"/>
                  <a:ext cx="1085860" cy="9205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8" name="TextBox6" r:id="rId8" imgW="1085760" imgH="920880"/>
        </mc:Choice>
        <mc:Fallback>
          <p:control name="TextBox6" r:id="rId8" imgW="1085760" imgH="920880">
            <p:pic>
              <p:nvPicPr>
                <p:cNvPr id="68" name="TextBox6"/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700716" y="2040017"/>
                  <a:ext cx="1085860" cy="9205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9" name="TextBox7" r:id="rId9" imgW="1085760" imgH="920880"/>
        </mc:Choice>
        <mc:Fallback>
          <p:control name="TextBox7" r:id="rId9" imgW="1085760" imgH="920880">
            <p:pic>
              <p:nvPicPr>
                <p:cNvPr id="69" name="TextBox7"/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22049" y="3411330"/>
                  <a:ext cx="1085860" cy="9205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0" name="TextBox8" r:id="rId10" imgW="1085760" imgH="920880"/>
        </mc:Choice>
        <mc:Fallback>
          <p:control name="TextBox8" r:id="rId10" imgW="1085760" imgH="920880">
            <p:pic>
              <p:nvPicPr>
                <p:cNvPr id="70" name="TextBox8"/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715882" y="4426850"/>
                  <a:ext cx="1085860" cy="92059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6090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93" b="51204" l="34115" r="41979">
                        <a14:foregroundMark x1="38594" y1="45741" x2="38594" y2="45741"/>
                        <a14:foregroundMark x1="38854" y1="45648" x2="38854" y2="45648"/>
                        <a14:foregroundMark x1="38958" y1="45741" x2="38958" y2="45741"/>
                        <a14:foregroundMark x1="38958" y1="45741" x2="38958" y2="45741"/>
                        <a14:foregroundMark x1="36667" y1="44907" x2="36667" y2="44907"/>
                        <a14:foregroundMark x1="35677" y1="45185" x2="35677" y2="45185"/>
                      </a14:backgroundRemoval>
                    </a14:imgEffect>
                  </a14:imgLayer>
                </a14:imgProps>
              </a:ext>
            </a:extLst>
          </a:blip>
          <a:srcRect l="34027" t="32747" r="57996" b="48876"/>
          <a:stretch/>
        </p:blipFill>
        <p:spPr>
          <a:xfrm>
            <a:off x="1803751" y="792276"/>
            <a:ext cx="1568886" cy="2032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41" b="51296" l="43906" r="53229">
                        <a14:backgroundMark x1="47865" y1="49537" x2="47865" y2="49537"/>
                      </a14:backgroundRemoval>
                    </a14:imgEffect>
                  </a14:imgLayer>
                </a14:imgProps>
              </a:ext>
            </a:extLst>
          </a:blip>
          <a:srcRect l="43914" t="33846" r="46873" b="47777"/>
          <a:stretch/>
        </p:blipFill>
        <p:spPr>
          <a:xfrm>
            <a:off x="4949072" y="860304"/>
            <a:ext cx="1865139" cy="2092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50556" l="54792" r="65000">
                        <a14:foregroundMark x1="63646" y1="34630" x2="63646" y2="34630"/>
                        <a14:foregroundMark x1="64219" y1="34074" x2="64219" y2="34074"/>
                        <a14:foregroundMark x1="63802" y1="33704" x2="63802" y2="33704"/>
                      </a14:backgroundRemoval>
                    </a14:imgEffect>
                  </a14:imgLayer>
                </a14:imgProps>
              </a:ext>
            </a:extLst>
          </a:blip>
          <a:srcRect l="54644" t="32747" r="34907" b="48876"/>
          <a:stretch/>
        </p:blipFill>
        <p:spPr>
          <a:xfrm>
            <a:off x="8572769" y="887567"/>
            <a:ext cx="2087780" cy="2065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333" b="80926" l="32240" r="43646">
                        <a14:foregroundMark x1="34635" y1="76574" x2="34635" y2="76574"/>
                        <a14:foregroundMark x1="35417" y1="76019" x2="35417" y2="76019"/>
                        <a14:foregroundMark x1="33542" y1="77500" x2="33542" y2="77500"/>
                        <a14:foregroundMark x1="34583" y1="76019" x2="34583" y2="76019"/>
                        <a14:foregroundMark x1="35260" y1="75370" x2="35260" y2="75370"/>
                        <a14:foregroundMark x1="35833" y1="74815" x2="35833" y2="74815"/>
                      </a14:backgroundRemoval>
                    </a14:imgEffect>
                  </a14:imgLayer>
                </a14:imgProps>
              </a:ext>
            </a:extLst>
          </a:blip>
          <a:srcRect l="32454" t="63109" r="56085" b="19114"/>
          <a:stretch/>
        </p:blipFill>
        <p:spPr>
          <a:xfrm>
            <a:off x="1047964" y="4214379"/>
            <a:ext cx="1913070" cy="1669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04" b="79167" l="44479" r="54635"/>
                    </a14:imgEffect>
                  </a14:imgLayer>
                </a14:imgProps>
              </a:ext>
            </a:extLst>
          </a:blip>
          <a:srcRect l="44683" t="67581" r="45709" b="20235"/>
          <a:stretch/>
        </p:blipFill>
        <p:spPr>
          <a:xfrm>
            <a:off x="4949072" y="4582273"/>
            <a:ext cx="1970951" cy="1406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704" b="78981" l="55104" r="65365">
                        <a14:foregroundMark x1="59531" y1="73241" x2="59531" y2="73241"/>
                        <a14:foregroundMark x1="61667" y1="73241" x2="61667" y2="73241"/>
                        <a14:foregroundMark x1="60573" y1="73796" x2="60573" y2="73796"/>
                        <a14:foregroundMark x1="62292" y1="74074" x2="62292" y2="74074"/>
                        <a14:foregroundMark x1="61979" y1="73056" x2="61979" y2="73056"/>
                        <a14:backgroundMark x1="64531" y1="76759" x2="64531" y2="76759"/>
                      </a14:backgroundRemoval>
                    </a14:imgEffect>
                  </a14:imgLayer>
                </a14:imgProps>
              </a:ext>
            </a:extLst>
          </a:blip>
          <a:srcRect l="55190" t="63587" r="34753" b="21233"/>
          <a:stretch/>
        </p:blipFill>
        <p:spPr>
          <a:xfrm>
            <a:off x="8763856" y="4214379"/>
            <a:ext cx="1937260" cy="1645048"/>
          </a:xfrm>
          <a:prstGeom prst="rect">
            <a:avLst/>
          </a:prstGeom>
        </p:spPr>
      </p:pic>
      <p:grpSp>
        <p:nvGrpSpPr>
          <p:cNvPr id="10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11" name="图片 25"/>
            <p:cNvPicPr>
              <a:picLocks noChangeAspect="1"/>
            </p:cNvPicPr>
            <p:nvPr/>
          </p:nvPicPr>
          <p:blipFill rotWithShape="1">
            <a:blip r:embed="rId11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24"/>
            <p:cNvPicPr>
              <a:picLocks noChangeAspect="1"/>
            </p:cNvPicPr>
            <p:nvPr/>
          </p:nvPicPr>
          <p:blipFill rotWithShape="1">
            <a:blip r:embed="rId11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3" name="Text Box 1"/>
          <p:cNvSpPr txBox="1"/>
          <p:nvPr/>
        </p:nvSpPr>
        <p:spPr>
          <a:xfrm>
            <a:off x="4654757" y="6475625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389" b="61852" l="27448" r="72865">
                        <a14:foregroundMark x1="45573" y1="58148" x2="45573" y2="58148"/>
                        <a14:foregroundMark x1="45573" y1="59352" x2="45573" y2="59352"/>
                        <a14:foregroundMark x1="30885" y1="57685" x2="30885" y2="57685"/>
                        <a14:foregroundMark x1="38854" y1="57130" x2="38854" y2="57130"/>
                        <a14:foregroundMark x1="52448" y1="57870" x2="52448" y2="57870"/>
                        <a14:foregroundMark x1="60625" y1="58241" x2="60625" y2="58241"/>
                        <a14:foregroundMark x1="42969" y1="56296" x2="42969" y2="56296"/>
                        <a14:foregroundMark x1="43438" y1="55185" x2="43438" y2="55185"/>
                        <a14:foregroundMark x1="42969" y1="56296" x2="43906" y2="53796"/>
                        <a14:foregroundMark x1="69427" y1="55370" x2="69427" y2="55370"/>
                        <a14:foregroundMark x1="67448" y1="58241" x2="67448" y2="58241"/>
                        <a14:foregroundMark x1="67344" y1="58611" x2="67344" y2="58611"/>
                        <a14:foregroundMark x1="67292" y1="59074" x2="67292" y2="59074"/>
                        <a14:backgroundMark x1="40208" y1="53519" x2="40208" y2="53519"/>
                        <a14:backgroundMark x1="40000" y1="54722" x2="40000" y2="54722"/>
                      </a14:backgroundRemoval>
                    </a14:imgEffect>
                  </a14:imgLayer>
                </a14:imgProps>
              </a:ext>
            </a:extLst>
          </a:blip>
          <a:srcRect l="26979" t="49999" r="26980" b="35927"/>
          <a:stretch/>
        </p:blipFill>
        <p:spPr>
          <a:xfrm>
            <a:off x="1222625" y="2710801"/>
            <a:ext cx="9871349" cy="1697336"/>
          </a:xfrm>
          <a:prstGeom prst="rect">
            <a:avLst/>
          </a:prstGeom>
        </p:spPr>
      </p:pic>
      <p:sp>
        <p:nvSpPr>
          <p:cNvPr id="1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7783" y="177448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6849" y="268817"/>
            <a:ext cx="4603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63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0" y="6164349"/>
            <a:ext cx="11034565" cy="688165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1421948" y="1722842"/>
            <a:ext cx="9964511" cy="144768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defTabSz="760096">
              <a:buClr>
                <a:srgbClr val="7030A0"/>
              </a:buClr>
              <a:buSzPts val="3200"/>
            </a:pP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7.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</a:t>
            </a:r>
          </a:p>
          <a:p>
            <a:pPr defTabSz="760096">
              <a:buClr>
                <a:srgbClr val="7030A0"/>
              </a:buClr>
              <a:buSzPts val="3200"/>
            </a:pP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336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2526614" y="3663028"/>
            <a:ext cx="7138775" cy="124296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432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7 + 7 = 14</a:t>
            </a:r>
            <a:endParaRPr sz="432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8" name="Google Shape;214;p2">
            <a:hlinkClick r:id="rId6" action="ppaction://hlinksldjump"/>
          </p:cNvPr>
          <p:cNvSpPr/>
          <p:nvPr/>
        </p:nvSpPr>
        <p:spPr>
          <a:xfrm flipH="1">
            <a:off x="8630195" y="5334434"/>
            <a:ext cx="2756263" cy="901337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88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88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30" y="233186"/>
            <a:ext cx="3086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5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3294" b="57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0" y="6202804"/>
            <a:ext cx="10972800" cy="688165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1421947" y="1369819"/>
            <a:ext cx="10160453" cy="184464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84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4,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lớn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có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chữ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36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36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336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2526614" y="3663028"/>
            <a:ext cx="7138775" cy="124296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432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4 + 9 = 13</a:t>
            </a:r>
            <a:endParaRPr sz="432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179792"/>
            <a:ext cx="3086100" cy="3086100"/>
          </a:xfrm>
          <a:prstGeom prst="rect">
            <a:avLst/>
          </a:prstGeom>
        </p:spPr>
      </p:pic>
      <p:sp>
        <p:nvSpPr>
          <p:cNvPr id="9" name="Google Shape;214;p2">
            <a:hlinkClick r:id="rId9" action="ppaction://hlinksldjump"/>
          </p:cNvPr>
          <p:cNvSpPr/>
          <p:nvPr/>
        </p:nvSpPr>
        <p:spPr>
          <a:xfrm flipH="1">
            <a:off x="8630195" y="5334434"/>
            <a:ext cx="2756263" cy="901337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88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88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6556" y="320969"/>
            <a:ext cx="497704" cy="55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</TotalTime>
  <Words>537</Words>
  <Application>Microsoft Office PowerPoint</Application>
  <PresentationFormat>Widescreen</PresentationFormat>
  <Paragraphs>116</Paragraphs>
  <Slides>14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微软雅黑</vt:lpstr>
      <vt:lpstr>Arial</vt:lpstr>
      <vt:lpstr>Calibri</vt:lpstr>
      <vt:lpstr>Calibri Light</vt:lpstr>
      <vt:lpstr>等线</vt:lpstr>
      <vt:lpstr>iCiel Cadena</vt:lpstr>
      <vt:lpstr>iCiel Crocante</vt:lpstr>
      <vt:lpstr>iCiel Cucho</vt:lpstr>
      <vt:lpstr>iCiel Pony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ha duong</cp:lastModifiedBy>
  <cp:revision>70</cp:revision>
  <dcterms:created xsi:type="dcterms:W3CDTF">2021-05-28T09:26:39Z</dcterms:created>
  <dcterms:modified xsi:type="dcterms:W3CDTF">2021-10-11T15:15:38Z</dcterms:modified>
</cp:coreProperties>
</file>