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6" r:id="rId4"/>
    <p:sldId id="264" r:id="rId5"/>
    <p:sldId id="279" r:id="rId6"/>
    <p:sldId id="278" r:id="rId7"/>
    <p:sldId id="274" r:id="rId8"/>
    <p:sldId id="275" r:id="rId9"/>
    <p:sldId id="277" r:id="rId10"/>
    <p:sldId id="266"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80" d="100"/>
          <a:sy n="80" d="100"/>
        </p:scale>
        <p:origin x="100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22/09/2025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22/09/2025</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22/09/2025</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22/09/2025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642983" y="3202559"/>
            <a:ext cx="3196314"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2</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9525"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777319" y="2362298"/>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dirty="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sp>
        <p:nvSpPr>
          <p:cNvPr id="11" name="Rectangle 10"/>
          <p:cNvSpPr/>
          <p:nvPr/>
        </p:nvSpPr>
        <p:spPr>
          <a:xfrm>
            <a:off x="764983" y="3628572"/>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1: Bạn nhỏ nhặt táo để vào bồn rửa.</a:t>
            </a:r>
          </a:p>
        </p:txBody>
      </p:sp>
      <p:sp>
        <p:nvSpPr>
          <p:cNvPr id="12" name="Rectangle 11"/>
          <p:cNvSpPr/>
          <p:nvPr/>
        </p:nvSpPr>
        <p:spPr>
          <a:xfrm>
            <a:off x="764983" y="4390933"/>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2: Bạn nhỏ rửa táo với nước sạch.</a:t>
            </a:r>
          </a:p>
        </p:txBody>
      </p:sp>
      <p:sp>
        <p:nvSpPr>
          <p:cNvPr id="13" name="Rectangle 12"/>
          <p:cNvSpPr/>
          <p:nvPr/>
        </p:nvSpPr>
        <p:spPr>
          <a:xfrm>
            <a:off x="764983" y="5203680"/>
            <a:ext cx="10875474"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3: Sau khi rửa sạch, bạn nhỏ đặt táo vào rổ để ráo nước.</a:t>
            </a:r>
          </a:p>
        </p:txBody>
      </p:sp>
      <p:sp>
        <p:nvSpPr>
          <p:cNvPr id="16"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 FB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7634514"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Nêu suy nghĩ của em khi làm xong việc đó?</a:t>
            </a: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538802" y="3837384"/>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555" y="1457188"/>
            <a:ext cx="10207636" cy="3539430"/>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p>
        </p:txBody>
      </p:sp>
      <p:sp>
        <p:nvSpPr>
          <p:cNvPr id="6" name="矩形: 一个圆顶角，剪去另一个顶角 17">
            <a:extLst>
              <a:ext uri="{FF2B5EF4-FFF2-40B4-BE49-F238E27FC236}">
                <a16:creationId xmlns:a16="http://schemas.microsoft.com/office/drawing/2014/main" id="{E042DD80-0AB9-4C36-B011-9179551187A1}"/>
              </a:ext>
            </a:extLst>
          </p:cNvPr>
          <p:cNvSpPr/>
          <p:nvPr/>
        </p:nvSpPr>
        <p:spPr>
          <a:xfrm>
            <a:off x="742695" y="1457188"/>
            <a:ext cx="10619356" cy="3731434"/>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393285" y="1092976"/>
            <a:ext cx="1394378" cy="1265486"/>
          </a:xfrm>
          <a:prstGeom prst="rect">
            <a:avLst/>
          </a:prstGeom>
        </p:spPr>
      </p:pic>
      <p:pic>
        <p:nvPicPr>
          <p:cNvPr id="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96740" y="4019777"/>
            <a:ext cx="1365311" cy="1345233"/>
          </a:xfrm>
          <a:prstGeom prst="rect">
            <a:avLst/>
          </a:prstGeom>
        </p:spPr>
      </p:pic>
    </p:spTree>
    <p:extLst>
      <p:ext uri="{BB962C8B-B14F-4D97-AF65-F5344CB8AC3E}">
        <p14:creationId xmlns:p14="http://schemas.microsoft.com/office/powerpoint/2010/main" val="144383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769256" y="2240785"/>
            <a:ext cx="11205029" cy="830997"/>
          </a:xfrm>
          <a:prstGeom prst="rect">
            <a:avLst/>
          </a:prstGeom>
          <a:noFill/>
        </p:spPr>
        <p:txBody>
          <a:bodyPr wrap="square">
            <a:spAutoFit/>
          </a:bodyPr>
          <a:lstStyle/>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Rèn kĩ năng viết đoạn văn kể lại một việc em đã làm khi ở nhà.</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258</Words>
  <Application>Microsoft Office PowerPoint</Application>
  <PresentationFormat>Widescreen</PresentationFormat>
  <Paragraphs>25</Paragraphs>
  <Slides>9</Slides>
  <Notes>1</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Arial-Rounded</vt:lpstr>
      <vt:lpstr>Calibri</vt:lpstr>
      <vt:lpstr>Calibri Light</vt:lpstr>
      <vt:lpstr>iCiel Cadena</vt:lpstr>
      <vt:lpstr>iCiel Crocante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162</cp:revision>
  <dcterms:created xsi:type="dcterms:W3CDTF">2021-05-29T04:05:18Z</dcterms:created>
  <dcterms:modified xsi:type="dcterms:W3CDTF">2025-09-22T05:22:03Z</dcterms:modified>
</cp:coreProperties>
</file>