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7" r:id="rId2"/>
    <p:sldId id="320" r:id="rId3"/>
    <p:sldId id="310" r:id="rId4"/>
    <p:sldId id="311" r:id="rId5"/>
    <p:sldId id="312" r:id="rId6"/>
    <p:sldId id="290" r:id="rId7"/>
    <p:sldId id="321" r:id="rId8"/>
    <p:sldId id="315" r:id="rId9"/>
    <p:sldId id="318" r:id="rId10"/>
    <p:sldId id="322" r:id="rId1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FF6600"/>
    <a:srgbClr val="FF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14" y="11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19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9318790" cy="84116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CỦA BI </a:t>
            </a:r>
            <a:r>
              <a:rPr lang="en-US" sz="4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BỐNG (T2)</a:t>
            </a:r>
            <a:endParaRPr lang="en-US" sz="4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85" y="-383687"/>
            <a:ext cx="14354799" cy="893922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4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625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186075" y="1161323"/>
            <a:ext cx="3819189" cy="3231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3168989" y="3637201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7181" y="6297000"/>
            <a:ext cx="3621851" cy="28367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79157" y="251386"/>
            <a:ext cx="2785105" cy="413629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553" y="565993"/>
            <a:ext cx="3765107" cy="18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6" y="566910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6" y="151098"/>
            <a:ext cx="14057508" cy="79597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7"/>
            <a:ext cx="14937355" cy="1458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7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6" y="327389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3283372" y="7726687"/>
            <a:ext cx="11194731" cy="12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352" b="76019" l="36979" r="75417">
                        <a14:foregroundMark x1="39375" y1="42222" x2="53594" y2="55463"/>
                        <a14:foregroundMark x1="39063" y1="59907" x2="54115" y2="70833"/>
                        <a14:foregroundMark x1="57865" y1="59444" x2="72969" y2="70093"/>
                        <a14:foregroundMark x1="56979" y1="67685" x2="71823" y2="73148"/>
                        <a14:foregroundMark x1="46146" y1="41296" x2="54792" y2="50556"/>
                        <a14:foregroundMark x1="38906" y1="60556" x2="47708" y2="73241"/>
                        <a14:foregroundMark x1="66094" y1="70463" x2="72188" y2="7120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7081" t="39153" r="24784" b="24087"/>
          <a:stretch/>
        </p:blipFill>
        <p:spPr>
          <a:xfrm>
            <a:off x="3986584" y="1863662"/>
            <a:ext cx="7544663" cy="40908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84046" y="839889"/>
            <a:ext cx="1246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Bi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25581" y="6087292"/>
            <a:ext cx="1411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Bi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25580" y="7026398"/>
            <a:ext cx="1411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FE6DBA00-3937-4477-B16A-2ADDCD1544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2" y="-275031"/>
            <a:ext cx="14229346" cy="9962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960" y="5822516"/>
            <a:ext cx="4066040" cy="3445796"/>
          </a:xfrm>
          <a:prstGeom prst="rect">
            <a:avLst/>
          </a:prstGeom>
        </p:spPr>
      </p:pic>
      <p:sp>
        <p:nvSpPr>
          <p:cNvPr id="7" name="PA_文本框 2">
            <a:extLst>
              <a:ext uri="{FF2B5EF4-FFF2-40B4-BE49-F238E27FC236}">
                <a16:creationId xmlns:a16="http://schemas.microsoft.com/office/drawing/2014/main" id="{2192ECB5-2F68-45F2-9015-3DE164A7C0F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32614" y="1731026"/>
            <a:ext cx="240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8" name="PA_图片 10">
            <a:extLst>
              <a:ext uri="{FF2B5EF4-FFF2-40B4-BE49-F238E27FC236}">
                <a16:creationId xmlns:a16="http://schemas.microsoft.com/office/drawing/2014/main" id="{FCAE35CF-1E67-4F37-AF8E-472450A3C1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5" y="0"/>
            <a:ext cx="4006119" cy="4006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7038" y="3490861"/>
            <a:ext cx="717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2184" y="6081693"/>
            <a:ext cx="830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8004" y="4171444"/>
            <a:ext cx="8464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Theo con,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?</a:t>
            </a:r>
          </a:p>
        </p:txBody>
      </p:sp>
    </p:spTree>
    <p:extLst>
      <p:ext uri="{BB962C8B-B14F-4D97-AF65-F5344CB8AC3E}">
        <p14:creationId xmlns:p14="http://schemas.microsoft.com/office/powerpoint/2010/main" val="26933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DB18B211-3EEB-4269-8213-D2CD3FBCF5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0" y="652789"/>
            <a:ext cx="16256000" cy="94416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199" y="7204655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11237" y="2305563"/>
            <a:ext cx="11780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264" y="6127828"/>
            <a:ext cx="4176486" cy="41764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33028" y="4952061"/>
            <a:ext cx="11780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209" y="2277449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4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209" y="3995381"/>
            <a:ext cx="11368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4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85143" y="5713503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85143" y="6994656"/>
            <a:ext cx="10313882" cy="1714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đc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78763" y="7514778"/>
            <a:ext cx="930442" cy="673768"/>
          </a:xfrm>
          <a:prstGeom prst="rightArrow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4" y="5524210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8" grpId="0"/>
      <p:bldP spid="2" grpId="0" animBg="1"/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4" y="-1292104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509925" y="3266422"/>
            <a:ext cx="9579435" cy="995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586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586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86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586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867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5867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1437" y="5273248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45248" y="4650802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132541" y="4190578"/>
              <a:ext cx="1455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54053" y="4749358"/>
            <a:ext cx="2946475" cy="197317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795901" y="4278509"/>
              <a:ext cx="82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765699" y="5171549"/>
            <a:ext cx="2256305" cy="1510990"/>
            <a:chOff x="12113969" y="3961665"/>
            <a:chExt cx="2256305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795447" y="4306185"/>
              <a:ext cx="113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10515" y="6249651"/>
            <a:ext cx="3482649" cy="2258557"/>
            <a:chOff x="2209955" y="5479647"/>
            <a:chExt cx="3482649" cy="225855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143679" y="631465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04257" y="6545814"/>
            <a:ext cx="3226371" cy="1510990"/>
            <a:chOff x="6355504" y="6018141"/>
            <a:chExt cx="3226371" cy="15109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032950" y="6403779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361715" y="5965693"/>
            <a:ext cx="3299419" cy="2209537"/>
            <a:chOff x="9114494" y="5531154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85046" y="6285759"/>
              <a:ext cx="162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024567" y="6123094"/>
            <a:ext cx="2548888" cy="1706925"/>
            <a:chOff x="12916598" y="5782461"/>
            <a:chExt cx="2548888" cy="17069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3685407" y="6283348"/>
              <a:ext cx="1162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7792876" y="4945800"/>
            <a:ext cx="9903478" cy="1542860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267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267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4267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4267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8043736" y="7098543"/>
            <a:ext cx="9144000" cy="1705267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784249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267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267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4267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4267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4267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61111E-6 L -0.59824 -0.410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2" y="-20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875E-6 1.94444E-6 L -0.58564 -0.3288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7" y="-16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05556E-6 L -0.26504 -0.278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2" y="-13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0.02986 L -0.25439 -0.263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4" y="-14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-2.77778E-7 L -0.3208 -0.270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5E-7 2.77778E-6 L -0.23184 -0.3831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18242 -0.1012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1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875E-6 2.5E-6 L -0.16347 -0.0862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4" y="-4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88889E-6 L -0.00673 -0.0350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1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0815" y="3347487"/>
            <a:ext cx="517283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376</Words>
  <Application>Microsoft Office PowerPoint</Application>
  <PresentationFormat>Custom</PresentationFormat>
  <Paragraphs>44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76</cp:revision>
  <dcterms:created xsi:type="dcterms:W3CDTF">2021-05-31T08:31:14Z</dcterms:created>
  <dcterms:modified xsi:type="dcterms:W3CDTF">2025-09-22T05:15:53Z</dcterms:modified>
</cp:coreProperties>
</file>