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57" r:id="rId2"/>
    <p:sldId id="319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22" r:id="rId12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FF"/>
    <a:srgbClr val="FF6600"/>
    <a:srgbClr val="FFFF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14" y="110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22/09/2025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00818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22/09/2025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22/09/2025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22/09/2025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22/09/2025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22/09/2025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22/09/2025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22/09/2025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22/09/2025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22/09/2025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22/09/2025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22/09/2025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22/09/2025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/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7" y="382325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6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5333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86936" y="394920"/>
            <a:ext cx="12733867" cy="180540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5689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26599" y="4201905"/>
            <a:ext cx="8989247" cy="77961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NIỀM VUI CỦA BI VÀ BỐNG (T1)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8906934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51047"/>
            <a:ext cx="16256000" cy="9929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0"/>
            <a:ext cx="16106503" cy="525699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5418666" y="645151"/>
            <a:ext cx="5418667" cy="84001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44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4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44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1038461" y="1686758"/>
            <a:ext cx="14885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solidFill>
                  <a:schemeClr val="accent2">
                    <a:lumMod val="75000"/>
                  </a:schemeClr>
                </a:solidFill>
                <a:ea typeface="字魂7号-温暖童稚体" panose="00000500000000000000" pitchFamily="2" charset="-122"/>
              </a:rPr>
              <a:t>Cầu</a:t>
            </a:r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chemeClr val="accent2">
                    <a:lumMod val="75000"/>
                  </a:schemeClr>
                </a:solidFill>
                <a:ea typeface="字魂7号-温暖童稚体" panose="00000500000000000000" pitchFamily="2" charset="-122"/>
              </a:rPr>
              <a:t>vồng</a:t>
            </a:r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  <a:ea typeface="字魂7号-温暖童稚体" panose="00000500000000000000" pitchFamily="2" charset="-122"/>
              </a:rPr>
              <a:t>: </a:t>
            </a:r>
            <a:r>
              <a: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vồng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do </a:t>
            </a:r>
            <a:r>
              <a: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 tán sắc ánh sáng Mặt trời khi khúc xạ và phản xạ qua các giọt nước mưa. Cầu vồng có 7 màu nổi bật là đỏ, cam, vàng, lục, lam, chàm, tím.</a:t>
            </a:r>
            <a:endParaRPr lang="zh-CN" altLang="en-US" sz="4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 descr="_ GIF by Cindy Bustillos |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658" y="3519562"/>
            <a:ext cx="9287676" cy="521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9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85" y="-383687"/>
            <a:ext cx="14354799" cy="8939220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4"/>
            <a:ext cx="1625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6256000" cy="4910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25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25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2186075" y="1161323"/>
            <a:ext cx="3819189" cy="32316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3168989" y="3637201"/>
            <a:ext cx="10177528" cy="20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47181" y="6297000"/>
            <a:ext cx="3621851" cy="28367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779157" y="251386"/>
            <a:ext cx="2785105" cy="4136293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553" y="565993"/>
            <a:ext cx="3765107" cy="188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2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698"/>
            <a:ext cx="16256000" cy="8960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4484" y="3654597"/>
            <a:ext cx="6175149" cy="58825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509509" y="3073132"/>
            <a:ext cx="436720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5375" y="455174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3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6748" y="635220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4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4674" y="6109929"/>
            <a:ext cx="1462617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8324" y="3282063"/>
            <a:ext cx="1462616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5092" y="5286038"/>
            <a:ext cx="1253067" cy="148166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2221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51047"/>
            <a:ext cx="16256000" cy="992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889" b="86667" l="36875" r="71875"/>
                    </a14:imgEffect>
                  </a14:imgLayer>
                </a14:imgProps>
              </a:ext>
            </a:extLst>
          </a:blip>
          <a:srcRect l="36787" t="53639" r="27704" b="12764"/>
          <a:stretch/>
        </p:blipFill>
        <p:spPr>
          <a:xfrm>
            <a:off x="2762333" y="3124528"/>
            <a:ext cx="11310131" cy="6019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3205" y="1622397"/>
            <a:ext cx="13140267" cy="90272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5973" y="622591"/>
            <a:ext cx="2286360" cy="94211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97901" y="1352668"/>
            <a:ext cx="1855305" cy="11926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53205" y="2469608"/>
            <a:ext cx="13140267" cy="90272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Text Box 1"/>
          <p:cNvSpPr txBox="1"/>
          <p:nvPr/>
        </p:nvSpPr>
        <p:spPr>
          <a:xfrm>
            <a:off x="2727158" y="8671562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0"/>
            <a:ext cx="16106503" cy="525699"/>
            <a:chOff x="0" y="-127508"/>
            <a:chExt cx="12192000" cy="1361811"/>
          </a:xfrm>
        </p:grpSpPr>
        <p:sp>
          <p:nvSpPr>
            <p:cNvPr id="1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81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365521"/>
            <a:ext cx="15205961" cy="73851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733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733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VUI CỦA BI VÀ BỐNG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0351" y="975982"/>
            <a:ext cx="15944513" cy="820639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cơn mưa vừa dứt, hai anh em Bi và Bống chợt thấy cầu vồng.</a:t>
            </a:r>
          </a:p>
          <a:p>
            <a:pPr marL="609585" indent="-609585">
              <a:buFontTx/>
              <a:buChar char="-"/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vồng kia! Em nhìn xem. Đẹp quá!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 chỉ lên bầu trời và nói tiếp:</a:t>
            </a:r>
          </a:p>
          <a:p>
            <a:pPr marL="609585" indent="-609585">
              <a:buFontTx/>
              <a:buChar char="-"/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nghe nói dưới chân cầu vồng có bảy hũ vàng đấy.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hưởng ứng:</a:t>
            </a:r>
          </a:p>
          <a:p>
            <a:pPr>
              <a:buFontTx/>
              <a:buChar char="-"/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Lát nữa, mình sẽ đi lấy về nhé! Có vàng rồi, em sẽ mua nhiều búp bê và quần áo đẹp.</a:t>
            </a:r>
          </a:p>
          <a:p>
            <a:pPr marL="609585" indent="-609585">
              <a:buFontTx/>
              <a:buChar char="-"/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anh sẽ mua một con ngựa hồng và một cái ô tô.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nhiên, cầu vồng biến mất. Bi cười:</a:t>
            </a:r>
          </a:p>
          <a:p>
            <a:pPr marL="609585" indent="-609585">
              <a:buFontTx/>
              <a:buChar char="-"/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ơi! Anh đùa đấy! Ở đó không có vàng đâu.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vui vẻ: </a:t>
            </a:r>
          </a:p>
          <a:p>
            <a:pPr marL="609585" indent="-609585">
              <a:buFontTx/>
              <a:buChar char="-"/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 ạ? Nếu vậy, em sẽ lấy bút màu để vẽ tặng anh ngựa hồng và ô tô.</a:t>
            </a:r>
          </a:p>
          <a:p>
            <a:pPr marL="609585" indent="-609585">
              <a:buFontTx/>
              <a:buChar char="-"/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anh sẽ vẽ tặng em nhiều búp bê và quần áo đủ các màu sắc.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có bảy hũ vàng dưới chân cầu vồng, hai anh em vẫn cười vui vẻ.</a:t>
            </a:r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51047"/>
            <a:ext cx="16256000" cy="99295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0"/>
            <a:ext cx="16106503" cy="525699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94468" y="561339"/>
            <a:ext cx="15205961" cy="73851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733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733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VUI CỦA BI VÀ BỐNG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1906" y="1358821"/>
            <a:ext cx="14845696" cy="748914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cơn mưa vừa dứt, hai anh em Bi và Bống chợt thấy cầu vồng.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vồng kia! Em nhìn xem. Đẹp quá!</a:t>
            </a:r>
          </a:p>
          <a:p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 chỉ lên bầu trời và nói tiếp: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nghe nói dưới chân cầu vồng có bảy hũ vàng đấy.</a:t>
            </a:r>
          </a:p>
          <a:p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hưởng ứng:</a:t>
            </a:r>
          </a:p>
          <a:p>
            <a:pPr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Lát nữa, mình sẽ đi lấy về nhé! Có vàng rồi, em sẽ mua nhiều búp bê và quần áo đẹp.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anh sẽ mua một con ngựa hồng và một cái ô tô.</a:t>
            </a:r>
          </a:p>
          <a:p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nhiên, cầu vồng biến mất. Bi cười: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ơi! Anh đùa đấy! Ở đó không có vàng đâu.</a:t>
            </a:r>
          </a:p>
          <a:p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vui vẻ: 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 ạ? Nếu vậy, em sẽ lấy bút màu để vẽ tặng anh ngựa hồng và ô tô.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anh sẽ vẽ tặng em nhiều búp bê và quần áo đủ các màu sắc.</a:t>
            </a:r>
          </a:p>
          <a:p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có bảy hũ vàng dưới chân cầu vồng, hai anh em vẫn cười vui vẻ.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837334" y="412677"/>
            <a:ext cx="541866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733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733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733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733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9" name="Left Brace 8"/>
          <p:cNvSpPr/>
          <p:nvPr/>
        </p:nvSpPr>
        <p:spPr>
          <a:xfrm>
            <a:off x="537274" y="1495669"/>
            <a:ext cx="214943" cy="3463789"/>
          </a:xfrm>
          <a:prstGeom prst="leftBrace">
            <a:avLst>
              <a:gd name="adj1" fmla="val 38690"/>
              <a:gd name="adj2" fmla="val 49399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93977" y="1495669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1" name="Left Brace 10"/>
          <p:cNvSpPr/>
          <p:nvPr/>
        </p:nvSpPr>
        <p:spPr>
          <a:xfrm>
            <a:off x="475282" y="5155022"/>
            <a:ext cx="356702" cy="3036863"/>
          </a:xfrm>
          <a:prstGeom prst="leftBrace">
            <a:avLst>
              <a:gd name="adj1" fmla="val 38690"/>
              <a:gd name="adj2" fmla="val 49399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66576" y="5155022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842460" y="8191885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51047"/>
            <a:ext cx="16256000" cy="99295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0"/>
            <a:ext cx="16106503" cy="525699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976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51047"/>
            <a:ext cx="16256000" cy="99295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0"/>
            <a:ext cx="16106503" cy="525699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-294468" y="561339"/>
            <a:ext cx="15205961" cy="73851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733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733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VUI CỦA BI VÀ BỐNG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1906" y="1358821"/>
            <a:ext cx="14845696" cy="748914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cơn mưa vừa dứt, hai anh em Bi và Bống chợt thấy cầu vồng.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vồng kia! Em nhìn xem. Đẹp quá!</a:t>
            </a:r>
          </a:p>
          <a:p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 chỉ lên bầu trời và nói tiếp: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nghe nói dưới chân cầu vồng có bảy hũ vàng đấy.</a:t>
            </a:r>
          </a:p>
          <a:p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hưởng ứng:</a:t>
            </a:r>
          </a:p>
          <a:p>
            <a:pPr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Lát nữa, mình sẽ đi lấy về nhé! Có vàng rồi, em sẽ mua nhiều búp bê và quần áo đẹp.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anh sẽ mua một con ngựa hồng và một cái ô tô.</a:t>
            </a:r>
          </a:p>
          <a:p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nhiên, cầu vồng biến mất. Bi cười: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ơi! Anh đùa đấy! Ở đó không có vàng đâu.</a:t>
            </a:r>
          </a:p>
          <a:p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vui vẻ: 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 ạ? Nếu vậy, em sẽ lấy bút màu để vẽ tặng anh ngựa hồng và ô tô.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anh sẽ vẽ tặng em nhiều búp bê và quần áo đủ các màu sắc.</a:t>
            </a:r>
          </a:p>
          <a:p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có bảy hũ vàng dưới chân cầu vồng, hai anh em vẫn cười vui vẻ.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837334" y="412677"/>
            <a:ext cx="541866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733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733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733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537274" y="1495669"/>
            <a:ext cx="214943" cy="3463789"/>
          </a:xfrm>
          <a:prstGeom prst="leftBrace">
            <a:avLst>
              <a:gd name="adj1" fmla="val 38690"/>
              <a:gd name="adj2" fmla="val 49399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93977" y="1495669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1" name="Left Brace 10"/>
          <p:cNvSpPr/>
          <p:nvPr/>
        </p:nvSpPr>
        <p:spPr>
          <a:xfrm>
            <a:off x="475282" y="5155022"/>
            <a:ext cx="356702" cy="3036863"/>
          </a:xfrm>
          <a:prstGeom prst="leftBrace">
            <a:avLst>
              <a:gd name="adj1" fmla="val 38690"/>
              <a:gd name="adj2" fmla="val 49399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66576" y="5155022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842460" y="8191885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472466" y="1921552"/>
            <a:ext cx="6109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385429" y="1983309"/>
            <a:ext cx="9054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64697" y="4013587"/>
            <a:ext cx="20217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20779" y="4571526"/>
            <a:ext cx="13393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721" y="7735682"/>
            <a:ext cx="1349500" cy="10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9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382097"/>
            <a:ext cx="13463960" cy="9526097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211" y="3716249"/>
            <a:ext cx="6135611" cy="613561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333" y="1098647"/>
            <a:ext cx="5497846" cy="80453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37047" y="1556760"/>
            <a:ext cx="541866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1967" y="2758349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</a:rPr>
              <a:t>vừa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</a:rPr>
              <a:t>dứt</a:t>
            </a:r>
            <a:endParaRPr lang="en-US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0959" y="3716249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</a:rPr>
              <a:t>chợt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</a:rPr>
              <a:t>thấy</a:t>
            </a:r>
            <a:endParaRPr lang="en-US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4404" y="4625336"/>
            <a:ext cx="3866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</a:rPr>
              <a:t>hưởng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</a:rPr>
              <a:t>ứng</a:t>
            </a:r>
            <a:endParaRPr lang="en-US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1967" y="5645624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</a:rPr>
              <a:t>lát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</a:rPr>
              <a:t>nữa</a:t>
            </a:r>
            <a:endParaRPr lang="en-US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265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51047"/>
            <a:ext cx="1625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0"/>
            <a:ext cx="16106503" cy="525699"/>
            <a:chOff x="0" y="-127508"/>
            <a:chExt cx="12192000" cy="1361811"/>
          </a:xfrm>
        </p:grpSpPr>
        <p:sp>
          <p:nvSpPr>
            <p:cNvPr id="1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-294468" y="561339"/>
            <a:ext cx="15205961" cy="73851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733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733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VUI CỦA BI VÀ BỐNG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1906" y="1358821"/>
            <a:ext cx="14845696" cy="748914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cơn mưa vừa dứt, hai anh em Bi và Bống chợt thấy cầu vồng.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vồng kia! Em nhìn xem. Đẹp quá!</a:t>
            </a:r>
          </a:p>
          <a:p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 chỉ lên bầu trời và nói tiếp: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nghe nói dưới chân cầu vồng có bảy hũ vàng đấy.</a:t>
            </a:r>
          </a:p>
          <a:p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hưởng ứng:</a:t>
            </a:r>
          </a:p>
          <a:p>
            <a:pPr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Lát nữa, mình sẽ đi lấy về nhé! Có vàng rồi, em sẽ mua nhiều búp bê và quần áo đẹp.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anh sẽ mua một con ngựa hồng và một cái ô tô.</a:t>
            </a:r>
          </a:p>
          <a:p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nhiên, cầu vồng biến mất. Bi cười: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ơi! Anh đùa đấy! Ở đó không có vàng đâu.</a:t>
            </a:r>
          </a:p>
          <a:p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vui vẻ: 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 ạ? Nếu vậy, em sẽ lấy bút màu để vẽ tặng anh ngựa hồng và ô tô.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anh sẽ vẽ tặng em nhiều búp bê và quần áo đủ các màu sắc.</a:t>
            </a:r>
          </a:p>
          <a:p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có bảy hũ vàng dưới chân cầu vồng, hai anh em vẫn cười vui vẻ.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848618" y="642775"/>
            <a:ext cx="4198984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733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733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733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93977" y="1495669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866576" y="5155022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842460" y="8191885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472466" y="1921552"/>
            <a:ext cx="6109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385429" y="1983309"/>
            <a:ext cx="9054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64697" y="4013587"/>
            <a:ext cx="20217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20779" y="4571526"/>
            <a:ext cx="13393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24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418666" y="645151"/>
            <a:ext cx="5418667" cy="84001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44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4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44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991967" y="1764801"/>
            <a:ext cx="14885032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b="1" dirty="0" err="1">
                <a:solidFill>
                  <a:schemeClr val="accent2">
                    <a:lumMod val="75000"/>
                  </a:schemeClr>
                </a:solidFill>
                <a:ea typeface="字魂7号-温暖童稚体" panose="00000500000000000000" pitchFamily="2" charset="-122"/>
              </a:rPr>
              <a:t>Hũ</a:t>
            </a:r>
            <a:r>
              <a:rPr lang="en-US" altLang="zh-CN" sz="4267" b="1" dirty="0">
                <a:solidFill>
                  <a:schemeClr val="accent2">
                    <a:lumMod val="75000"/>
                  </a:schemeClr>
                </a:solidFill>
                <a:ea typeface="字魂7号-温暖童稚体" panose="00000500000000000000" pitchFamily="2" charset="-122"/>
              </a:rPr>
              <a:t>: </a:t>
            </a:r>
            <a:r>
              <a:rPr lang="en-US" altLang="zh-CN" sz="4267" b="1" dirty="0" err="1">
                <a:solidFill>
                  <a:srgbClr val="0070C0"/>
                </a:solidFill>
                <a:ea typeface="字魂7号-温暖童稚体" panose="00000500000000000000" pitchFamily="2" charset="-122"/>
              </a:rPr>
              <a:t>Bình</a:t>
            </a:r>
            <a:r>
              <a:rPr lang="en-US" altLang="zh-CN" sz="4267" b="1" dirty="0">
                <a:solidFill>
                  <a:srgbClr val="0070C0"/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ea typeface="字魂7号-温暖童稚体" panose="00000500000000000000" pitchFamily="2" charset="-122"/>
              </a:rPr>
              <a:t>sành</a:t>
            </a:r>
            <a:r>
              <a:rPr lang="en-US" altLang="zh-CN" sz="4267" b="1" dirty="0">
                <a:solidFill>
                  <a:srgbClr val="0070C0"/>
                </a:solidFill>
                <a:ea typeface="字魂7号-温暖童稚体" panose="00000500000000000000" pitchFamily="2" charset="-122"/>
              </a:rPr>
              <a:t>, </a:t>
            </a:r>
            <a:r>
              <a:rPr lang="en-US" altLang="zh-CN" sz="4267" b="1" dirty="0" err="1">
                <a:solidFill>
                  <a:srgbClr val="0070C0"/>
                </a:solidFill>
                <a:ea typeface="字魂7号-温暖童稚体" panose="00000500000000000000" pitchFamily="2" charset="-122"/>
              </a:rPr>
              <a:t>sứ</a:t>
            </a:r>
            <a:r>
              <a:rPr lang="en-US" altLang="zh-CN" sz="4267" b="1" dirty="0">
                <a:solidFill>
                  <a:srgbClr val="0070C0"/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ea typeface="字魂7号-温暖童稚体" panose="00000500000000000000" pitchFamily="2" charset="-122"/>
              </a:rPr>
              <a:t>loại</a:t>
            </a:r>
            <a:r>
              <a:rPr lang="en-US" altLang="zh-CN" sz="4267" b="1" dirty="0">
                <a:solidFill>
                  <a:srgbClr val="0070C0"/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ea typeface="字魂7号-温暖童稚体" panose="00000500000000000000" pitchFamily="2" charset="-122"/>
              </a:rPr>
              <a:t>nhỏ</a:t>
            </a:r>
            <a:r>
              <a:rPr lang="en-US" altLang="zh-CN" sz="4267" b="1" dirty="0">
                <a:solidFill>
                  <a:srgbClr val="0070C0"/>
                </a:solidFill>
                <a:ea typeface="字魂7号-温暖童稚体" panose="00000500000000000000" pitchFamily="2" charset="-122"/>
              </a:rPr>
              <a:t>, ở </a:t>
            </a:r>
            <a:r>
              <a:rPr lang="en-US" altLang="zh-CN" sz="4267" b="1" dirty="0" err="1">
                <a:solidFill>
                  <a:srgbClr val="0070C0"/>
                </a:solidFill>
                <a:ea typeface="字魂7号-温暖童稚体" panose="00000500000000000000" pitchFamily="2" charset="-122"/>
              </a:rPr>
              <a:t>giữa</a:t>
            </a:r>
            <a:r>
              <a:rPr lang="en-US" altLang="zh-CN" sz="4267" b="1" dirty="0">
                <a:solidFill>
                  <a:srgbClr val="0070C0"/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ea typeface="字魂7号-温暖童稚体" panose="00000500000000000000" pitchFamily="2" charset="-122"/>
              </a:rPr>
              <a:t>phình</a:t>
            </a:r>
            <a:r>
              <a:rPr lang="en-US" altLang="zh-CN" sz="4267" b="1" dirty="0">
                <a:solidFill>
                  <a:srgbClr val="0070C0"/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ea typeface="字魂7号-温暖童稚体" panose="00000500000000000000" pitchFamily="2" charset="-122"/>
              </a:rPr>
              <a:t>ra</a:t>
            </a:r>
            <a:r>
              <a:rPr lang="en-US" altLang="zh-CN" sz="4267" b="1" dirty="0">
                <a:solidFill>
                  <a:srgbClr val="0070C0"/>
                </a:solidFill>
                <a:ea typeface="字魂7号-温暖童稚体" panose="00000500000000000000" pitchFamily="2" charset="-122"/>
              </a:rPr>
              <a:t>, </a:t>
            </a:r>
            <a:r>
              <a:rPr lang="en-US" altLang="zh-CN" sz="4267" b="1" dirty="0" err="1">
                <a:solidFill>
                  <a:srgbClr val="0070C0"/>
                </a:solidFill>
                <a:ea typeface="字魂7号-温暖童稚体" panose="00000500000000000000" pitchFamily="2" charset="-122"/>
              </a:rPr>
              <a:t>nhỏ</a:t>
            </a:r>
            <a:r>
              <a:rPr lang="en-US" altLang="zh-CN" sz="4267" b="1" dirty="0">
                <a:solidFill>
                  <a:srgbClr val="0070C0"/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ea typeface="字魂7号-温暖童稚体" panose="00000500000000000000" pitchFamily="2" charset="-122"/>
              </a:rPr>
              <a:t>dần</a:t>
            </a:r>
            <a:r>
              <a:rPr lang="en-US" altLang="zh-CN" sz="4267" b="1" dirty="0">
                <a:solidFill>
                  <a:srgbClr val="0070C0"/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ea typeface="字魂7号-温暖童稚体" panose="00000500000000000000" pitchFamily="2" charset="-122"/>
              </a:rPr>
              <a:t>về</a:t>
            </a:r>
            <a:r>
              <a:rPr lang="en-US" altLang="zh-CN" sz="4267" b="1" dirty="0">
                <a:solidFill>
                  <a:srgbClr val="0070C0"/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ea typeface="字魂7号-温暖童稚体" panose="00000500000000000000" pitchFamily="2" charset="-122"/>
              </a:rPr>
              <a:t>đáy</a:t>
            </a:r>
            <a:r>
              <a:rPr lang="en-US" altLang="zh-CN" sz="4267" b="1" dirty="0">
                <a:solidFill>
                  <a:srgbClr val="0070C0"/>
                </a:solidFill>
                <a:ea typeface="字魂7号-温暖童稚体" panose="00000500000000000000" pitchFamily="2" charset="-122"/>
              </a:rPr>
              <a:t>, </a:t>
            </a:r>
            <a:r>
              <a:rPr lang="en-US" altLang="zh-CN" sz="4267" b="1" dirty="0" err="1">
                <a:solidFill>
                  <a:srgbClr val="0070C0"/>
                </a:solidFill>
                <a:ea typeface="字魂7号-温暖童稚体" panose="00000500000000000000" pitchFamily="2" charset="-122"/>
              </a:rPr>
              <a:t>dùng</a:t>
            </a:r>
            <a:r>
              <a:rPr lang="en-US" altLang="zh-CN" sz="4267" b="1" dirty="0">
                <a:solidFill>
                  <a:srgbClr val="0070C0"/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ea typeface="字魂7号-温暖童稚体" panose="00000500000000000000" pitchFamily="2" charset="-122"/>
              </a:rPr>
              <a:t>để</a:t>
            </a:r>
            <a:r>
              <a:rPr lang="en-US" altLang="zh-CN" sz="4267" b="1" dirty="0">
                <a:solidFill>
                  <a:srgbClr val="0070C0"/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ea typeface="字魂7号-温暖童稚体" panose="00000500000000000000" pitchFamily="2" charset="-122"/>
              </a:rPr>
              <a:t>đựng</a:t>
            </a:r>
            <a:r>
              <a:rPr lang="en-US" altLang="zh-CN" sz="4267" dirty="0">
                <a:solidFill>
                  <a:srgbClr val="0070C0"/>
                </a:solidFill>
                <a:ea typeface="字魂7号-温暖童稚体" panose="00000500000000000000" pitchFamily="2" charset="-122"/>
              </a:rPr>
              <a:t>. </a:t>
            </a:r>
            <a:endParaRPr lang="zh-CN" altLang="en-US" sz="4267" dirty="0">
              <a:solidFill>
                <a:srgbClr val="0070C0"/>
              </a:solidFill>
              <a:ea typeface="字魂7号-温暖童稚体" panose="00000500000000000000" pitchFamily="2" charset="-122"/>
            </a:endParaRPr>
          </a:p>
        </p:txBody>
      </p:sp>
      <p:pic>
        <p:nvPicPr>
          <p:cNvPr id="1026" name="Picture 2" descr="Best Pot Of Gold GIFs | Gfy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02" y="2140711"/>
            <a:ext cx="7457594" cy="745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51047"/>
            <a:ext cx="16256000" cy="99295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0"/>
            <a:ext cx="16106503" cy="525699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185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1619</TotalTime>
  <Words>958</Words>
  <Application>Microsoft Office PowerPoint</Application>
  <PresentationFormat>Custom</PresentationFormat>
  <Paragraphs>93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iCiel Cadena</vt:lpstr>
      <vt:lpstr>iCiel Crocante</vt:lpstr>
      <vt:lpstr>SVN-Gretoon</vt:lpstr>
      <vt:lpstr>字魂7号-温暖童稚体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Dell</cp:lastModifiedBy>
  <cp:revision>76</cp:revision>
  <dcterms:created xsi:type="dcterms:W3CDTF">2021-05-31T08:31:14Z</dcterms:created>
  <dcterms:modified xsi:type="dcterms:W3CDTF">2025-09-22T05:16:44Z</dcterms:modified>
</cp:coreProperties>
</file>