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56" r:id="rId3"/>
    <p:sldId id="258" r:id="rId4"/>
    <p:sldId id="268" r:id="rId5"/>
    <p:sldId id="269" r:id="rId6"/>
    <p:sldId id="265" r:id="rId7"/>
    <p:sldId id="270" r:id="rId8"/>
    <p:sldId id="272" r:id="rId9"/>
    <p:sldId id="271" r:id="rId10"/>
    <p:sldId id="273" r:id="rId11"/>
    <p:sldId id="274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2.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trồng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hai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đúng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ngày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bạn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đến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chơi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3. </a:t>
            </a:r>
            <a:r>
              <a:rPr lang="en-US" sz="3200" dirty="0" err="1">
                <a:solidFill>
                  <a:schemeClr val="accent4"/>
                </a:solidFill>
              </a:rPr>
              <a:t>Lớp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tới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mẹ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Việt</a:t>
            </a:r>
            <a:r>
              <a:rPr lang="en-US" sz="3200" dirty="0">
                <a:solidFill>
                  <a:schemeClr val="accent4"/>
                </a:solidFill>
              </a:rPr>
              <a:t> Nam </a:t>
            </a:r>
            <a:r>
              <a:rPr lang="en-US" sz="3200" dirty="0" err="1">
                <a:solidFill>
                  <a:schemeClr val="accent4"/>
                </a:solidFill>
              </a:rPr>
              <a:t>anh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hùng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Cả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lan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thắp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hương</a:t>
            </a:r>
            <a:r>
              <a:rPr lang="en-US" sz="1600" dirty="0">
                <a:solidFill>
                  <a:schemeClr val="accent4"/>
                </a:solidFill>
              </a:rPr>
              <a:t> ở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thờ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tạm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biệt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trước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khi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thường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xuyên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gọi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điện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hỏi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thăm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Bố</a:t>
            </a:r>
            <a:r>
              <a:rPr lang="en-US" sz="1600" dirty="0">
                <a:solidFill>
                  <a:schemeClr val="accent4"/>
                </a:solidFill>
              </a:rPr>
              <a:t> Lan </a:t>
            </a:r>
            <a:r>
              <a:rPr lang="en-US" sz="1600" dirty="0" err="1">
                <a:solidFill>
                  <a:schemeClr val="accent4"/>
                </a:solidFill>
              </a:rPr>
              <a:t>chuyển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tác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thu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dọn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sách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vở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đồ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dùng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cá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Lan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hiện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Các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bạn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trong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tranh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đã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gì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Em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còn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biết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những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việc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nào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Thắp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tưởng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nhớ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tổ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quốc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Dọn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dẹp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đường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ngõ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Viết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thư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thân</a:t>
            </a:r>
            <a:r>
              <a:rPr lang="en-US" sz="2400" dirty="0">
                <a:solidFill>
                  <a:schemeClr val="accent4"/>
                </a:solidFill>
              </a:rPr>
              <a:t> ở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Vứt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rác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bừa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di </a:t>
            </a:r>
            <a:r>
              <a:rPr lang="en-US" sz="2400" dirty="0" err="1">
                <a:solidFill>
                  <a:schemeClr val="accent4"/>
                </a:solidFill>
              </a:rPr>
              <a:t>tích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1.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quyên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góp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ủng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hộ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những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người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gặp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khó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khăn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473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27</cp:revision>
  <dcterms:created xsi:type="dcterms:W3CDTF">2021-06-11T02:39:36Z</dcterms:created>
  <dcterms:modified xsi:type="dcterms:W3CDTF">2025-09-23T00:42:07Z</dcterms:modified>
</cp:coreProperties>
</file>