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54" r:id="rId2"/>
    <p:sldId id="327" r:id="rId3"/>
    <p:sldId id="361" r:id="rId4"/>
    <p:sldId id="362" r:id="rId5"/>
    <p:sldId id="346" r:id="rId6"/>
    <p:sldId id="363" r:id="rId7"/>
  </p:sldIdLst>
  <p:sldSz cx="6858000" cy="5143500"/>
  <p:notesSz cx="6858000" cy="9144000"/>
  <p:embeddedFontLst>
    <p:embeddedFont>
      <p:font typeface="HP001" panose="020B0604020202020204" charset="0"/>
      <p:regular r:id="rId9"/>
      <p:bold r:id="rId10"/>
    </p:embeddedFont>
    <p:embeddedFont>
      <p:font typeface="HP001 4 hàng" panose="020B0604020202020204" charset="0"/>
      <p:regular r:id="rId11"/>
      <p:bold r:id="rId12"/>
    </p:embeddedFont>
    <p:embeddedFont>
      <p:font typeface="Kalam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3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1DFAF-7B5C-486E-BD02-BA0398BB4625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180646-D113-48BC-A562-264712E0194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46463-A388-4405-BA5C-1A995D6C103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07E8FA4-7810-4F1D-AE41-ECBCFB5D483C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W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W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8" t="320" r="-214" b="-1248"/>
          <a:stretch/>
        </p:blipFill>
        <p:spPr>
          <a:xfrm>
            <a:off x="828505" y="1984338"/>
            <a:ext cx="2635150" cy="2687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A7B6D-EB74-409F-BDD4-A9D50E260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82" t="24511" r="13656" b="23243"/>
          <a:stretch/>
        </p:blipFill>
        <p:spPr>
          <a:xfrm>
            <a:off x="3796445" y="2579547"/>
            <a:ext cx="2032462" cy="2072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88526-B607-4906-8510-A255471D0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W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N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3FC60D22-2C07-4E3B-9D59-FACD26E988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62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422" y="1136926"/>
            <a:ext cx="5789156" cy="325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52966" y="2329282"/>
              <a:ext cx="579924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W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gưƟ V</a:t>
              </a:r>
              <a:r>
                <a:rPr lang="el-GR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İ</a:t>
              </a:r>
              <a:r>
                <a:rPr lang="el-GR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 </a:t>
              </a:r>
              <a:r>
                <a:rPr lang="en-US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W</a:t>
              </a:r>
              <a:r>
                <a:rPr lang="vi-VN" sz="27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am cần cù, sáng Ǉạo. </a:t>
              </a:r>
              <a:endParaRPr lang="en-US" sz="27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55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W, V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19A4F6-8673-4231-8F8A-66BEFD807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342E8-1672-4F3E-92EB-323D1DF2D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56" y="215120"/>
            <a:ext cx="1500405" cy="154010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112</Words>
  <Application>Microsoft Office PowerPoint</Application>
  <PresentationFormat>Custom</PresentationFormat>
  <Paragraphs>20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Kalam</vt:lpstr>
      <vt:lpstr>HP001</vt:lpstr>
      <vt:lpstr>UTM Avo</vt:lpstr>
      <vt:lpstr>Montserrat</vt:lpstr>
      <vt:lpstr>UTM Cookies</vt:lpstr>
      <vt:lpstr>HP001 4 hàng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93</cp:revision>
  <dcterms:modified xsi:type="dcterms:W3CDTF">2025-04-14T08:21:25Z</dcterms:modified>
</cp:coreProperties>
</file>