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9"/>
  </p:notesMasterIdLst>
  <p:sldIdLst>
    <p:sldId id="354" r:id="rId2"/>
    <p:sldId id="318" r:id="rId3"/>
    <p:sldId id="357" r:id="rId4"/>
    <p:sldId id="323" r:id="rId5"/>
    <p:sldId id="358" r:id="rId6"/>
    <p:sldId id="359" r:id="rId7"/>
    <p:sldId id="324" r:id="rId8"/>
  </p:sldIdLst>
  <p:sldSz cx="6858000" cy="5143500"/>
  <p:notesSz cx="6858000" cy="9144000"/>
  <p:embeddedFontLst>
    <p:embeddedFont>
      <p:font typeface="Kalam" panose="020B0604020202020204" charset="0"/>
      <p:regular r:id="rId10"/>
      <p:bold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</p:embeddedFontLst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7500"/>
    <a:srgbClr val="1E5CC1"/>
    <a:srgbClr val="FB5B53"/>
    <a:srgbClr val="FB4C43"/>
    <a:srgbClr val="6FC9C7"/>
    <a:srgbClr val="FFCC00"/>
    <a:srgbClr val="B7D574"/>
    <a:srgbClr val="7EA131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>
      <p:cViewPr varScale="1">
        <p:scale>
          <a:sx n="113" d="100"/>
          <a:sy n="113" d="100"/>
        </p:scale>
        <p:origin x="139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1831080" y="380343"/>
            <a:ext cx="4657439" cy="4382814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21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F90421A-AF57-4343-83A0-569D0DE6B429}"/>
              </a:ext>
            </a:extLst>
          </p:cNvPr>
          <p:cNvGrpSpPr/>
          <p:nvPr/>
        </p:nvGrpSpPr>
        <p:grpSpPr>
          <a:xfrm>
            <a:off x="289469" y="627725"/>
            <a:ext cx="1971949" cy="587246"/>
            <a:chOff x="328799" y="617893"/>
            <a:chExt cx="1971949" cy="58724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924D26-5E01-46FF-9691-E3FCFD18C2A9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21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BDA38C-066C-4AC2-AFC8-CBD8F11CFFF4}"/>
                </a:ext>
              </a:extLst>
            </p:cNvPr>
            <p:cNvSpPr txBox="1"/>
            <p:nvPr/>
          </p:nvSpPr>
          <p:spPr>
            <a:xfrm>
              <a:off x="328799" y="62036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21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F960025-AF53-4914-8E2E-B7D63C17E60A}"/>
              </a:ext>
            </a:extLst>
          </p:cNvPr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MAI AN TIÊM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76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3985" y="921930"/>
            <a:ext cx="6042639" cy="393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Mai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yêu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con </a:t>
            </a:r>
            <a:r>
              <a:rPr lang="en-US" sz="1200" dirty="0" err="1">
                <a:latin typeface="UTM Avo" panose="02040603050506020204" pitchFamily="18" charset="0"/>
              </a:rPr>
              <a:t>nuôi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hiểu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nổi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đày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Ở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nứa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bay qua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cát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”.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nảy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mầm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bò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lan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rộng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màu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xanh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thẫm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mát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trồng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nhớ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cha,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biển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nhờ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vớt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hấu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nay.</a:t>
            </a:r>
            <a:endParaRPr lang="vi-VN" sz="1200" dirty="0">
              <a:latin typeface="UTM Avo" panose="0204060305050602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F20F54-7BD8-43D8-81BC-0CDB400B5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9" y="982637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09DE8C-A23A-4CE0-9D4A-F8030AB8B82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7" y="1840806"/>
            <a:ext cx="288000" cy="28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1410D5-7341-417E-8393-D0EA8D60BB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7" y="2395069"/>
            <a:ext cx="288000" cy="28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17E6961-6DC6-4654-A7D4-4F17BE2248FF}"/>
              </a:ext>
            </a:extLst>
          </p:cNvPr>
          <p:cNvGrpSpPr/>
          <p:nvPr/>
        </p:nvGrpSpPr>
        <p:grpSpPr>
          <a:xfrm>
            <a:off x="376075" y="3556176"/>
            <a:ext cx="351378" cy="584775"/>
            <a:chOff x="3376747" y="2909799"/>
            <a:chExt cx="351378" cy="58477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077894F-6BEB-4462-892E-8ECB21437AED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B6AE3B8-965A-48CF-A4D4-CEF9B8348DE6}"/>
                </a:ext>
              </a:extLst>
            </p:cNvPr>
            <p:cNvSpPr/>
            <p:nvPr/>
          </p:nvSpPr>
          <p:spPr>
            <a:xfrm rot="21163024">
              <a:off x="3376747" y="2909799"/>
              <a:ext cx="3513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2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050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495299" y="1120833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Vợ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chồng</a:t>
            </a:r>
            <a:r>
              <a:rPr lang="en-US" sz="1500" dirty="0">
                <a:latin typeface="UTM Avo" panose="02040603050506020204" pitchFamily="18" charset="0"/>
              </a:rPr>
              <a:t> Mai An </a:t>
            </a:r>
            <a:r>
              <a:rPr lang="en-US" sz="1500" dirty="0" err="1">
                <a:latin typeface="UTM Avo" panose="02040603050506020204" pitchFamily="18" charset="0"/>
              </a:rPr>
              <a:t>Tiêm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ở </a:t>
            </a:r>
            <a:r>
              <a:rPr lang="en-US" sz="1500" dirty="0" err="1">
                <a:latin typeface="UTM Avo" panose="02040603050506020204" pitchFamily="18" charset="0"/>
              </a:rPr>
              <a:t>đảo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hoang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7E71D-61B9-43E5-ADFD-6EBD7E94A272}"/>
              </a:ext>
            </a:extLst>
          </p:cNvPr>
          <p:cNvSpPr txBox="1"/>
          <p:nvPr/>
        </p:nvSpPr>
        <p:spPr>
          <a:xfrm>
            <a:off x="477717" y="1526461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chồng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Mai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Tiêm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tre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nứa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nhặt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gieo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trồng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loại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hạt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do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xuống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BEFCD-C20C-4AED-85F9-80A2327A4898}"/>
              </a:ext>
            </a:extLst>
          </p:cNvPr>
          <p:cNvSpPr txBox="1"/>
          <p:nvPr/>
        </p:nvSpPr>
        <p:spPr>
          <a:xfrm>
            <a:off x="495299" y="2753816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Mai An </a:t>
            </a:r>
            <a:r>
              <a:rPr lang="en-US" sz="1500" dirty="0" err="1">
                <a:latin typeface="UTM Avo" panose="02040603050506020204" pitchFamily="18" charset="0"/>
              </a:rPr>
              <a:t>Tiêm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nghĩ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nhặt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gieo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trồng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loại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hạt</a:t>
            </a:r>
            <a:r>
              <a:rPr lang="en-US" sz="1500" dirty="0">
                <a:latin typeface="UTM Avo" panose="02040603050506020204" pitchFamily="18" charset="0"/>
              </a:rPr>
              <a:t> do </a:t>
            </a:r>
            <a:r>
              <a:rPr lang="en-US" sz="1500" dirty="0" err="1">
                <a:latin typeface="UTM Avo" panose="02040603050506020204" pitchFamily="18" charset="0"/>
              </a:rPr>
              <a:t>chim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xuống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7569C1-5B0A-4ABA-BE1A-0473F677D507}"/>
              </a:ext>
            </a:extLst>
          </p:cNvPr>
          <p:cNvSpPr txBox="1"/>
          <p:nvPr/>
        </p:nvSpPr>
        <p:spPr>
          <a:xfrm>
            <a:off x="495299" y="3470690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Mai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Tiêm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này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cũng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B02552-77BA-4AA1-8D6D-72E260B2C55A}"/>
              </a:ext>
            </a:extLst>
          </p:cNvPr>
          <p:cNvSpPr txBox="1"/>
          <p:nvPr/>
        </p:nvSpPr>
        <p:spPr>
          <a:xfrm>
            <a:off x="369087" y="445591"/>
            <a:ext cx="6119826" cy="1979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dưới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thiệu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loại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Mai An </a:t>
            </a:r>
            <a:r>
              <a:rPr lang="en-US" sz="1600" dirty="0" err="1">
                <a:latin typeface="UTM Avo" panose="02040603050506020204" pitchFamily="18" charset="0"/>
              </a:rPr>
              <a:t>Tiêm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màu</a:t>
            </a:r>
            <a:r>
              <a:rPr lang="en-US" sz="1600" dirty="0">
                <a:latin typeface="UTM Avo" panose="02040603050506020204" pitchFamily="18" charset="0"/>
              </a:rPr>
              <a:t> (…), </a:t>
            </a:r>
            <a:r>
              <a:rPr lang="en-US" sz="1600" dirty="0" err="1">
                <a:latin typeface="UTM Avo" panose="02040603050506020204" pitchFamily="18" charset="0"/>
              </a:rPr>
              <a:t>ruột</a:t>
            </a:r>
            <a:r>
              <a:rPr lang="en-US" sz="1600" dirty="0">
                <a:latin typeface="UTM Avo" panose="02040603050506020204" pitchFamily="18" charset="0"/>
              </a:rPr>
              <a:t> (…), </a:t>
            </a:r>
            <a:r>
              <a:rPr lang="en-US" sz="1600" dirty="0" err="1">
                <a:latin typeface="UTM Avo" panose="02040603050506020204" pitchFamily="18" charset="0"/>
              </a:rPr>
              <a:t>hạt</a:t>
            </a:r>
            <a:r>
              <a:rPr lang="en-US" sz="1600" dirty="0">
                <a:latin typeface="UTM Avo" panose="02040603050506020204" pitchFamily="18" charset="0"/>
              </a:rPr>
              <a:t> (…), </a:t>
            </a:r>
            <a:r>
              <a:rPr lang="en-US" sz="1600" dirty="0" err="1">
                <a:latin typeface="UTM Avo" panose="02040603050506020204" pitchFamily="18" charset="0"/>
              </a:rPr>
              <a:t>vị</a:t>
            </a:r>
            <a:r>
              <a:rPr lang="en-US" sz="1600" dirty="0">
                <a:latin typeface="UTM Avo" panose="02040603050506020204" pitchFamily="18" charset="0"/>
              </a:rPr>
              <a:t> (…).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(…)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D27C56-BB36-4C26-BB09-5425ED5F2CC6}"/>
              </a:ext>
            </a:extLst>
          </p:cNvPr>
          <p:cNvSpPr txBox="1"/>
          <p:nvPr/>
        </p:nvSpPr>
        <p:spPr>
          <a:xfrm>
            <a:off x="264311" y="2424594"/>
            <a:ext cx="6488913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-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Quả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vỏ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màu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xanh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ruột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đỏ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hạt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đen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nhánh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vị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ngọt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mát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-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Quả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tên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dưa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hấu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4C0CC1A-3E57-4BCE-858A-9BB1B4124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69087" y="3489750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3EEC2E-9F02-46E5-A0D7-67F2916A1E32}"/>
              </a:ext>
            </a:extLst>
          </p:cNvPr>
          <p:cNvSpPr txBox="1"/>
          <p:nvPr/>
        </p:nvSpPr>
        <p:spPr>
          <a:xfrm>
            <a:off x="848512" y="3376737"/>
            <a:ext cx="6119826" cy="55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dirty="0">
                <a:latin typeface="UTM Avo" panose="02040603050506020204" pitchFamily="18" charset="0"/>
              </a:rPr>
              <a:t>Theo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, Mai An </a:t>
            </a:r>
            <a:r>
              <a:rPr lang="en-US" sz="1800" dirty="0" err="1">
                <a:latin typeface="UTM Avo" panose="02040603050506020204" pitchFamily="18" charset="0"/>
              </a:rPr>
              <a:t>Tiêm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2D0510-876A-4A99-95C4-F2F92ECF9D1E}"/>
              </a:ext>
            </a:extLst>
          </p:cNvPr>
          <p:cNvSpPr txBox="1"/>
          <p:nvPr/>
        </p:nvSpPr>
        <p:spPr>
          <a:xfrm>
            <a:off x="611988" y="3929645"/>
            <a:ext cx="5876925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Mai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Tiêm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chịu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dám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dám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hiếu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thảo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76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3985" y="921930"/>
            <a:ext cx="6042639" cy="393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Mai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yêu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con </a:t>
            </a:r>
            <a:r>
              <a:rPr lang="en-US" sz="1200" dirty="0" err="1">
                <a:latin typeface="UTM Avo" panose="02040603050506020204" pitchFamily="18" charset="0"/>
              </a:rPr>
              <a:t>nuôi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hiểu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nổi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đày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Ở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nứa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bay qua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cát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”.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nảy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mầm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bò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lan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rộng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màu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xanh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thẫm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mát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trồng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nhớ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cha,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biển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nhờ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vớt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hấu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nay.</a:t>
            </a:r>
            <a:endParaRPr lang="vi-VN" sz="1200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102488" y="379170"/>
            <a:ext cx="2008574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901088" y="351424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926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1114012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đoạn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văn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sau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E79F1C-CA66-4B03-B298-7458720823C6}"/>
              </a:ext>
            </a:extLst>
          </p:cNvPr>
          <p:cNvSpPr txBox="1"/>
          <p:nvPr/>
        </p:nvSpPr>
        <p:spPr>
          <a:xfrm>
            <a:off x="373336" y="1655111"/>
            <a:ext cx="6076623" cy="16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An </a:t>
            </a:r>
            <a:r>
              <a:rPr lang="en-US" sz="1800" dirty="0" err="1">
                <a:latin typeface="UTM Avo" panose="02040603050506020204" pitchFamily="18" charset="0"/>
              </a:rPr>
              <a:t>Tiêm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khắc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mình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xuống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biển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nhờ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sóng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liền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dâng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vua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Vua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hận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chồng</a:t>
            </a:r>
            <a:r>
              <a:rPr lang="en-US" sz="1800" dirty="0">
                <a:latin typeface="UTM Avo" panose="02040603050506020204" pitchFamily="18" charset="0"/>
              </a:rPr>
              <a:t> An </a:t>
            </a:r>
            <a:r>
              <a:rPr lang="en-US" sz="1800" dirty="0" err="1">
                <a:latin typeface="UTM Avo" panose="02040603050506020204" pitchFamily="18" charset="0"/>
              </a:rPr>
              <a:t>Tiêm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trở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17ADC9-D892-464F-8659-BF7195CA29D3}"/>
              </a:ext>
            </a:extLst>
          </p:cNvPr>
          <p:cNvCxnSpPr>
            <a:cxnSpLocks/>
          </p:cNvCxnSpPr>
          <p:nvPr/>
        </p:nvCxnSpPr>
        <p:spPr>
          <a:xfrm>
            <a:off x="1813351" y="2050014"/>
            <a:ext cx="6250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BC6E63-88C0-4749-A462-B9EBC9B22D71}"/>
              </a:ext>
            </a:extLst>
          </p:cNvPr>
          <p:cNvCxnSpPr>
            <a:cxnSpLocks/>
          </p:cNvCxnSpPr>
          <p:nvPr/>
        </p:nvCxnSpPr>
        <p:spPr>
          <a:xfrm>
            <a:off x="5171406" y="2039504"/>
            <a:ext cx="4095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0571A07-E7EB-4326-9410-673A829ECBB9}"/>
              </a:ext>
            </a:extLst>
          </p:cNvPr>
          <p:cNvCxnSpPr>
            <a:cxnSpLocks/>
          </p:cNvCxnSpPr>
          <p:nvPr/>
        </p:nvCxnSpPr>
        <p:spPr>
          <a:xfrm>
            <a:off x="5964937" y="2454664"/>
            <a:ext cx="4095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D13EF7-73AA-44B9-9F8B-B8D01D3CFEED}"/>
              </a:ext>
            </a:extLst>
          </p:cNvPr>
          <p:cNvCxnSpPr>
            <a:cxnSpLocks/>
          </p:cNvCxnSpPr>
          <p:nvPr/>
        </p:nvCxnSpPr>
        <p:spPr>
          <a:xfrm>
            <a:off x="3019413" y="2882302"/>
            <a:ext cx="7538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9BC952-1764-4484-B27B-AC4825B69C65}"/>
              </a:ext>
            </a:extLst>
          </p:cNvPr>
          <p:cNvCxnSpPr>
            <a:cxnSpLocks/>
          </p:cNvCxnSpPr>
          <p:nvPr/>
        </p:nvCxnSpPr>
        <p:spPr>
          <a:xfrm>
            <a:off x="1092336" y="2454664"/>
            <a:ext cx="4095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16E5FD0-CD61-4965-8096-4C67881A104C}"/>
              </a:ext>
            </a:extLst>
          </p:cNvPr>
          <p:cNvCxnSpPr>
            <a:cxnSpLocks/>
          </p:cNvCxnSpPr>
          <p:nvPr/>
        </p:nvCxnSpPr>
        <p:spPr>
          <a:xfrm>
            <a:off x="2233606" y="2449909"/>
            <a:ext cx="4095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38F5B7B-B24F-46F6-B34C-65F63C7DC780}"/>
              </a:ext>
            </a:extLst>
          </p:cNvPr>
          <p:cNvSpPr txBox="1"/>
          <p:nvPr/>
        </p:nvSpPr>
        <p:spPr>
          <a:xfrm>
            <a:off x="358001" y="3603248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Đặt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vừa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7" grpId="0" build="p"/>
      <p:bldP spid="2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21.Maiantiem[20210620111926609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742</Words>
  <Application>Microsoft Office PowerPoint</Application>
  <PresentationFormat>Custom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Kalam</vt:lpstr>
      <vt:lpstr>UTM Charlotte</vt:lpstr>
      <vt:lpstr>UTM Avo</vt:lpstr>
      <vt:lpstr>Montserrat</vt:lpstr>
      <vt:lpstr>UTM Cookies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Dell</cp:lastModifiedBy>
  <cp:revision>94</cp:revision>
  <dcterms:modified xsi:type="dcterms:W3CDTF">2025-04-14T08:24:37Z</dcterms:modified>
</cp:coreProperties>
</file>