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4" r:id="rId2"/>
    <p:sldId id="316" r:id="rId3"/>
    <p:sldId id="318" r:id="rId4"/>
    <p:sldId id="319" r:id="rId5"/>
    <p:sldId id="355" r:id="rId6"/>
    <p:sldId id="320" r:id="rId7"/>
    <p:sldId id="357" r:id="rId8"/>
    <p:sldId id="356" r:id="rId9"/>
    <p:sldId id="359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7500"/>
    <a:srgbClr val="1E5CC1"/>
    <a:srgbClr val="FB5B53"/>
    <a:srgbClr val="FB4C43"/>
    <a:srgbClr val="6FC9C7"/>
    <a:srgbClr val="FFCC00"/>
    <a:srgbClr val="B7D574"/>
    <a:srgbClr val="7EA131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 snapToGrid="0">
      <p:cViewPr varScale="1">
        <p:scale>
          <a:sx n="113" d="100"/>
          <a:sy n="113" d="100"/>
        </p:scale>
        <p:origin x="13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82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0.jpe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97372" y="1615507"/>
            <a:ext cx="4732817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Giải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câu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đố</a:t>
            </a:r>
            <a:endParaRPr lang="vi-VN" sz="2000" dirty="0">
              <a:latin typeface="UTM Avo" panose="0204060305050602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032" y="1579062"/>
            <a:ext cx="695814" cy="36671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0B08525-7EDA-4D0F-8ADA-E2E8B2254352}"/>
              </a:ext>
            </a:extLst>
          </p:cNvPr>
          <p:cNvSpPr txBox="1"/>
          <p:nvPr/>
        </p:nvSpPr>
        <p:spPr>
          <a:xfrm>
            <a:off x="1042420" y="1974134"/>
            <a:ext cx="4732817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xanh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ruột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đỏ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hạt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đen</a:t>
            </a:r>
            <a:endParaRPr lang="en-US" sz="20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Hoa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vàng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lá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biếc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đố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vi-VN" sz="20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2" descr="Cartoon watermelon sliced sweet watermelon Vector Image">
            <a:extLst>
              <a:ext uri="{FF2B5EF4-FFF2-40B4-BE49-F238E27FC236}">
                <a16:creationId xmlns:a16="http://schemas.microsoft.com/office/drawing/2014/main" id="{9BBDB64A-1053-4FDE-99F3-914430413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9894" r="5040" b="18805"/>
          <a:stretch/>
        </p:blipFill>
        <p:spPr bwMode="auto">
          <a:xfrm>
            <a:off x="3524442" y="2822717"/>
            <a:ext cx="2513527" cy="211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1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90421A-AF57-4343-83A0-569D0DE6B429}"/>
              </a:ext>
            </a:extLst>
          </p:cNvPr>
          <p:cNvGrpSpPr/>
          <p:nvPr/>
        </p:nvGrpSpPr>
        <p:grpSpPr>
          <a:xfrm>
            <a:off x="289469" y="627725"/>
            <a:ext cx="1971949" cy="587246"/>
            <a:chOff x="328799" y="617893"/>
            <a:chExt cx="1971949" cy="58724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924D26-5E01-46FF-9691-E3FCFD18C2A9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21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BDA38C-066C-4AC2-AFC8-CBD8F11CFFF4}"/>
                </a:ext>
              </a:extLst>
            </p:cNvPr>
            <p:cNvSpPr txBox="1"/>
            <p:nvPr/>
          </p:nvSpPr>
          <p:spPr>
            <a:xfrm>
              <a:off x="328799" y="62036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21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F960025-AF53-4914-8E2E-B7D63C17E60A}"/>
              </a:ext>
            </a:extLst>
          </p:cNvPr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7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774942" y="1498224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9773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4951477" y="2037667"/>
            <a:ext cx="542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680205" y="3683587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C8A62E-74CF-4E50-B5CE-EEF01C3B22D2}"/>
              </a:ext>
            </a:extLst>
          </p:cNvPr>
          <p:cNvCxnSpPr>
            <a:cxnSpLocks/>
          </p:cNvCxnSpPr>
          <p:nvPr/>
        </p:nvCxnSpPr>
        <p:spPr>
          <a:xfrm>
            <a:off x="5774942" y="1498224"/>
            <a:ext cx="667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74D899-81C1-4F3E-9556-53791BD227D0}"/>
              </a:ext>
            </a:extLst>
          </p:cNvPr>
          <p:cNvCxnSpPr>
            <a:cxnSpLocks/>
          </p:cNvCxnSpPr>
          <p:nvPr/>
        </p:nvCxnSpPr>
        <p:spPr>
          <a:xfrm>
            <a:off x="1697737" y="1755727"/>
            <a:ext cx="9088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8760C2-8639-45E6-BB57-1704A62F15F9}"/>
              </a:ext>
            </a:extLst>
          </p:cNvPr>
          <p:cNvCxnSpPr>
            <a:cxnSpLocks/>
          </p:cNvCxnSpPr>
          <p:nvPr/>
        </p:nvCxnSpPr>
        <p:spPr>
          <a:xfrm>
            <a:off x="4951477" y="2037667"/>
            <a:ext cx="5425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0245B7-FAFF-4A56-9B5A-69FFD09E1961}"/>
              </a:ext>
            </a:extLst>
          </p:cNvPr>
          <p:cNvCxnSpPr>
            <a:cxnSpLocks/>
          </p:cNvCxnSpPr>
          <p:nvPr/>
        </p:nvCxnSpPr>
        <p:spPr>
          <a:xfrm>
            <a:off x="3526537" y="3127327"/>
            <a:ext cx="7406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BC8CA4-A2C7-42B8-B07D-C1B4B6DD8EAB}"/>
              </a:ext>
            </a:extLst>
          </p:cNvPr>
          <p:cNvCxnSpPr>
            <a:cxnSpLocks/>
          </p:cNvCxnSpPr>
          <p:nvPr/>
        </p:nvCxnSpPr>
        <p:spPr>
          <a:xfrm>
            <a:off x="4680205" y="3683587"/>
            <a:ext cx="7604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165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921503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0224" y="1563016"/>
            <a:ext cx="5996762" cy="871842"/>
            <a:chOff x="460224" y="1435196"/>
            <a:chExt cx="5996762" cy="87184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8718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Ngày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xưa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có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tên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</a:t>
              </a:r>
              <a:r>
                <a:rPr lang="en-US" sz="1800" dirty="0">
                  <a:latin typeface="UTM Avo" panose="02040603050506020204" pitchFamily="18" charset="0"/>
                </a:rPr>
                <a:t> Mai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được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Hùng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yêu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mến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nhận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làm</a:t>
              </a:r>
              <a:r>
                <a:rPr lang="en-US" sz="1800" dirty="0">
                  <a:latin typeface="UTM Avo" panose="02040603050506020204" pitchFamily="18" charset="0"/>
                </a:rPr>
                <a:t> con </a:t>
              </a:r>
              <a:r>
                <a:rPr lang="en-US" sz="1800" dirty="0" err="1">
                  <a:latin typeface="UTM Avo" panose="02040603050506020204" pitchFamily="18" charset="0"/>
                </a:rPr>
                <a:t>nuôi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  <a:endParaRPr lang="vi-VN" sz="1800" dirty="0">
                <a:latin typeface="UTM Avo" panose="020406030505060202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DF054-DBE9-4EEF-A226-49F48BD38288}"/>
              </a:ext>
            </a:extLst>
          </p:cNvPr>
          <p:cNvCxnSpPr/>
          <p:nvPr/>
        </p:nvCxnSpPr>
        <p:spPr>
          <a:xfrm flipH="1">
            <a:off x="1962575" y="156197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EF13BE-0B93-4287-8BF7-DE215ADA5809}"/>
              </a:ext>
            </a:extLst>
          </p:cNvPr>
          <p:cNvGrpSpPr/>
          <p:nvPr/>
        </p:nvGrpSpPr>
        <p:grpSpPr>
          <a:xfrm>
            <a:off x="4882785" y="2026560"/>
            <a:ext cx="175436" cy="470813"/>
            <a:chOff x="5551064" y="2181164"/>
            <a:chExt cx="175436" cy="47081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518ABE-EAEE-40F4-9F20-CFD6DA2AB1D6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E5BF472-3ABB-431B-B733-09897D58F840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73CB1C-EEDA-4857-87B9-9E69BE4A318F}"/>
              </a:ext>
            </a:extLst>
          </p:cNvPr>
          <p:cNvCxnSpPr/>
          <p:nvPr/>
        </p:nvCxnSpPr>
        <p:spPr>
          <a:xfrm flipH="1">
            <a:off x="3549326" y="156197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DAEE503-77DD-4F14-A970-BC461EEA1B88}"/>
              </a:ext>
            </a:extLst>
          </p:cNvPr>
          <p:cNvCxnSpPr/>
          <p:nvPr/>
        </p:nvCxnSpPr>
        <p:spPr>
          <a:xfrm flipH="1">
            <a:off x="5688492" y="155574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28D055-C573-4675-A894-0709E3F1EC82}"/>
              </a:ext>
            </a:extLst>
          </p:cNvPr>
          <p:cNvGrpSpPr/>
          <p:nvPr/>
        </p:nvGrpSpPr>
        <p:grpSpPr>
          <a:xfrm>
            <a:off x="465868" y="2708643"/>
            <a:ext cx="5996762" cy="864532"/>
            <a:chOff x="460224" y="1435196"/>
            <a:chExt cx="5996762" cy="86453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D45D9C0-398B-4098-B305-EF28CE63B8A6}"/>
                </a:ext>
              </a:extLst>
            </p:cNvPr>
            <p:cNvSpPr/>
            <p:nvPr/>
          </p:nvSpPr>
          <p:spPr>
            <a:xfrm>
              <a:off x="460224" y="1435196"/>
              <a:ext cx="5996762" cy="864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>
                  <a:latin typeface="UTM Avo" panose="02040603050506020204" pitchFamily="18" charset="0"/>
                </a:rPr>
                <a:t>    </a:t>
              </a:r>
              <a:r>
                <a:rPr lang="en-US" sz="1800" dirty="0" err="1">
                  <a:latin typeface="UTM Avo" panose="02040603050506020204" pitchFamily="18" charset="0"/>
                </a:rPr>
                <a:t>Một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vì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hiểu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lầm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lời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nói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của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nên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nhà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vua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nổi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giận</a:t>
              </a:r>
              <a:r>
                <a:rPr lang="en-US" sz="1800" dirty="0">
                  <a:latin typeface="UTM Avo" panose="02040603050506020204" pitchFamily="18" charset="0"/>
                </a:rPr>
                <a:t>, </a:t>
              </a:r>
              <a:r>
                <a:rPr lang="en-US" sz="1800" dirty="0" err="1">
                  <a:latin typeface="UTM Avo" panose="02040603050506020204" pitchFamily="18" charset="0"/>
                </a:rPr>
                <a:t>đày</a:t>
              </a:r>
              <a:r>
                <a:rPr lang="en-US" sz="1800" dirty="0">
                  <a:latin typeface="UTM Avo" panose="02040603050506020204" pitchFamily="18" charset="0"/>
                </a:rPr>
                <a:t> An </a:t>
              </a:r>
              <a:r>
                <a:rPr lang="en-US" sz="1800" dirty="0" err="1">
                  <a:latin typeface="UTM Avo" panose="02040603050506020204" pitchFamily="18" charset="0"/>
                </a:rPr>
                <a:t>Tiêm</a:t>
              </a:r>
              <a:r>
                <a:rPr lang="en-US" sz="1800" dirty="0">
                  <a:latin typeface="UTM Avo" panose="02040603050506020204" pitchFamily="18" charset="0"/>
                </a:rPr>
                <a:t> ra </a:t>
              </a:r>
              <a:r>
                <a:rPr lang="en-US" sz="1800" dirty="0" err="1">
                  <a:latin typeface="UTM Avo" panose="02040603050506020204" pitchFamily="18" charset="0"/>
                </a:rPr>
                <a:t>đảo</a:t>
              </a:r>
              <a:r>
                <a:rPr lang="en-US" sz="1800" dirty="0"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latin typeface="UTM Avo" panose="02040603050506020204" pitchFamily="18" charset="0"/>
                </a:rPr>
                <a:t>hoang</a:t>
              </a:r>
              <a:r>
                <a:rPr lang="en-US" sz="1800" dirty="0">
                  <a:latin typeface="UTM Avo" panose="02040603050506020204" pitchFamily="18" charset="0"/>
                </a:rPr>
                <a:t>.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A00FB0E-91AE-4151-8812-F3E39B7CB553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9C29BC0-E520-4FD8-A931-F1CBE7557AA9}"/>
              </a:ext>
            </a:extLst>
          </p:cNvPr>
          <p:cNvCxnSpPr/>
          <p:nvPr/>
        </p:nvCxnSpPr>
        <p:spPr>
          <a:xfrm flipH="1">
            <a:off x="1762975" y="270864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3FB1CA3-E6EC-43DA-9A38-17C4C9AED230}"/>
              </a:ext>
            </a:extLst>
          </p:cNvPr>
          <p:cNvCxnSpPr/>
          <p:nvPr/>
        </p:nvCxnSpPr>
        <p:spPr>
          <a:xfrm flipH="1">
            <a:off x="5343950" y="27086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1E5FF13-5DA8-407C-B0F3-313FAB925DB4}"/>
              </a:ext>
            </a:extLst>
          </p:cNvPr>
          <p:cNvCxnSpPr/>
          <p:nvPr/>
        </p:nvCxnSpPr>
        <p:spPr>
          <a:xfrm flipH="1">
            <a:off x="1971365" y="314090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612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F20F54-7BD8-43D8-81BC-0CDB400B5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82637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9DE8C-A23A-4CE0-9D4A-F8030AB8B82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7" y="1840806"/>
            <a:ext cx="288000" cy="28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1410D5-7341-417E-8393-D0EA8D60BB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7" y="2395069"/>
            <a:ext cx="288000" cy="28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17E6961-6DC6-4654-A7D4-4F17BE2248FF}"/>
              </a:ext>
            </a:extLst>
          </p:cNvPr>
          <p:cNvGrpSpPr/>
          <p:nvPr/>
        </p:nvGrpSpPr>
        <p:grpSpPr>
          <a:xfrm>
            <a:off x="376075" y="3556176"/>
            <a:ext cx="351378" cy="584775"/>
            <a:chOff x="3376747" y="2909799"/>
            <a:chExt cx="351378" cy="5847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77894F-6BEB-4462-892E-8ECB21437AED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B6AE3B8-965A-48CF-A4D4-CEF9B8348DE6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2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05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Đảo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hoang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877222" y="3770067"/>
            <a:ext cx="112790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UTM Avo" panose="02040603050506020204" pitchFamily="18" charset="0"/>
              </a:rPr>
              <a:t>Hối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hận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626805" y="3899744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2171369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đảo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ở.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1754242" y="3770067"/>
            <a:ext cx="450995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day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dứt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           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lỗi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lầm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2050" name="Picture 2" descr="Hoang đảo png | PNGEgg">
            <a:extLst>
              <a:ext uri="{FF2B5EF4-FFF2-40B4-BE49-F238E27FC236}">
                <a16:creationId xmlns:a16="http://schemas.microsoft.com/office/drawing/2014/main" id="{67E2CEB6-77F4-4D42-8001-40304EC39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83" b="100000" l="0" r="100000">
                        <a14:foregroundMark x1="6897" y1="75575" x2="89655" y2="87069"/>
                        <a14:foregroundMark x1="22989" y1="91379" x2="24713" y2="91092"/>
                        <a14:foregroundMark x1="33333" y1="92241" x2="59770" y2="88218"/>
                        <a14:foregroundMark x1="22126" y1="97989" x2="71552" y2="93678"/>
                        <a14:foregroundMark x1="15517" y1="87356" x2="4885" y2="73563"/>
                        <a14:foregroundMark x1="4023" y1="94253" x2="32184" y2="88218"/>
                        <a14:foregroundMark x1="6034" y1="96552" x2="33621" y2="94253"/>
                        <a14:foregroundMark x1="8046" y1="95402" x2="2011" y2="70115"/>
                        <a14:foregroundMark x1="2874" y1="69253" x2="2874" y2="59483"/>
                        <a14:foregroundMark x1="5172" y1="60345" x2="26149" y2="55747"/>
                        <a14:foregroundMark x1="29310" y1="85920" x2="56034" y2="87069"/>
                        <a14:foregroundMark x1="83908" y1="84770" x2="98276" y2="78161"/>
                        <a14:foregroundMark x1="75575" y1="56034" x2="99138" y2="66092"/>
                        <a14:foregroundMark x1="98276" y1="79598" x2="92816" y2="99138"/>
                        <a14:foregroundMark x1="96264" y1="97701" x2="88793" y2="98851"/>
                        <a14:foregroundMark x1="68391" y1="97989" x2="97701" y2="90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64"/>
          <a:stretch/>
        </p:blipFill>
        <p:spPr bwMode="auto">
          <a:xfrm>
            <a:off x="3535333" y="1867540"/>
            <a:ext cx="2635090" cy="2048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3985" y="921930"/>
            <a:ext cx="6042639" cy="3931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xưa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Mai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Hùng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yêu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con </a:t>
            </a:r>
            <a:r>
              <a:rPr lang="en-US" sz="1200" dirty="0" err="1">
                <a:latin typeface="UTM Avo" panose="02040603050506020204" pitchFamily="18" charset="0"/>
              </a:rPr>
              <a:t>nuôi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hiểu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nổi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đày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Ở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hoang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hai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bằng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tre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nứa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lấy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khô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quần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bay qua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cát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thầm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chim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cũng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”.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nảy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mầm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mọc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loại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bò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lan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rộng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Cây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hoa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rồi</a:t>
            </a:r>
            <a:r>
              <a:rPr lang="en-US" sz="1200" dirty="0">
                <a:latin typeface="UTM Avo" panose="02040603050506020204" pitchFamily="18" charset="0"/>
              </a:rPr>
              <a:t> ra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vỏ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màu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xanh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thẫm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đỏ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nhánh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mát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gieo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trồng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đảo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Mùa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chín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nhớ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cha,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khắc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mình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thả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xuống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biển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nhờ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người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vớt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đem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dâng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Vua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hận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chồng</a:t>
            </a:r>
            <a:r>
              <a:rPr lang="en-US" sz="1200" dirty="0">
                <a:latin typeface="UTM Avo" panose="02040603050506020204" pitchFamily="18" charset="0"/>
              </a:rPr>
              <a:t> An </a:t>
            </a:r>
            <a:r>
              <a:rPr lang="en-US" sz="1200" dirty="0" err="1">
                <a:latin typeface="UTM Avo" panose="02040603050506020204" pitchFamily="18" charset="0"/>
              </a:rPr>
              <a:t>Tiêm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trở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     </a:t>
            </a:r>
            <a:r>
              <a:rPr lang="en-US" sz="1200" dirty="0" err="1">
                <a:latin typeface="UTM Avo" panose="02040603050506020204" pitchFamily="18" charset="0"/>
              </a:rPr>
              <a:t>Thứ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quả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đó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giống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dưa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hấu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ngày</a:t>
            </a:r>
            <a:r>
              <a:rPr lang="en-US" sz="1200" dirty="0">
                <a:latin typeface="UTM Avo" panose="02040603050506020204" pitchFamily="18" charset="0"/>
              </a:rPr>
              <a:t> nay.</a:t>
            </a:r>
            <a:endParaRPr lang="vi-VN" sz="1200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02488" y="379170"/>
            <a:ext cx="2008574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901088" y="351424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MAI AN TIÊM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9267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21.Maiantiem[2021062011192660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1061</Words>
  <Application>Microsoft Office PowerPoint</Application>
  <PresentationFormat>Custom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Kalam</vt:lpstr>
      <vt:lpstr>UTM Cookies</vt:lpstr>
      <vt:lpstr>UTM Charlotte</vt:lpstr>
      <vt:lpstr>UTM Avo</vt:lpstr>
      <vt:lpstr>Montserrat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Dell</cp:lastModifiedBy>
  <cp:revision>95</cp:revision>
  <dcterms:modified xsi:type="dcterms:W3CDTF">2025-04-14T08:24:51Z</dcterms:modified>
</cp:coreProperties>
</file>