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24" r:id="rId2"/>
    <p:sldId id="326" r:id="rId3"/>
    <p:sldId id="339" r:id="rId4"/>
    <p:sldId id="338" r:id="rId5"/>
    <p:sldId id="342" r:id="rId6"/>
    <p:sldId id="332" r:id="rId7"/>
    <p:sldId id="334" r:id="rId8"/>
    <p:sldId id="340" r:id="rId9"/>
    <p:sldId id="341" r:id="rId10"/>
    <p:sldId id="336" r:id="rId11"/>
    <p:sldId id="337" r:id="rId12"/>
    <p:sldId id="32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6" autoAdjust="0"/>
    <p:restoredTop sz="97691" autoAdjust="0"/>
  </p:normalViewPr>
  <p:slideViewPr>
    <p:cSldViewPr snapToGrid="0">
      <p:cViewPr varScale="1">
        <p:scale>
          <a:sx n="81" d="100"/>
          <a:sy n="81" d="100"/>
        </p:scale>
        <p:origin x="859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6.emf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8.emf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6.emf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8.emf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8.emf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2044757" y="881999"/>
            <a:ext cx="1661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15</a:t>
            </a:r>
            <a:endParaRPr lang="zh-CN" altLang="en-US" sz="4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1691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CHÍNH TẢ: </a:t>
            </a: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Trò chơi của bố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59886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6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7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8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9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492" y="349425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Chọn a hoặc b</a:t>
            </a:r>
          </a:p>
        </p:txBody>
      </p:sp>
      <p:pic>
        <p:nvPicPr>
          <p:cNvPr id="12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1" y="5280296"/>
            <a:ext cx="1180207" cy="15411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0859" y="5465496"/>
            <a:ext cx="1033105" cy="142740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571491" y="890383"/>
            <a:ext cx="10819831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Tìm từ ngữ có tiếng bắt đầu bằng </a:t>
            </a:r>
            <a:r>
              <a:rPr lang="en-US" sz="3200" b="1" i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hoặc </a:t>
            </a:r>
            <a:r>
              <a:rPr lang="en-US" sz="3200" b="1" i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gọi tên sự  vật trong từng hình.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6" t="50000" r="60977" b="25000"/>
          <a:stretch/>
        </p:blipFill>
        <p:spPr bwMode="auto">
          <a:xfrm>
            <a:off x="1000663" y="1998314"/>
            <a:ext cx="2691441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1" t="51474" r="37659" b="22161"/>
          <a:stretch/>
        </p:blipFill>
        <p:spPr bwMode="auto">
          <a:xfrm>
            <a:off x="4534125" y="2026018"/>
            <a:ext cx="2656936" cy="1928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71" t="49352" r="16765" b="22161"/>
          <a:stretch/>
        </p:blipFill>
        <p:spPr bwMode="auto">
          <a:xfrm>
            <a:off x="8591056" y="1870743"/>
            <a:ext cx="2171700" cy="2083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86925" y="4343065"/>
            <a:ext cx="136297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 là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99919" y="4366713"/>
            <a:ext cx="136297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nón lá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946096" y="4407614"/>
            <a:ext cx="213480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lẵng hoa</a:t>
            </a:r>
          </a:p>
        </p:txBody>
      </p:sp>
    </p:spTree>
    <p:extLst>
      <p:ext uri="{BB962C8B-B14F-4D97-AF65-F5344CB8AC3E}">
        <p14:creationId xmlns:p14="http://schemas.microsoft.com/office/powerpoint/2010/main" val="16108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6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7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8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9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492" y="349425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Chọn a hoặc b</a:t>
            </a:r>
          </a:p>
        </p:txBody>
      </p:sp>
      <p:pic>
        <p:nvPicPr>
          <p:cNvPr id="12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1" y="4913908"/>
            <a:ext cx="1460792" cy="190750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2757" y="5012169"/>
            <a:ext cx="1361208" cy="188072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571491" y="890383"/>
            <a:ext cx="1081983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Chọn ao hoặc au thay cho ô vuông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74" t="35613" r="11330" b="22641"/>
          <a:stretch/>
        </p:blipFill>
        <p:spPr bwMode="auto">
          <a:xfrm>
            <a:off x="7030529" y="2215832"/>
            <a:ext cx="4747895" cy="2739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13054" y="3149518"/>
            <a:ext cx="591557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 c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trước cổng c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vút.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5801" y="4026399"/>
            <a:ext cx="64347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 bưởi s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nhà sai trĩu quả.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500307" y="3253280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3016452" y="4142917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5105484" y="3253280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44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2" grpId="0"/>
      <p:bldP spid="23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Tạm biệt và hẹn gặp lại các con </a:t>
            </a:r>
          </a:p>
          <a:p>
            <a:pPr algn="ctr"/>
            <a:r>
              <a:rPr lang="en-US" altLang="zh-CN" sz="48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764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95428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34" y="1476210"/>
            <a:ext cx="10612055" cy="3550741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768" y="786939"/>
            <a:ext cx="1823658" cy="18187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71671" y="1787133"/>
            <a:ext cx="3641069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Tǟò </a:t>
            </a:r>
            <a:r>
              <a:rPr lang="el-GR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 </a:t>
            </a:r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 bố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09324" y="2558436"/>
            <a:ext cx="986827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Ẅa ăn,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ìn hai bàn Ǉay của HưŊg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Δ˙ Ί˛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 đŗ bát c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Χ, Ε−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ớ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Α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 lúc hai bố c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 εΠ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vƞ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au. Mẹ w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θ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ĩ, HưŊg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Ūg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λμ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ǟằng wgay Ǉr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Ǉrò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ấy, bố đã dạ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jŎ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Ğt wg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Ξ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. 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93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31564" y="1303809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 hai tay Hường đón bát cơm, mẹ nhớ tới điều gì?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908842"/>
            <a:ext cx="1522959" cy="19886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0" y="-57963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634871" y="1301611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1492490" y="2062934"/>
            <a:ext cx="11047361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Nhìn tay Hường đón bát cơm, mẹ nhớ đến lúc hai bố con </a:t>
            </a:r>
          </a:p>
          <a:p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 với nhau.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450492" y="3486543"/>
            <a:ext cx="1075768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chơi cùng bố, Hường đã được bố dạy nết ngoan nào?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542264" y="3387360"/>
            <a:ext cx="847302" cy="587251"/>
            <a:chOff x="5056546" y="1975436"/>
            <a:chExt cx="1772914" cy="1393004"/>
          </a:xfrm>
        </p:grpSpPr>
        <p:pic>
          <p:nvPicPr>
            <p:cNvPr id="46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48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49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sp>
        <p:nvSpPr>
          <p:cNvPr id="50" name="TextBox 49"/>
          <p:cNvSpPr txBox="1"/>
          <p:nvPr/>
        </p:nvSpPr>
        <p:spPr>
          <a:xfrm>
            <a:off x="1349054" y="4334156"/>
            <a:ext cx="1075768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chơi cùng bố, Hường đã được bố dạy những cử chỉ và lời nói lễ phép.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3889235" y="207166"/>
            <a:ext cx="4443881" cy="967261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4327048" y="373839"/>
            <a:ext cx="389274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 dung bài viết</a:t>
            </a:r>
          </a:p>
        </p:txBody>
      </p:sp>
    </p:spTree>
    <p:extLst>
      <p:ext uri="{BB962C8B-B14F-4D97-AF65-F5344CB8AC3E}">
        <p14:creationId xmlns:p14="http://schemas.microsoft.com/office/powerpoint/2010/main" val="375743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37" grpId="0"/>
      <p:bldP spid="50" grpId="0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11644" y="2220427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dấu chấm, dấu phẩy trong bài.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 hoa chữ cái đầu câu và tên riêng.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35671" y="3182914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từ dễ viết sai trong bài: </a:t>
            </a:r>
          </a:p>
          <a:p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tay, nết ngoan,...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714949" y="2121244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714949" y="3133407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6" y="207166"/>
            <a:ext cx="3494976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Lưu ý khi viết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495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455502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chân để song song thoải mái.</a:t>
            </a:r>
          </a:p>
          <a:p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96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01469" y="487678"/>
            <a:ext cx="337863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 tả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13073" y="1145143"/>
            <a:ext cx="5134082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Tǟò </a:t>
            </a:r>
            <a:r>
              <a:rPr lang="el-GR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 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 bố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96727" y="2541033"/>
            <a:ext cx="98682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Ẅa ăn,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ìn hai bàn Ǉay của HưŊg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Δ˙ Ί˛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34448" y="3859378"/>
            <a:ext cx="10657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au. Mẹ w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θ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ĩ, HưŊg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Ūg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λμ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ǟằng wgay Ǉr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Ǉrò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34448" y="3195043"/>
            <a:ext cx="10555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đŗ bát c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Χ, Ε−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ớ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Α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 lúc hai bố c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 εΠ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vƞ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60036" y="4535572"/>
            <a:ext cx="94614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ấy, bố đã dạ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jŎ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Ğt wg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Ξ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n. 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82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9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1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3415" y="265342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Viết vào vở địa chỉ nhà em</a:t>
            </a:r>
          </a:p>
        </p:txBody>
      </p:sp>
      <p:pic>
        <p:nvPicPr>
          <p:cNvPr id="37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899106" y="1894718"/>
            <a:ext cx="5681473" cy="3539923"/>
          </a:xfrm>
          <a:prstGeom prst="rect">
            <a:avLst/>
          </a:prstGeom>
        </p:spPr>
      </p:pic>
      <p:pic>
        <p:nvPicPr>
          <p:cNvPr id="38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27025" y="3664679"/>
            <a:ext cx="1873172" cy="2528276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291055" y="2974734"/>
            <a:ext cx="4289524" cy="209281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M: Số nhà 25, </a:t>
            </a:r>
          </a:p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phố Vương Thừa Vũ, quận Thanh Xuân, thành phố Hà Nội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9104688" y="2765691"/>
            <a:ext cx="2482090" cy="1257985"/>
            <a:chOff x="3759267" y="334167"/>
            <a:chExt cx="5621970" cy="1403180"/>
          </a:xfrm>
        </p:grpSpPr>
        <p:sp>
          <p:nvSpPr>
            <p:cNvPr id="15" name="Cloud Callout 14"/>
            <p:cNvSpPr/>
            <p:nvPr/>
          </p:nvSpPr>
          <p:spPr>
            <a:xfrm>
              <a:off x="3759267" y="334167"/>
              <a:ext cx="5621970" cy="1403180"/>
            </a:xfrm>
            <a:prstGeom prst="cloudCallout">
              <a:avLst>
                <a:gd name="adj1" fmla="val -59859"/>
                <a:gd name="adj2" fmla="val 3989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-Rounded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223658" y="509270"/>
              <a:ext cx="4919222" cy="10642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-Rounded"/>
                  <a:ea typeface="Arial-Rounded" panose="020B0500000000000000" pitchFamily="34" charset="0"/>
                  <a:cs typeface="Arial" panose="020B0604020202020204" pitchFamily="34" charset="0"/>
                </a:rPr>
                <a:t>Thảo luận nhóm</a:t>
              </a: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978" y1="52652" x2="15401" y2="87121"/>
                        <a14:foregroundMark x1="24729" y1="89394" x2="31020" y2="95833"/>
                        <a14:foregroundMark x1="55315" y1="78409" x2="61388" y2="81061"/>
                        <a14:foregroundMark x1="65510" y1="92424" x2="94143" y2="90909"/>
                        <a14:foregroundMark x1="62907" y1="20833" x2="79393" y2="34091"/>
                        <a14:foregroundMark x1="51193" y1="21591" x2="52495" y2="33333"/>
                        <a14:foregroundMark x1="48590" y1="30303" x2="52495" y2="31818"/>
                        <a14:foregroundMark x1="9111" y1="25379" x2="16269" y2="34848"/>
                        <a14:foregroundMark x1="9544" y1="37121" x2="19089" y2="26136"/>
                        <a14:foregroundMark x1="6941" y1="30303" x2="19089" y2="28788"/>
                        <a14:foregroundMark x1="12798" y1="26136" x2="17570" y2="20076"/>
                        <a14:foregroundMark x1="10629" y1="51894" x2="17570" y2="56818"/>
                        <a14:foregroundMark x1="65076" y1="57576" x2="67245" y2="73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861" y="3573377"/>
            <a:ext cx="3246872" cy="186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24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9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1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0449" y="573086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Viết vào vở địa chỉ nhà em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43"/>
          <a:stretch/>
        </p:blipFill>
        <p:spPr>
          <a:xfrm>
            <a:off x="3863676" y="3470471"/>
            <a:ext cx="4457060" cy="2311107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6387335" y="1894719"/>
            <a:ext cx="2834450" cy="1663604"/>
            <a:chOff x="3759267" y="334167"/>
            <a:chExt cx="5621970" cy="1403180"/>
          </a:xfrm>
        </p:grpSpPr>
        <p:sp>
          <p:nvSpPr>
            <p:cNvPr id="33" name="Cloud Callout 32"/>
            <p:cNvSpPr/>
            <p:nvPr/>
          </p:nvSpPr>
          <p:spPr>
            <a:xfrm>
              <a:off x="3759267" y="334167"/>
              <a:ext cx="5621970" cy="1403180"/>
            </a:xfrm>
            <a:prstGeom prst="cloudCallout">
              <a:avLst>
                <a:gd name="adj1" fmla="val -59859"/>
                <a:gd name="adj2" fmla="val 3989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-Rounded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133735" y="580845"/>
              <a:ext cx="4919222" cy="7209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2060"/>
                  </a:solidFill>
                  <a:latin typeface="Arial-Rounded"/>
                  <a:ea typeface="Arial-Rounded" panose="020B0500000000000000" pitchFamily="34" charset="0"/>
                  <a:cs typeface="Arial" panose="020B0604020202020204" pitchFamily="34" charset="0"/>
                </a:rPr>
                <a:t>Trình bày thảo luận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2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9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1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3415" y="265342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Viết vào vở địa chỉ nhà em</a:t>
            </a:r>
          </a:p>
        </p:txBody>
      </p:sp>
      <p:pic>
        <p:nvPicPr>
          <p:cNvPr id="37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899106" y="1894718"/>
            <a:ext cx="5681473" cy="3539923"/>
          </a:xfrm>
          <a:prstGeom prst="rect">
            <a:avLst/>
          </a:prstGeom>
        </p:spPr>
      </p:pic>
      <p:pic>
        <p:nvPicPr>
          <p:cNvPr id="38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27025" y="3664679"/>
            <a:ext cx="1873172" cy="2528276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291055" y="2974734"/>
            <a:ext cx="4289524" cy="209281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M: Số nhà 25, </a:t>
            </a:r>
          </a:p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phố Vương Thừa Vũ, quận Thanh Xuân, thành phố Hà Nội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75" b="9484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09" t="6565" r="16420" b="7758"/>
          <a:stretch/>
        </p:blipFill>
        <p:spPr>
          <a:xfrm>
            <a:off x="7169662" y="3059762"/>
            <a:ext cx="1984924" cy="2376112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8974670" y="2059796"/>
            <a:ext cx="2482090" cy="1257985"/>
            <a:chOff x="3759267" y="334167"/>
            <a:chExt cx="5621970" cy="1403180"/>
          </a:xfrm>
        </p:grpSpPr>
        <p:sp>
          <p:nvSpPr>
            <p:cNvPr id="25" name="Cloud Callout 24"/>
            <p:cNvSpPr/>
            <p:nvPr/>
          </p:nvSpPr>
          <p:spPr>
            <a:xfrm>
              <a:off x="3759267" y="334167"/>
              <a:ext cx="5621970" cy="1403180"/>
            </a:xfrm>
            <a:prstGeom prst="cloudCallout">
              <a:avLst>
                <a:gd name="adj1" fmla="val -59859"/>
                <a:gd name="adj2" fmla="val 3989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-Rounded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223658" y="509270"/>
              <a:ext cx="4919222" cy="5836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-Rounded"/>
                  <a:ea typeface="Arial-Rounded" panose="020B0500000000000000" pitchFamily="34" charset="0"/>
                  <a:cs typeface="Arial" panose="020B0604020202020204" pitchFamily="34" charset="0"/>
                </a:rPr>
                <a:t>Viết vào vở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170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</TotalTime>
  <Words>477</Words>
  <Application>Microsoft Office PowerPoint</Application>
  <PresentationFormat>Widescreen</PresentationFormat>
  <Paragraphs>57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Arial Rounded MT Bold</vt:lpstr>
      <vt:lpstr>Arial-Rounded</vt:lpstr>
      <vt:lpstr>Calibri</vt:lpstr>
      <vt:lpstr>Calibri Light</vt:lpstr>
      <vt:lpstr>HP001 4 hàng</vt:lpstr>
      <vt:lpstr>iCiel Cadena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Dell</cp:lastModifiedBy>
  <cp:revision>174</cp:revision>
  <dcterms:created xsi:type="dcterms:W3CDTF">2021-06-02T14:23:54Z</dcterms:created>
  <dcterms:modified xsi:type="dcterms:W3CDTF">2025-12-23T07:51:20Z</dcterms:modified>
</cp:coreProperties>
</file>