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6" r:id="rId3"/>
    <p:sldId id="341" r:id="rId4"/>
    <p:sldId id="342" r:id="rId5"/>
    <p:sldId id="339" r:id="rId6"/>
    <p:sldId id="332" r:id="rId7"/>
    <p:sldId id="336" r:id="rId8"/>
    <p:sldId id="338" r:id="rId9"/>
    <p:sldId id="337" r:id="rId10"/>
    <p:sldId id="340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1" d="100"/>
          <a:sy n="81" d="100"/>
        </p:scale>
        <p:origin x="85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emf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em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09486" y="916854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Nhìn tranh, tìm từ ngữ chưa ai hoặc ay.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81160" y="3909814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6226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 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55588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71228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097" y="1145143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624" y="25321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281" y="38754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7156" y="31904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9122" y="45372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9360" y="58717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49" y="5207590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68503" y="25362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68503" y="33985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4653" y="3190434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99382" y="4554762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8276922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1825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hồn 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1583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Ngoài 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 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6886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Hàng cây đứng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x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kẽ lá.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20854" y="3126418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82018" y="3924957"/>
            <a:ext cx="8721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512981" y="1460553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505887" y="2319594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157941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Mẹ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150225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Tiếng sáo diều réo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16684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16684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261703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15537" y="4261703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398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5520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reo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83743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Chị Bống cẩn thận gieo hạt vào chậu cây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94876" y="3994214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41962" y="2011850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04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6256564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8341844" y="4242370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494</Words>
  <Application>Microsoft Office PowerPoint</Application>
  <PresentationFormat>Widescreen</PresentationFormat>
  <Paragraphs>76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Dell</cp:lastModifiedBy>
  <cp:revision>186</cp:revision>
  <dcterms:created xsi:type="dcterms:W3CDTF">2021-06-02T14:23:54Z</dcterms:created>
  <dcterms:modified xsi:type="dcterms:W3CDTF">2025-12-23T07:52:14Z</dcterms:modified>
</cp:coreProperties>
</file>