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7" r:id="rId4"/>
    <p:sldId id="338" r:id="rId5"/>
    <p:sldId id="339" r:id="rId6"/>
    <p:sldId id="332" r:id="rId7"/>
    <p:sldId id="336" r:id="rId8"/>
    <p:sldId id="334" r:id="rId9"/>
    <p:sldId id="33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8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446</Words>
  <Application>Microsoft Office PowerPoint</Application>
  <PresentationFormat>Widescreen</PresentationFormat>
  <Paragraphs>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186</cp:revision>
  <dcterms:created xsi:type="dcterms:W3CDTF">2021-06-02T14:23:54Z</dcterms:created>
  <dcterms:modified xsi:type="dcterms:W3CDTF">2025-12-23T07:52:58Z</dcterms:modified>
</cp:coreProperties>
</file>