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5" r:id="rId2"/>
    <p:sldId id="317" r:id="rId3"/>
    <p:sldId id="325" r:id="rId4"/>
    <p:sldId id="326" r:id="rId5"/>
    <p:sldId id="323" r:id="rId6"/>
    <p:sldId id="318" r:id="rId7"/>
    <p:sldId id="322" r:id="rId8"/>
    <p:sldId id="321" r:id="rId9"/>
    <p:sldId id="327" r:id="rId10"/>
    <p:sldId id="3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81" d="100"/>
          <a:sy n="81" d="100"/>
        </p:scale>
        <p:origin x="85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5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554571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6611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Nhím nâu kết bạn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6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285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50" y="23540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nhím nâu nhận lời kết bạn với nhím trắng?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9525" y="579262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931" y="2568336"/>
            <a:ext cx="990822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 nâu nhận lời kết bạn với nhím trắng vì nhím trắng tốt bụng.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36931" y="3676267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 đâu nhím trắng và nhím nâu có những ngày mùa đông vui vẻ, ấm áp?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4487" y="3673690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78038" y="4848634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 trắng và nhím nâu có những ngày mùa đông vui vẻ và ấm áp vì chúng không phải sống một mình.</a:t>
            </a:r>
          </a:p>
        </p:txBody>
      </p:sp>
    </p:spTree>
    <p:extLst>
      <p:ext uri="{BB962C8B-B14F-4D97-AF65-F5344CB8AC3E}">
        <p14:creationId xmlns:p14="http://schemas.microsoft.com/office/powerpoint/2010/main" val="17206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văn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trắng, trang trí, trải qua, lạnh giá,...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đề bài và đầu mỗi câu.</a:t>
            </a:r>
          </a:p>
        </p:txBody>
      </p:sp>
    </p:spTree>
    <p:extLst>
      <p:ext uri="{BB962C8B-B14F-4D97-AF65-F5344CB8AC3E}">
        <p14:creationId xmlns:p14="http://schemas.microsoft.com/office/powerpoint/2010/main" val="15350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5719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Ǉrải Ǖ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40237"/>
            <a:ext cx="513408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0905" y="5421063"/>
            <a:ext cx="144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50183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6" y="1336431"/>
            <a:ext cx="5756713" cy="3854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053" y="2337053"/>
            <a:ext cx="4375472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bạn rồi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óp thành sông lớn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đi ra biển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thành mênh mông.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8695" y="2932048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42110" y="2511070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26" y="22047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g hoặc gh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444349"/>
            <a:ext cx="5756713" cy="2405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213" y="2093170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ấc nào mà chín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được mặt trời.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02" y="3649130"/>
            <a:ext cx="5894820" cy="2405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8178" y="4297951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 vào cửa lớp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Xem chúng em học bài.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20465" y="4420635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98910" y="2276922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003489" y="2760547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6" y="339905"/>
            <a:ext cx="32191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Tìm từ có tiếng chứa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583164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584179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iu</a:t>
              </a:r>
              <a:endParaRPr lang="en-US" sz="36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ưu</a:t>
              </a:r>
              <a:endParaRPr lang="en-US" sz="36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líu lo, nhỏ xíu, ríu rít, nâng niu, buồn thiu,</a:t>
              </a:r>
              <a:r>
                <a:rPr lang="en-US" sz="3200" b="1" i="1" u="sng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nặng trĩu, dễ chịu, cái rìu, khẳng khiu,...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149957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luyễn, quả lựu, mưu trí, bưu thiếp,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tựu trường, sưu tầm, cứu giúp,...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14207" y="587250"/>
            <a:ext cx="2482090" cy="1257985"/>
            <a:chOff x="3759267" y="334167"/>
            <a:chExt cx="5621970" cy="1403180"/>
          </a:xfrm>
        </p:grpSpPr>
        <p:sp>
          <p:nvSpPr>
            <p:cNvPr id="30" name="Cloud Callout 2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9076" y="587251"/>
            <a:ext cx="2482090" cy="1257985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489</Words>
  <Application>Microsoft Office PowerPoint</Application>
  <PresentationFormat>Widescreen</PresentationFormat>
  <Paragraphs>60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Dell</cp:lastModifiedBy>
  <cp:revision>153</cp:revision>
  <dcterms:created xsi:type="dcterms:W3CDTF">2021-06-02T14:23:54Z</dcterms:created>
  <dcterms:modified xsi:type="dcterms:W3CDTF">2025-12-23T07:54:43Z</dcterms:modified>
</cp:coreProperties>
</file>