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325" r:id="rId3"/>
    <p:sldId id="326" r:id="rId4"/>
    <p:sldId id="332" r:id="rId5"/>
    <p:sldId id="333" r:id="rId6"/>
    <p:sldId id="334" r:id="rId7"/>
    <p:sldId id="327" r:id="rId8"/>
    <p:sldId id="323" r:id="rId9"/>
    <p:sldId id="330" r:id="rId10"/>
    <p:sldId id="331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81" d="100"/>
          <a:sy n="81" d="100"/>
        </p:scale>
        <p:origin x="85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9.emf"/><Relationship Id="rId10" Type="http://schemas.openxmlformats.org/officeDocument/2006/relationships/image" Target="../media/image27.jpeg"/><Relationship Id="rId4" Type="http://schemas.openxmlformats.org/officeDocument/2006/relationships/image" Target="../media/image11.emf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18145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 chơi yêu thích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8077" r="61952" b="26346"/>
          <a:stretch/>
        </p:blipFill>
        <p:spPr bwMode="auto">
          <a:xfrm>
            <a:off x="1191357" y="1507158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35922" r="22996" b="28156"/>
          <a:stretch/>
        </p:blipFill>
        <p:spPr bwMode="auto">
          <a:xfrm>
            <a:off x="4552477" y="1844073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t="40817" r="22344" b="30549"/>
          <a:stretch/>
        </p:blipFill>
        <p:spPr bwMode="auto">
          <a:xfrm>
            <a:off x="8888307" y="2015032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3920" y="4206720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655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9789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uộn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927" y="4363880"/>
            <a:ext cx="8740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389036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540721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211086" y="4414246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22951" y="5829127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Đồ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40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 εΪg εŗg, Α˝n Ūg sao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κíε các đồ εΠ hΗİn đại ηư Δ-gô, ô Ǉô đΗϛu δΗϜn Ǉừ xa, ǧμłu ηân. Đồ εΠ wào Ǉớ cũng giữ gìn cẩn κận.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truyền thống mà bé thích?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579262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68572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Diều, chong chóng, đèn ông sao.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những đồ chơi hiện đại mà bé thích?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Lê-gô, ô-tô điều khiển từ xa, siêu nhân.</a:t>
            </a:r>
          </a:p>
        </p:txBody>
      </p:sp>
    </p:spTree>
    <p:extLst>
      <p:ext uri="{BB962C8B-B14F-4D97-AF65-F5344CB8AC3E}">
        <p14:creationId xmlns:p14="http://schemas.microsoft.com/office/powerpoint/2010/main" val="34958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 chóng, lê-gô, siêu nhân, giữ gìn,... 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hoa chữ cái đầu câu, chú ý các dấu câu.</a:t>
            </a:r>
          </a:p>
        </p:txBody>
      </p:sp>
    </p:spTree>
    <p:extLst>
      <p:ext uri="{BB962C8B-B14F-4D97-AF65-F5344CB8AC3E}">
        <p14:creationId xmlns:p14="http://schemas.microsoft.com/office/powerpoint/2010/main" val="21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9358" y="2282910"/>
            <a:ext cx="10886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ǟất κíε các đồ εΠ 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uΐϛn κūg ηư dΗϛu,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εŗg, Α˝n Ūg sao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 cũng κíε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đồ εΠ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>
              <a:lnSpc>
                <a:spcPct val="200000"/>
              </a:lnSpc>
            </a:pP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hΗİn đại ηư Δ-gô, ô Ǉô đΗϛu δΗϜn Ǉừ xa,</a:t>
            </a:r>
            <a:r>
              <a:rPr lang="en-US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ǧμłu ηân. 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6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εΠ wào Ǉớ cũng giữ gìn cẩn κận. </a:t>
            </a:r>
            <a:endParaRPr lang="en-US" sz="36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8" y="1326641"/>
            <a:ext cx="51340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ΐ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łu 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</a:t>
            </a:r>
            <a:r>
              <a:rPr lang="el-GR" sz="36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endParaRPr lang="en-US" sz="36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7912" y="64354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</p:spTree>
    <p:extLst>
      <p:ext uri="{BB962C8B-B14F-4D97-AF65-F5344CB8AC3E}">
        <p14:creationId xmlns:p14="http://schemas.microsoft.com/office/powerpoint/2010/main" val="41899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629" y="1094532"/>
            <a:ext cx="7607262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 ai nói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nói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629" y="2853044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Vào những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ỉ, chúng tôi thường chơi đá bóng.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4629" y="3842396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Mấy cậu bạn đang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 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66479" y="139203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96750" y="3001508"/>
            <a:ext cx="676533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27334" y="1325445"/>
            <a:ext cx="796481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40146" y="306039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037695" y="3980599"/>
            <a:ext cx="647855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249730" y="3966798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3" y="4108108"/>
            <a:ext cx="179806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4966" y="4257926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786498" y="4238253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521130" y="423825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442</Words>
  <Application>Microsoft Office PowerPoint</Application>
  <PresentationFormat>Widescreen</PresentationFormat>
  <Paragraphs>60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Dell</cp:lastModifiedBy>
  <cp:revision>157</cp:revision>
  <dcterms:created xsi:type="dcterms:W3CDTF">2021-06-02T14:23:54Z</dcterms:created>
  <dcterms:modified xsi:type="dcterms:W3CDTF">2025-11-19T09:29:25Z</dcterms:modified>
</cp:coreProperties>
</file>