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Lst>
  <p:notesMasterIdLst>
    <p:notesMasterId r:id="rId22"/>
  </p:notesMasterIdLst>
  <p:sldIdLst>
    <p:sldId id="257" r:id="rId4"/>
    <p:sldId id="258" r:id="rId5"/>
    <p:sldId id="529" r:id="rId6"/>
    <p:sldId id="530" r:id="rId7"/>
    <p:sldId id="531" r:id="rId8"/>
    <p:sldId id="260" r:id="rId9"/>
    <p:sldId id="263" r:id="rId10"/>
    <p:sldId id="264" r:id="rId11"/>
    <p:sldId id="295" r:id="rId12"/>
    <p:sldId id="532" r:id="rId13"/>
    <p:sldId id="533" r:id="rId14"/>
    <p:sldId id="261" r:id="rId15"/>
    <p:sldId id="534" r:id="rId16"/>
    <p:sldId id="262" r:id="rId17"/>
    <p:sldId id="536" r:id="rId18"/>
    <p:sldId id="535" r:id="rId19"/>
    <p:sldId id="53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8" d="100"/>
          <a:sy n="68" d="100"/>
        </p:scale>
        <p:origin x="8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9674-8C09-4B70-B294-FB0AC3FC4432}"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7FCF8-5B2A-4B42-BE14-DEC208BB3E84}" type="slidenum">
              <a:rPr lang="en-US" smtClean="0"/>
              <a:t>‹#›</a:t>
            </a:fld>
            <a:endParaRPr lang="en-US"/>
          </a:p>
        </p:txBody>
      </p:sp>
    </p:spTree>
    <p:extLst>
      <p:ext uri="{BB962C8B-B14F-4D97-AF65-F5344CB8AC3E}">
        <p14:creationId xmlns:p14="http://schemas.microsoft.com/office/powerpoint/2010/main" val="35109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120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666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3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7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78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128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9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64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697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6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809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emf"/><Relationship Id="rId7" Type="http://schemas.openxmlformats.org/officeDocument/2006/relationships/image" Target="../media/image23.emf"/><Relationship Id="rId12" Type="http://schemas.openxmlformats.org/officeDocument/2006/relationships/image" Target="../media/image18.emf"/><Relationship Id="rId2" Type="http://schemas.openxmlformats.org/officeDocument/2006/relationships/image" Target="../media/image24.emf"/><Relationship Id="rId1" Type="http://schemas.openxmlformats.org/officeDocument/2006/relationships/slideMaster" Target="../slideMasters/slideMaster3.xml"/><Relationship Id="rId6" Type="http://schemas.openxmlformats.org/officeDocument/2006/relationships/image" Target="../media/image28.emf"/><Relationship Id="rId11" Type="http://schemas.openxmlformats.org/officeDocument/2006/relationships/image" Target="../media/image19.emf"/><Relationship Id="rId5" Type="http://schemas.openxmlformats.org/officeDocument/2006/relationships/image" Target="../media/image27.emf"/><Relationship Id="rId10" Type="http://schemas.openxmlformats.org/officeDocument/2006/relationships/image" Target="../media/image20.emf"/><Relationship Id="rId4" Type="http://schemas.openxmlformats.org/officeDocument/2006/relationships/image" Target="../media/image26.emf"/><Relationship Id="rId9"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8.emf"/><Relationship Id="rId7" Type="http://schemas.openxmlformats.org/officeDocument/2006/relationships/image" Target="../media/image19.emf"/><Relationship Id="rId2" Type="http://schemas.openxmlformats.org/officeDocument/2006/relationships/image" Target="../media/image26.emf"/><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11.emf"/><Relationship Id="rId4" Type="http://schemas.openxmlformats.org/officeDocument/2006/relationships/image" Target="../media/image29.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18.emf"/><Relationship Id="rId12" Type="http://schemas.openxmlformats.org/officeDocument/2006/relationships/image" Target="../media/image3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6.emf"/><Relationship Id="rId11" Type="http://schemas.openxmlformats.org/officeDocument/2006/relationships/image" Target="../media/image22.emf"/><Relationship Id="rId5" Type="http://schemas.openxmlformats.org/officeDocument/2006/relationships/image" Target="../media/image30.emf"/><Relationship Id="rId10" Type="http://schemas.openxmlformats.org/officeDocument/2006/relationships/image" Target="../media/image21.emf"/><Relationship Id="rId4" Type="http://schemas.openxmlformats.org/officeDocument/2006/relationships/image" Target="../media/image13.emf"/><Relationship Id="rId9" Type="http://schemas.openxmlformats.org/officeDocument/2006/relationships/image" Target="../media/image2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hyperlink" Target="http://ibaotu.com/ppt/" TargetMode="External"/><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22396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234248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22388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800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013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93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62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864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95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842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4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053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50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07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39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7216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7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91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6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4/5/2023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929551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4/5/2023</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45637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4/5/2023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27789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0767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4/5/2023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812317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4/5/2023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699594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3" name="图片 12">
            <a:extLst>
              <a:ext uri="{FF2B5EF4-FFF2-40B4-BE49-F238E27FC236}">
                <a16:creationId xmlns:a16="http://schemas.microsoft.com/office/drawing/2014/main" id="{48318C93-DD42-48F4-9245-072122C9F7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796337">
            <a:off x="3941933" y="1170658"/>
            <a:ext cx="4888465" cy="4874402"/>
          </a:xfrm>
          <a:prstGeom prst="rect">
            <a:avLst/>
          </a:prstGeom>
        </p:spPr>
      </p:pic>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18564" y="563987"/>
            <a:ext cx="6427693" cy="6419519"/>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000567" y="1202265"/>
            <a:ext cx="2805954" cy="1997890"/>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35481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50" name="圆角矩形 1">
            <a:extLst>
              <a:ext uri="{FF2B5EF4-FFF2-40B4-BE49-F238E27FC236}">
                <a16:creationId xmlns:a16="http://schemas.microsoft.com/office/drawing/2014/main" id="{7E82452F-67AF-4C15-BFC8-5F661BD5ADF7}"/>
              </a:ext>
            </a:extLst>
          </p:cNvPr>
          <p:cNvSpPr/>
          <p:nvPr userDrawn="1"/>
        </p:nvSpPr>
        <p:spPr>
          <a:xfrm>
            <a:off x="4445546" y="224296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1" name="组合 50">
            <a:extLst>
              <a:ext uri="{FF2B5EF4-FFF2-40B4-BE49-F238E27FC236}">
                <a16:creationId xmlns:a16="http://schemas.microsoft.com/office/drawing/2014/main" id="{0C37F9C8-DBC2-4305-B8B2-38987D766C24}"/>
              </a:ext>
            </a:extLst>
          </p:cNvPr>
          <p:cNvGrpSpPr/>
          <p:nvPr userDrawn="1"/>
        </p:nvGrpSpPr>
        <p:grpSpPr>
          <a:xfrm>
            <a:off x="4767551" y="2301999"/>
            <a:ext cx="4139663" cy="369332"/>
            <a:chOff x="2167226" y="1730685"/>
            <a:chExt cx="4139663" cy="369332"/>
          </a:xfrm>
        </p:grpSpPr>
        <p:sp>
          <p:nvSpPr>
            <p:cNvPr id="52" name="TextBox 4">
              <a:extLst>
                <a:ext uri="{FF2B5EF4-FFF2-40B4-BE49-F238E27FC236}">
                  <a16:creationId xmlns:a16="http://schemas.microsoft.com/office/drawing/2014/main" id="{7CF035B7-5F16-46BC-ACAD-F0C0C52595BC}"/>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添加目录一标题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3" name="椭圆 52">
              <a:extLst>
                <a:ext uri="{FF2B5EF4-FFF2-40B4-BE49-F238E27FC236}">
                  <a16:creationId xmlns:a16="http://schemas.microsoft.com/office/drawing/2014/main" id="{54D4F185-FB3F-4709-8D51-D426C53CD4FA}"/>
                </a:ext>
              </a:extLst>
            </p:cNvPr>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4" name="TextBox 4">
              <a:extLst>
                <a:ext uri="{FF2B5EF4-FFF2-40B4-BE49-F238E27FC236}">
                  <a16:creationId xmlns:a16="http://schemas.microsoft.com/office/drawing/2014/main" id="{E0FA861F-959E-47C1-9FB6-79DA828BAEF6}"/>
                </a:ext>
              </a:extLst>
            </p:cNvPr>
            <p:cNvSpPr txBox="1"/>
            <p:nvPr/>
          </p:nvSpPr>
          <p:spPr>
            <a:xfrm>
              <a:off x="2167226" y="1750528"/>
              <a:ext cx="365806"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01</a:t>
              </a:r>
              <a:endParaRPr lang="zh-CN" altLang="en-US" sz="1100" b="0" i="0" dirty="0">
                <a:solidFill>
                  <a:schemeClr val="tx1"/>
                </a:solidFill>
                <a:latin typeface="inpin heiti" charset="-122"/>
                <a:ea typeface="inpin heiti" charset="-122"/>
              </a:endParaRPr>
            </a:p>
          </p:txBody>
        </p:sp>
      </p:grpSp>
      <p:sp>
        <p:nvSpPr>
          <p:cNvPr id="55" name="圆角矩形 6">
            <a:extLst>
              <a:ext uri="{FF2B5EF4-FFF2-40B4-BE49-F238E27FC236}">
                <a16:creationId xmlns:a16="http://schemas.microsoft.com/office/drawing/2014/main" id="{209CBDCE-D11C-4164-9BDA-9E8AA17C2016}"/>
              </a:ext>
            </a:extLst>
          </p:cNvPr>
          <p:cNvSpPr/>
          <p:nvPr userDrawn="1"/>
        </p:nvSpPr>
        <p:spPr>
          <a:xfrm>
            <a:off x="4445546" y="2940013"/>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6" name="组合 55">
            <a:extLst>
              <a:ext uri="{FF2B5EF4-FFF2-40B4-BE49-F238E27FC236}">
                <a16:creationId xmlns:a16="http://schemas.microsoft.com/office/drawing/2014/main" id="{68911951-71B3-4DBD-83EF-0EF2B10047B5}"/>
              </a:ext>
            </a:extLst>
          </p:cNvPr>
          <p:cNvGrpSpPr/>
          <p:nvPr userDrawn="1"/>
        </p:nvGrpSpPr>
        <p:grpSpPr>
          <a:xfrm>
            <a:off x="4767551" y="2999048"/>
            <a:ext cx="4139663" cy="369332"/>
            <a:chOff x="2167226" y="1730685"/>
            <a:chExt cx="4139663" cy="369332"/>
          </a:xfrm>
        </p:grpSpPr>
        <p:sp>
          <p:nvSpPr>
            <p:cNvPr id="57" name="TextBox 4">
              <a:extLst>
                <a:ext uri="{FF2B5EF4-FFF2-40B4-BE49-F238E27FC236}">
                  <a16:creationId xmlns:a16="http://schemas.microsoft.com/office/drawing/2014/main" id="{2DC38EA0-DA13-46E3-BE40-D28778DB6665}"/>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添加目录二标题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8" name="椭圆 57">
              <a:extLst>
                <a:ext uri="{FF2B5EF4-FFF2-40B4-BE49-F238E27FC236}">
                  <a16:creationId xmlns:a16="http://schemas.microsoft.com/office/drawing/2014/main" id="{42C097A4-BE2B-4509-B648-8CAD4185FCBD}"/>
                </a:ext>
              </a:extLst>
            </p:cNvPr>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9" name="TextBox 4">
              <a:extLst>
                <a:ext uri="{FF2B5EF4-FFF2-40B4-BE49-F238E27FC236}">
                  <a16:creationId xmlns:a16="http://schemas.microsoft.com/office/drawing/2014/main" id="{42990E62-18BC-4A20-80F1-7040B68B42F4}"/>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02</a:t>
              </a:r>
              <a:endParaRPr lang="zh-CN" altLang="en-US" sz="1100" b="0" i="0" dirty="0">
                <a:solidFill>
                  <a:srgbClr val="FFFFFF"/>
                </a:solidFill>
                <a:latin typeface="inpin heiti" charset="-122"/>
                <a:ea typeface="inpin heiti" charset="-122"/>
              </a:endParaRPr>
            </a:p>
          </p:txBody>
        </p:sp>
      </p:grpSp>
      <p:sp>
        <p:nvSpPr>
          <p:cNvPr id="60" name="圆角矩形 11">
            <a:extLst>
              <a:ext uri="{FF2B5EF4-FFF2-40B4-BE49-F238E27FC236}">
                <a16:creationId xmlns:a16="http://schemas.microsoft.com/office/drawing/2014/main" id="{EDE14DDC-4B7C-4FC9-96AB-D455E3E20FA6}"/>
              </a:ext>
            </a:extLst>
          </p:cNvPr>
          <p:cNvSpPr/>
          <p:nvPr userDrawn="1"/>
        </p:nvSpPr>
        <p:spPr>
          <a:xfrm>
            <a:off x="4445546" y="363115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1" name="组合 60">
            <a:extLst>
              <a:ext uri="{FF2B5EF4-FFF2-40B4-BE49-F238E27FC236}">
                <a16:creationId xmlns:a16="http://schemas.microsoft.com/office/drawing/2014/main" id="{D03F6DE3-A81E-4D38-8CC2-8C6438B006E8}"/>
              </a:ext>
            </a:extLst>
          </p:cNvPr>
          <p:cNvGrpSpPr/>
          <p:nvPr userDrawn="1"/>
        </p:nvGrpSpPr>
        <p:grpSpPr>
          <a:xfrm>
            <a:off x="4767551" y="3690191"/>
            <a:ext cx="4139663" cy="369332"/>
            <a:chOff x="2167226" y="1730685"/>
            <a:chExt cx="4139663" cy="369332"/>
          </a:xfrm>
        </p:grpSpPr>
        <p:sp>
          <p:nvSpPr>
            <p:cNvPr id="62" name="TextBox 4">
              <a:extLst>
                <a:ext uri="{FF2B5EF4-FFF2-40B4-BE49-F238E27FC236}">
                  <a16:creationId xmlns:a16="http://schemas.microsoft.com/office/drawing/2014/main" id="{1F33F075-F411-4C83-89CD-2ECA2B99018D}"/>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添加目录三标题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3" name="椭圆 62">
              <a:extLst>
                <a:ext uri="{FF2B5EF4-FFF2-40B4-BE49-F238E27FC236}">
                  <a16:creationId xmlns:a16="http://schemas.microsoft.com/office/drawing/2014/main" id="{69355198-8B68-4C58-B033-41B063C69C40}"/>
                </a:ext>
              </a:extLst>
            </p:cNvPr>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4" name="TextBox 4">
              <a:extLst>
                <a:ext uri="{FF2B5EF4-FFF2-40B4-BE49-F238E27FC236}">
                  <a16:creationId xmlns:a16="http://schemas.microsoft.com/office/drawing/2014/main" id="{49054083-E4EB-4918-BE53-58E9A03690C1}"/>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03</a:t>
              </a:r>
              <a:endParaRPr lang="zh-CN" altLang="en-US" sz="1100" b="0" i="0" dirty="0">
                <a:solidFill>
                  <a:schemeClr val="tx1"/>
                </a:solidFill>
                <a:latin typeface="inpin heiti" charset="-122"/>
                <a:ea typeface="inpin heiti" charset="-122"/>
              </a:endParaRPr>
            </a:p>
          </p:txBody>
        </p:sp>
      </p:grpSp>
      <p:sp>
        <p:nvSpPr>
          <p:cNvPr id="65" name="圆角矩形 16">
            <a:extLst>
              <a:ext uri="{FF2B5EF4-FFF2-40B4-BE49-F238E27FC236}">
                <a16:creationId xmlns:a16="http://schemas.microsoft.com/office/drawing/2014/main" id="{B2290246-BE23-4827-9B57-B5D4CEAE7886}"/>
              </a:ext>
            </a:extLst>
          </p:cNvPr>
          <p:cNvSpPr/>
          <p:nvPr userDrawn="1"/>
        </p:nvSpPr>
        <p:spPr>
          <a:xfrm>
            <a:off x="4445546" y="4312876"/>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6" name="组合 65">
            <a:extLst>
              <a:ext uri="{FF2B5EF4-FFF2-40B4-BE49-F238E27FC236}">
                <a16:creationId xmlns:a16="http://schemas.microsoft.com/office/drawing/2014/main" id="{ABDE489A-83CD-482A-A5BC-783F5B9AFD74}"/>
              </a:ext>
            </a:extLst>
          </p:cNvPr>
          <p:cNvGrpSpPr/>
          <p:nvPr userDrawn="1"/>
        </p:nvGrpSpPr>
        <p:grpSpPr>
          <a:xfrm>
            <a:off x="4767551" y="4371911"/>
            <a:ext cx="4139663" cy="369332"/>
            <a:chOff x="2167226" y="1730685"/>
            <a:chExt cx="4139663" cy="369332"/>
          </a:xfrm>
        </p:grpSpPr>
        <p:sp>
          <p:nvSpPr>
            <p:cNvPr id="67" name="TextBox 4">
              <a:extLst>
                <a:ext uri="{FF2B5EF4-FFF2-40B4-BE49-F238E27FC236}">
                  <a16:creationId xmlns:a16="http://schemas.microsoft.com/office/drawing/2014/main" id="{FC3B49A8-6E0D-4AC3-B460-F440B53165E8}"/>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添加目录四标题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8" name="椭圆 67">
              <a:extLst>
                <a:ext uri="{FF2B5EF4-FFF2-40B4-BE49-F238E27FC236}">
                  <a16:creationId xmlns:a16="http://schemas.microsoft.com/office/drawing/2014/main" id="{067EC7BF-CCAC-483C-86FC-EFF22D8420BD}"/>
                </a:ext>
              </a:extLst>
            </p:cNvPr>
            <p:cNvSpPr/>
            <p:nvPr userDrawn="1"/>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9" name="TextBox 4">
              <a:extLst>
                <a:ext uri="{FF2B5EF4-FFF2-40B4-BE49-F238E27FC236}">
                  <a16:creationId xmlns:a16="http://schemas.microsoft.com/office/drawing/2014/main" id="{1BB0514A-196E-4A5A-9DB9-79D5C8C16808}"/>
                </a:ext>
              </a:extLst>
            </p:cNvPr>
            <p:cNvSpPr txBox="1"/>
            <p:nvPr userDrawn="1"/>
          </p:nvSpPr>
          <p:spPr>
            <a:xfrm>
              <a:off x="2167226" y="1750528"/>
              <a:ext cx="407484"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04</a:t>
              </a:r>
              <a:endParaRPr lang="zh-CN" altLang="en-US" sz="1100" b="0" i="0" dirty="0">
                <a:solidFill>
                  <a:srgbClr val="FFFFFF"/>
                </a:solidFill>
                <a:latin typeface="inpin heiti" charset="-122"/>
                <a:ea typeface="inpin heiti" charset="-122"/>
              </a:endParaRPr>
            </a:p>
          </p:txBody>
        </p:sp>
      </p:grpSp>
      <p:sp>
        <p:nvSpPr>
          <p:cNvPr id="70" name="Text Placeholder 8">
            <a:extLst>
              <a:ext uri="{FF2B5EF4-FFF2-40B4-BE49-F238E27FC236}">
                <a16:creationId xmlns:a16="http://schemas.microsoft.com/office/drawing/2014/main" id="{876D2E7A-B349-46AF-A820-EAFD5EB986C3}"/>
              </a:ext>
            </a:extLst>
          </p:cNvPr>
          <p:cNvSpPr txBox="1">
            <a:spLocks/>
          </p:cNvSpPr>
          <p:nvPr userDrawn="1"/>
        </p:nvSpPr>
        <p:spPr>
          <a:xfrm>
            <a:off x="4398640" y="84966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b="0" i="0" dirty="0">
                <a:solidFill>
                  <a:schemeClr val="bg1"/>
                </a:solidFill>
                <a:latin typeface="inpin heiti" charset="-122"/>
                <a:ea typeface="inpin heiti" charset="-122"/>
              </a:rPr>
              <a:t>目录标题</a:t>
            </a:r>
            <a:endParaRPr lang="en-US" altLang="zh-CN" sz="2800" b="0" i="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150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par>
                          <p:cTn id="19" fill="hold">
                            <p:stCondLst>
                              <p:cond delay="1000"/>
                            </p:stCondLst>
                            <p:childTnLst>
                              <p:par>
                                <p:cTn id="20" presetID="26" presetClass="emph" presetSubtype="0" fill="hold" grpId="1" nodeType="after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500"/>
                                        <p:tgtEl>
                                          <p:spTgt spid="55"/>
                                        </p:tgtEl>
                                      </p:cBhvr>
                                    </p:animEffect>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outVertical)">
                                      <p:cBhvr>
                                        <p:cTn id="42" dur="500"/>
                                        <p:tgtEl>
                                          <p:spTgt spid="60"/>
                                        </p:tgtEl>
                                      </p:cBhvr>
                                    </p:animEffect>
                                  </p:childTnLst>
                                </p:cTn>
                              </p:par>
                            </p:childTnLst>
                          </p:cTn>
                        </p:par>
                        <p:par>
                          <p:cTn id="43" fill="hold">
                            <p:stCondLst>
                              <p:cond delay="4000"/>
                            </p:stCondLst>
                            <p:childTnLst>
                              <p:par>
                                <p:cTn id="44" presetID="26" presetClass="emph" presetSubtype="0" fill="hold" grpId="1" nodeType="afterEffect">
                                  <p:stCondLst>
                                    <p:cond delay="0"/>
                                  </p:stCondLst>
                                  <p:childTnLst>
                                    <p:animEffect transition="out" filter="fade">
                                      <p:cBhvr>
                                        <p:cTn id="45" dur="500" tmFilter="0, 0; .2, .5; .8, .5; 1, 0"/>
                                        <p:tgtEl>
                                          <p:spTgt spid="60"/>
                                        </p:tgtEl>
                                      </p:cBhvr>
                                    </p:animEffect>
                                    <p:animScale>
                                      <p:cBhvr>
                                        <p:cTn id="46" dur="250" autoRev="1" fill="hold"/>
                                        <p:tgtEl>
                                          <p:spTgt spid="60"/>
                                        </p:tgtEl>
                                      </p:cBhvr>
                                      <p:by x="105000" y="105000"/>
                                    </p:animScale>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par>
                          <p:cTn id="51" fill="hold">
                            <p:stCondLst>
                              <p:cond delay="5000"/>
                            </p:stCondLst>
                            <p:childTnLst>
                              <p:par>
                                <p:cTn id="52" presetID="16" presetClass="entr" presetSubtype="37"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outVertical)">
                                      <p:cBhvr>
                                        <p:cTn id="54" dur="500"/>
                                        <p:tgtEl>
                                          <p:spTgt spid="65"/>
                                        </p:tgtEl>
                                      </p:cBhvr>
                                    </p:animEffect>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5" grpId="0" animBg="1"/>
      <p:bldP spid="55" grpId="1" animBg="1"/>
      <p:bldP spid="60" grpId="0" animBg="1"/>
      <p:bldP spid="60" grpId="1" animBg="1"/>
      <p:bldP spid="65" grpId="0" animBg="1"/>
      <p:bldP spid="65" grpId="1" animBg="1"/>
      <p:bldP spid="7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66342" y="2693554"/>
            <a:ext cx="4169747" cy="4164445"/>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851922" y="317362"/>
            <a:ext cx="2052921" cy="1461717"/>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2514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8FED933-C614-4B55-BC3C-995CECB41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07100" y="991947"/>
            <a:ext cx="7084633" cy="5100739"/>
          </a:xfrm>
          <a:prstGeom prst="rect">
            <a:avLst/>
          </a:prstGeom>
        </p:spPr>
      </p:pic>
      <p:pic>
        <p:nvPicPr>
          <p:cNvPr id="9" name="图片 8">
            <a:extLst>
              <a:ext uri="{FF2B5EF4-FFF2-40B4-BE49-F238E27FC236}">
                <a16:creationId xmlns:a16="http://schemas.microsoft.com/office/drawing/2014/main" id="{9CEB92F3-2B3C-40AD-AC28-676A39C8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424416" y="1328951"/>
            <a:ext cx="7748783" cy="4076767"/>
          </a:xfrm>
          <a:prstGeom prst="rect">
            <a:avLst/>
          </a:prstGeom>
        </p:spPr>
      </p:pic>
      <p:grpSp>
        <p:nvGrpSpPr>
          <p:cNvPr id="66" name="组合 65">
            <a:extLst>
              <a:ext uri="{FF2B5EF4-FFF2-40B4-BE49-F238E27FC236}">
                <a16:creationId xmlns:a16="http://schemas.microsoft.com/office/drawing/2014/main" id="{049972B0-82E0-43B0-9B4F-4F84FFB84810}"/>
              </a:ext>
            </a:extLst>
          </p:cNvPr>
          <p:cNvGrpSpPr/>
          <p:nvPr userDrawn="1"/>
        </p:nvGrpSpPr>
        <p:grpSpPr>
          <a:xfrm>
            <a:off x="1418726" y="571674"/>
            <a:ext cx="9352385" cy="6121961"/>
            <a:chOff x="1418726" y="571674"/>
            <a:chExt cx="9352385" cy="6121961"/>
          </a:xfrm>
        </p:grpSpPr>
        <p:sp>
          <p:nvSpPr>
            <p:cNvPr id="41" name="Freeform 33">
              <a:extLst>
                <a:ext uri="{FF2B5EF4-FFF2-40B4-BE49-F238E27FC236}">
                  <a16:creationId xmlns:a16="http://schemas.microsoft.com/office/drawing/2014/main" id="{FC9ACDB8-5C90-4B63-B39D-A895A175C97D}"/>
                </a:ext>
              </a:extLst>
            </p:cNvPr>
            <p:cNvSpPr>
              <a:spLocks/>
            </p:cNvSpPr>
            <p:nvPr userDrawn="1"/>
          </p:nvSpPr>
          <p:spPr bwMode="auto">
            <a:xfrm rot="16521349">
              <a:off x="9572288" y="966330"/>
              <a:ext cx="831517" cy="976157"/>
            </a:xfrm>
            <a:custGeom>
              <a:avLst/>
              <a:gdLst>
                <a:gd name="T0" fmla="*/ 0 w 918"/>
                <a:gd name="T1" fmla="*/ 1012 h 1012"/>
                <a:gd name="T2" fmla="*/ 1 w 918"/>
                <a:gd name="T3" fmla="*/ 956 h 1012"/>
                <a:gd name="T4" fmla="*/ 503 w 918"/>
                <a:gd name="T5" fmla="*/ 542 h 1012"/>
                <a:gd name="T6" fmla="*/ 918 w 918"/>
                <a:gd name="T7" fmla="*/ 0 h 1012"/>
                <a:gd name="T8" fmla="*/ 917 w 918"/>
                <a:gd name="T9" fmla="*/ 94 h 1012"/>
                <a:gd name="T10" fmla="*/ 535 w 918"/>
                <a:gd name="T11" fmla="*/ 574 h 1012"/>
                <a:gd name="T12" fmla="*/ 0 w 918"/>
                <a:gd name="T13" fmla="*/ 1012 h 1012"/>
              </a:gdLst>
              <a:ahLst/>
              <a:cxnLst>
                <a:cxn ang="0">
                  <a:pos x="T0" y="T1"/>
                </a:cxn>
                <a:cxn ang="0">
                  <a:pos x="T2" y="T3"/>
                </a:cxn>
                <a:cxn ang="0">
                  <a:pos x="T4" y="T5"/>
                </a:cxn>
                <a:cxn ang="0">
                  <a:pos x="T6" y="T7"/>
                </a:cxn>
                <a:cxn ang="0">
                  <a:pos x="T8" y="T9"/>
                </a:cxn>
                <a:cxn ang="0">
                  <a:pos x="T10" y="T11"/>
                </a:cxn>
                <a:cxn ang="0">
                  <a:pos x="T12" y="T13"/>
                </a:cxn>
              </a:cxnLst>
              <a:rect l="0" t="0" r="r" b="b"/>
              <a:pathLst>
                <a:path w="918" h="1012">
                  <a:moveTo>
                    <a:pt x="0" y="1012"/>
                  </a:moveTo>
                  <a:cubicBezTo>
                    <a:pt x="1" y="956"/>
                    <a:pt x="1" y="956"/>
                    <a:pt x="1" y="956"/>
                  </a:cubicBezTo>
                  <a:cubicBezTo>
                    <a:pt x="193" y="828"/>
                    <a:pt x="360" y="689"/>
                    <a:pt x="503" y="542"/>
                  </a:cubicBezTo>
                  <a:cubicBezTo>
                    <a:pt x="672" y="370"/>
                    <a:pt x="809" y="188"/>
                    <a:pt x="918" y="0"/>
                  </a:cubicBezTo>
                  <a:cubicBezTo>
                    <a:pt x="917" y="94"/>
                    <a:pt x="917" y="94"/>
                    <a:pt x="917" y="94"/>
                  </a:cubicBezTo>
                  <a:cubicBezTo>
                    <a:pt x="812" y="259"/>
                    <a:pt x="686" y="420"/>
                    <a:pt x="535" y="574"/>
                  </a:cubicBezTo>
                  <a:cubicBezTo>
                    <a:pt x="382" y="729"/>
                    <a:pt x="205" y="877"/>
                    <a:pt x="0" y="1012"/>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2" name="Freeform 34">
              <a:extLst>
                <a:ext uri="{FF2B5EF4-FFF2-40B4-BE49-F238E27FC236}">
                  <a16:creationId xmlns:a16="http://schemas.microsoft.com/office/drawing/2014/main" id="{C7F4B91B-D671-4948-B27E-7A4031DE5FE0}"/>
                </a:ext>
              </a:extLst>
            </p:cNvPr>
            <p:cNvSpPr>
              <a:spLocks/>
            </p:cNvSpPr>
            <p:nvPr userDrawn="1"/>
          </p:nvSpPr>
          <p:spPr bwMode="auto">
            <a:xfrm rot="16521349">
              <a:off x="10230905" y="2046535"/>
              <a:ext cx="659617" cy="420794"/>
            </a:xfrm>
            <a:custGeom>
              <a:avLst/>
              <a:gdLst>
                <a:gd name="T0" fmla="*/ 729 w 729"/>
                <a:gd name="T1" fmla="*/ 0 h 436"/>
                <a:gd name="T2" fmla="*/ 728 w 729"/>
                <a:gd name="T3" fmla="*/ 56 h 436"/>
                <a:gd name="T4" fmla="*/ 0 w 729"/>
                <a:gd name="T5" fmla="*/ 436 h 436"/>
                <a:gd name="T6" fmla="*/ 1 w 729"/>
                <a:gd name="T7" fmla="*/ 378 h 436"/>
                <a:gd name="T8" fmla="*/ 729 w 729"/>
                <a:gd name="T9" fmla="*/ 0 h 436"/>
              </a:gdLst>
              <a:ahLst/>
              <a:cxnLst>
                <a:cxn ang="0">
                  <a:pos x="T0" y="T1"/>
                </a:cxn>
                <a:cxn ang="0">
                  <a:pos x="T2" y="T3"/>
                </a:cxn>
                <a:cxn ang="0">
                  <a:pos x="T4" y="T5"/>
                </a:cxn>
                <a:cxn ang="0">
                  <a:pos x="T6" y="T7"/>
                </a:cxn>
                <a:cxn ang="0">
                  <a:pos x="T8" y="T9"/>
                </a:cxn>
              </a:cxnLst>
              <a:rect l="0" t="0" r="r" b="b"/>
              <a:pathLst>
                <a:path w="729" h="436">
                  <a:moveTo>
                    <a:pt x="729" y="0"/>
                  </a:moveTo>
                  <a:cubicBezTo>
                    <a:pt x="728" y="56"/>
                    <a:pt x="728" y="56"/>
                    <a:pt x="728" y="56"/>
                  </a:cubicBezTo>
                  <a:cubicBezTo>
                    <a:pt x="515" y="197"/>
                    <a:pt x="274" y="325"/>
                    <a:pt x="0" y="436"/>
                  </a:cubicBezTo>
                  <a:cubicBezTo>
                    <a:pt x="1" y="378"/>
                    <a:pt x="1" y="378"/>
                    <a:pt x="1" y="378"/>
                  </a:cubicBezTo>
                  <a:cubicBezTo>
                    <a:pt x="276" y="268"/>
                    <a:pt x="518" y="140"/>
                    <a:pt x="729"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3" name="Freeform 35">
              <a:extLst>
                <a:ext uri="{FF2B5EF4-FFF2-40B4-BE49-F238E27FC236}">
                  <a16:creationId xmlns:a16="http://schemas.microsoft.com/office/drawing/2014/main" id="{8DDE71CF-8541-4D2C-9AC7-11E8DD024ED8}"/>
                </a:ext>
              </a:extLst>
            </p:cNvPr>
            <p:cNvSpPr>
              <a:spLocks/>
            </p:cNvSpPr>
            <p:nvPr userDrawn="1"/>
          </p:nvSpPr>
          <p:spPr bwMode="auto">
            <a:xfrm rot="16521349">
              <a:off x="10627446" y="2651359"/>
              <a:ext cx="165904" cy="68352"/>
            </a:xfrm>
            <a:custGeom>
              <a:avLst/>
              <a:gdLst>
                <a:gd name="T0" fmla="*/ 184 w 184"/>
                <a:gd name="T1" fmla="*/ 0 h 71"/>
                <a:gd name="T2" fmla="*/ 183 w 184"/>
                <a:gd name="T3" fmla="*/ 58 h 71"/>
                <a:gd name="T4" fmla="*/ 151 w 184"/>
                <a:gd name="T5" fmla="*/ 71 h 71"/>
                <a:gd name="T6" fmla="*/ 0 w 184"/>
                <a:gd name="T7" fmla="*/ 69 h 71"/>
                <a:gd name="T8" fmla="*/ 184 w 184"/>
                <a:gd name="T9" fmla="*/ 0 h 71"/>
              </a:gdLst>
              <a:ahLst/>
              <a:cxnLst>
                <a:cxn ang="0">
                  <a:pos x="T0" y="T1"/>
                </a:cxn>
                <a:cxn ang="0">
                  <a:pos x="T2" y="T3"/>
                </a:cxn>
                <a:cxn ang="0">
                  <a:pos x="T4" y="T5"/>
                </a:cxn>
                <a:cxn ang="0">
                  <a:pos x="T6" y="T7"/>
                </a:cxn>
                <a:cxn ang="0">
                  <a:pos x="T8" y="T9"/>
                </a:cxn>
              </a:cxnLst>
              <a:rect l="0" t="0" r="r" b="b"/>
              <a:pathLst>
                <a:path w="184" h="71">
                  <a:moveTo>
                    <a:pt x="184" y="0"/>
                  </a:moveTo>
                  <a:cubicBezTo>
                    <a:pt x="183" y="58"/>
                    <a:pt x="183" y="58"/>
                    <a:pt x="183" y="58"/>
                  </a:cubicBezTo>
                  <a:cubicBezTo>
                    <a:pt x="172" y="62"/>
                    <a:pt x="162" y="67"/>
                    <a:pt x="151" y="71"/>
                  </a:cubicBezTo>
                  <a:cubicBezTo>
                    <a:pt x="0" y="69"/>
                    <a:pt x="0" y="69"/>
                    <a:pt x="0" y="69"/>
                  </a:cubicBezTo>
                  <a:cubicBezTo>
                    <a:pt x="63" y="47"/>
                    <a:pt x="124" y="24"/>
                    <a:pt x="184"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4" name="Freeform 46">
              <a:extLst>
                <a:ext uri="{FF2B5EF4-FFF2-40B4-BE49-F238E27FC236}">
                  <a16:creationId xmlns:a16="http://schemas.microsoft.com/office/drawing/2014/main" id="{A3000F87-5464-4A5C-B7EF-ECDC3667DFCA}"/>
                </a:ext>
              </a:extLst>
            </p:cNvPr>
            <p:cNvSpPr>
              <a:spLocks/>
            </p:cNvSpPr>
            <p:nvPr userDrawn="1"/>
          </p:nvSpPr>
          <p:spPr bwMode="auto">
            <a:xfrm rot="16521349">
              <a:off x="5561192" y="550638"/>
              <a:ext cx="737571" cy="779644"/>
            </a:xfrm>
            <a:custGeom>
              <a:avLst/>
              <a:gdLst>
                <a:gd name="T0" fmla="*/ 7 w 815"/>
                <a:gd name="T1" fmla="*/ 0 h 805"/>
                <a:gd name="T2" fmla="*/ 307 w 815"/>
                <a:gd name="T3" fmla="*/ 130 h 805"/>
                <a:gd name="T4" fmla="*/ 815 w 815"/>
                <a:gd name="T5" fmla="*/ 653 h 805"/>
                <a:gd name="T6" fmla="*/ 802 w 815"/>
                <a:gd name="T7" fmla="*/ 805 h 805"/>
                <a:gd name="T8" fmla="*/ 250 w 815"/>
                <a:gd name="T9" fmla="*/ 188 h 805"/>
                <a:gd name="T10" fmla="*/ 0 w 815"/>
                <a:gd name="T11" fmla="*/ 75 h 805"/>
                <a:gd name="T12" fmla="*/ 7 w 815"/>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815" h="805">
                  <a:moveTo>
                    <a:pt x="7" y="0"/>
                  </a:moveTo>
                  <a:cubicBezTo>
                    <a:pt x="107" y="31"/>
                    <a:pt x="208" y="73"/>
                    <a:pt x="307" y="130"/>
                  </a:cubicBezTo>
                  <a:cubicBezTo>
                    <a:pt x="497" y="241"/>
                    <a:pt x="677" y="406"/>
                    <a:pt x="815" y="653"/>
                  </a:cubicBezTo>
                  <a:cubicBezTo>
                    <a:pt x="802" y="805"/>
                    <a:pt x="802" y="805"/>
                    <a:pt x="802" y="805"/>
                  </a:cubicBezTo>
                  <a:cubicBezTo>
                    <a:pt x="661" y="505"/>
                    <a:pt x="462" y="312"/>
                    <a:pt x="250" y="188"/>
                  </a:cubicBezTo>
                  <a:cubicBezTo>
                    <a:pt x="168" y="141"/>
                    <a:pt x="84" y="104"/>
                    <a:pt x="0" y="75"/>
                  </a:cubicBezTo>
                  <a:lnTo>
                    <a:pt x="7"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5" name="Freeform 47">
              <a:extLst>
                <a:ext uri="{FF2B5EF4-FFF2-40B4-BE49-F238E27FC236}">
                  <a16:creationId xmlns:a16="http://schemas.microsoft.com/office/drawing/2014/main" id="{BB97FD71-E492-4A45-991F-54DF839FA54F}"/>
                </a:ext>
              </a:extLst>
            </p:cNvPr>
            <p:cNvSpPr>
              <a:spLocks/>
            </p:cNvSpPr>
            <p:nvPr userDrawn="1"/>
          </p:nvSpPr>
          <p:spPr bwMode="auto">
            <a:xfrm rot="16521349">
              <a:off x="4759353" y="309962"/>
              <a:ext cx="705590" cy="2529036"/>
            </a:xfrm>
            <a:custGeom>
              <a:avLst/>
              <a:gdLst>
                <a:gd name="T0" fmla="*/ 225 w 780"/>
                <a:gd name="T1" fmla="*/ 0 h 2617"/>
                <a:gd name="T2" fmla="*/ 731 w 780"/>
                <a:gd name="T3" fmla="*/ 1500 h 2617"/>
                <a:gd name="T4" fmla="*/ 702 w 780"/>
                <a:gd name="T5" fmla="*/ 1668 h 2617"/>
                <a:gd name="T6" fmla="*/ 770 w 780"/>
                <a:gd name="T7" fmla="*/ 1688 h 2617"/>
                <a:gd name="T8" fmla="*/ 763 w 780"/>
                <a:gd name="T9" fmla="*/ 1763 h 2617"/>
                <a:gd name="T10" fmla="*/ 685 w 780"/>
                <a:gd name="T11" fmla="*/ 1739 h 2617"/>
                <a:gd name="T12" fmla="*/ 326 w 780"/>
                <a:gd name="T13" fmla="*/ 2392 h 2617"/>
                <a:gd name="T14" fmla="*/ 308 w 780"/>
                <a:gd name="T15" fmla="*/ 2411 h 2617"/>
                <a:gd name="T16" fmla="*/ 0 w 780"/>
                <a:gd name="T17" fmla="*/ 2617 h 2617"/>
                <a:gd name="T18" fmla="*/ 5 w 780"/>
                <a:gd name="T19" fmla="*/ 2561 h 2617"/>
                <a:gd name="T20" fmla="*/ 272 w 780"/>
                <a:gd name="T21" fmla="*/ 2388 h 2617"/>
                <a:gd name="T22" fmla="*/ 287 w 780"/>
                <a:gd name="T23" fmla="*/ 2372 h 2617"/>
                <a:gd name="T24" fmla="*/ 628 w 780"/>
                <a:gd name="T25" fmla="*/ 1723 h 2617"/>
                <a:gd name="T26" fmla="*/ 81 w 780"/>
                <a:gd name="T27" fmla="*/ 1673 h 2617"/>
                <a:gd name="T28" fmla="*/ 86 w 780"/>
                <a:gd name="T29" fmla="*/ 1613 h 2617"/>
                <a:gd name="T30" fmla="*/ 644 w 780"/>
                <a:gd name="T31" fmla="*/ 1654 h 2617"/>
                <a:gd name="T32" fmla="*/ 663 w 780"/>
                <a:gd name="T33" fmla="*/ 1532 h 2617"/>
                <a:gd name="T34" fmla="*/ 215 w 780"/>
                <a:gd name="T35" fmla="*/ 122 h 2617"/>
                <a:gd name="T36" fmla="*/ 225 w 780"/>
                <a:gd name="T37" fmla="*/ 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0" h="2617">
                  <a:moveTo>
                    <a:pt x="225" y="0"/>
                  </a:moveTo>
                  <a:cubicBezTo>
                    <a:pt x="680" y="574"/>
                    <a:pt x="780" y="1090"/>
                    <a:pt x="731" y="1500"/>
                  </a:cubicBezTo>
                  <a:cubicBezTo>
                    <a:pt x="725" y="1558"/>
                    <a:pt x="715" y="1615"/>
                    <a:pt x="702" y="1668"/>
                  </a:cubicBezTo>
                  <a:cubicBezTo>
                    <a:pt x="725" y="1674"/>
                    <a:pt x="747" y="1681"/>
                    <a:pt x="770" y="1688"/>
                  </a:cubicBezTo>
                  <a:cubicBezTo>
                    <a:pt x="763" y="1763"/>
                    <a:pt x="763" y="1763"/>
                    <a:pt x="763" y="1763"/>
                  </a:cubicBezTo>
                  <a:cubicBezTo>
                    <a:pt x="737" y="1754"/>
                    <a:pt x="711" y="1746"/>
                    <a:pt x="685" y="1739"/>
                  </a:cubicBezTo>
                  <a:cubicBezTo>
                    <a:pt x="600" y="2045"/>
                    <a:pt x="440" y="2273"/>
                    <a:pt x="326" y="2392"/>
                  </a:cubicBezTo>
                  <a:cubicBezTo>
                    <a:pt x="320" y="2399"/>
                    <a:pt x="314" y="2405"/>
                    <a:pt x="308" y="2411"/>
                  </a:cubicBezTo>
                  <a:cubicBezTo>
                    <a:pt x="199" y="2518"/>
                    <a:pt x="96" y="2584"/>
                    <a:pt x="0" y="2617"/>
                  </a:cubicBezTo>
                  <a:cubicBezTo>
                    <a:pt x="5" y="2561"/>
                    <a:pt x="5" y="2561"/>
                    <a:pt x="5" y="2561"/>
                  </a:cubicBezTo>
                  <a:cubicBezTo>
                    <a:pt x="88" y="2535"/>
                    <a:pt x="178" y="2480"/>
                    <a:pt x="272" y="2388"/>
                  </a:cubicBezTo>
                  <a:cubicBezTo>
                    <a:pt x="276" y="2383"/>
                    <a:pt x="282" y="2377"/>
                    <a:pt x="287" y="2372"/>
                  </a:cubicBezTo>
                  <a:cubicBezTo>
                    <a:pt x="396" y="2257"/>
                    <a:pt x="552" y="2032"/>
                    <a:pt x="628" y="1723"/>
                  </a:cubicBezTo>
                  <a:cubicBezTo>
                    <a:pt x="422" y="1672"/>
                    <a:pt x="226" y="1667"/>
                    <a:pt x="81" y="1673"/>
                  </a:cubicBezTo>
                  <a:cubicBezTo>
                    <a:pt x="86" y="1613"/>
                    <a:pt x="86" y="1613"/>
                    <a:pt x="86" y="1613"/>
                  </a:cubicBezTo>
                  <a:cubicBezTo>
                    <a:pt x="230" y="1604"/>
                    <a:pt x="430" y="1606"/>
                    <a:pt x="644" y="1654"/>
                  </a:cubicBezTo>
                  <a:cubicBezTo>
                    <a:pt x="652" y="1615"/>
                    <a:pt x="658" y="1574"/>
                    <a:pt x="663" y="1532"/>
                  </a:cubicBezTo>
                  <a:cubicBezTo>
                    <a:pt x="709" y="1146"/>
                    <a:pt x="620" y="662"/>
                    <a:pt x="215" y="122"/>
                  </a:cubicBezTo>
                  <a:lnTo>
                    <a:pt x="225"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6" name="Freeform 48">
              <a:extLst>
                <a:ext uri="{FF2B5EF4-FFF2-40B4-BE49-F238E27FC236}">
                  <a16:creationId xmlns:a16="http://schemas.microsoft.com/office/drawing/2014/main" id="{F0460235-932B-4B20-ACF9-B499C1BC9A4F}"/>
                </a:ext>
              </a:extLst>
            </p:cNvPr>
            <p:cNvSpPr>
              <a:spLocks/>
            </p:cNvSpPr>
            <p:nvPr userDrawn="1"/>
          </p:nvSpPr>
          <p:spPr bwMode="auto">
            <a:xfrm rot="16521349">
              <a:off x="8110845" y="4847436"/>
              <a:ext cx="583661" cy="192241"/>
            </a:xfrm>
            <a:custGeom>
              <a:avLst/>
              <a:gdLst>
                <a:gd name="T0" fmla="*/ 624 w 643"/>
                <a:gd name="T1" fmla="*/ 133 h 199"/>
                <a:gd name="T2" fmla="*/ 632 w 643"/>
                <a:gd name="T3" fmla="*/ 163 h 199"/>
                <a:gd name="T4" fmla="*/ 584 w 643"/>
                <a:gd name="T5" fmla="*/ 195 h 199"/>
                <a:gd name="T6" fmla="*/ 0 w 643"/>
                <a:gd name="T7" fmla="*/ 79 h 199"/>
                <a:gd name="T8" fmla="*/ 7 w 643"/>
                <a:gd name="T9" fmla="*/ 0 h 199"/>
                <a:gd name="T10" fmla="*/ 624 w 643"/>
                <a:gd name="T11" fmla="*/ 133 h 199"/>
              </a:gdLst>
              <a:ahLst/>
              <a:cxnLst>
                <a:cxn ang="0">
                  <a:pos x="T0" y="T1"/>
                </a:cxn>
                <a:cxn ang="0">
                  <a:pos x="T2" y="T3"/>
                </a:cxn>
                <a:cxn ang="0">
                  <a:pos x="T4" y="T5"/>
                </a:cxn>
                <a:cxn ang="0">
                  <a:pos x="T6" y="T7"/>
                </a:cxn>
                <a:cxn ang="0">
                  <a:pos x="T8" y="T9"/>
                </a:cxn>
                <a:cxn ang="0">
                  <a:pos x="T10" y="T11"/>
                </a:cxn>
              </a:cxnLst>
              <a:rect l="0" t="0" r="r" b="b"/>
              <a:pathLst>
                <a:path w="643" h="199">
                  <a:moveTo>
                    <a:pt x="624" y="133"/>
                  </a:moveTo>
                  <a:cubicBezTo>
                    <a:pt x="639" y="132"/>
                    <a:pt x="643" y="146"/>
                    <a:pt x="632" y="163"/>
                  </a:cubicBezTo>
                  <a:cubicBezTo>
                    <a:pt x="621" y="180"/>
                    <a:pt x="600" y="195"/>
                    <a:pt x="584" y="195"/>
                  </a:cubicBezTo>
                  <a:cubicBezTo>
                    <a:pt x="401" y="199"/>
                    <a:pt x="201" y="158"/>
                    <a:pt x="0" y="79"/>
                  </a:cubicBezTo>
                  <a:cubicBezTo>
                    <a:pt x="7" y="0"/>
                    <a:pt x="7" y="0"/>
                    <a:pt x="7" y="0"/>
                  </a:cubicBezTo>
                  <a:cubicBezTo>
                    <a:pt x="219" y="89"/>
                    <a:pt x="432" y="137"/>
                    <a:pt x="624" y="133"/>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7" name="Freeform 49">
              <a:extLst>
                <a:ext uri="{FF2B5EF4-FFF2-40B4-BE49-F238E27FC236}">
                  <a16:creationId xmlns:a16="http://schemas.microsoft.com/office/drawing/2014/main" id="{F5A0A8AF-DBE4-4857-9678-410ECF7E956E}"/>
                </a:ext>
              </a:extLst>
            </p:cNvPr>
            <p:cNvSpPr>
              <a:spLocks/>
            </p:cNvSpPr>
            <p:nvPr userDrawn="1"/>
          </p:nvSpPr>
          <p:spPr bwMode="auto">
            <a:xfrm rot="16521349">
              <a:off x="1318010" y="1743271"/>
              <a:ext cx="2754399" cy="2274851"/>
            </a:xfrm>
            <a:custGeom>
              <a:avLst/>
              <a:gdLst>
                <a:gd name="T0" fmla="*/ 5 w 3038"/>
                <a:gd name="T1" fmla="*/ 1589 h 2355"/>
                <a:gd name="T2" fmla="*/ 290 w 3038"/>
                <a:gd name="T3" fmla="*/ 1310 h 2355"/>
                <a:gd name="T4" fmla="*/ 43 w 3038"/>
                <a:gd name="T5" fmla="*/ 1152 h 2355"/>
                <a:gd name="T6" fmla="*/ 51 w 3038"/>
                <a:gd name="T7" fmla="*/ 1052 h 2355"/>
                <a:gd name="T8" fmla="*/ 330 w 3038"/>
                <a:gd name="T9" fmla="*/ 1242 h 2355"/>
                <a:gd name="T10" fmla="*/ 492 w 3038"/>
                <a:gd name="T11" fmla="*/ 736 h 2355"/>
                <a:gd name="T12" fmla="*/ 332 w 3038"/>
                <a:gd name="T13" fmla="*/ 140 h 2355"/>
                <a:gd name="T14" fmla="*/ 136 w 3038"/>
                <a:gd name="T15" fmla="*/ 64 h 2355"/>
                <a:gd name="T16" fmla="*/ 142 w 3038"/>
                <a:gd name="T17" fmla="*/ 0 h 2355"/>
                <a:gd name="T18" fmla="*/ 392 w 3038"/>
                <a:gd name="T19" fmla="*/ 83 h 2355"/>
                <a:gd name="T20" fmla="*/ 560 w 3038"/>
                <a:gd name="T21" fmla="*/ 706 h 2355"/>
                <a:gd name="T22" fmla="*/ 379 w 3038"/>
                <a:gd name="T23" fmla="*/ 1266 h 2355"/>
                <a:gd name="T24" fmla="*/ 1374 w 3038"/>
                <a:gd name="T25" fmla="*/ 1485 h 2355"/>
                <a:gd name="T26" fmla="*/ 2934 w 3038"/>
                <a:gd name="T27" fmla="*/ 2108 h 2355"/>
                <a:gd name="T28" fmla="*/ 3000 w 3038"/>
                <a:gd name="T29" fmla="*/ 2186 h 2355"/>
                <a:gd name="T30" fmla="*/ 3038 w 3038"/>
                <a:gd name="T31" fmla="*/ 2233 h 2355"/>
                <a:gd name="T32" fmla="*/ 3028 w 3038"/>
                <a:gd name="T33" fmla="*/ 2355 h 2355"/>
                <a:gd name="T34" fmla="*/ 2937 w 3038"/>
                <a:gd name="T35" fmla="*/ 2239 h 2355"/>
                <a:gd name="T36" fmla="*/ 2871 w 3038"/>
                <a:gd name="T37" fmla="*/ 2162 h 2355"/>
                <a:gd name="T38" fmla="*/ 1328 w 3038"/>
                <a:gd name="T39" fmla="*/ 1547 h 2355"/>
                <a:gd name="T40" fmla="*/ 338 w 3038"/>
                <a:gd name="T41" fmla="*/ 1333 h 2355"/>
                <a:gd name="T42" fmla="*/ 0 w 3038"/>
                <a:gd name="T43" fmla="*/ 1650 h 2355"/>
                <a:gd name="T44" fmla="*/ 5 w 3038"/>
                <a:gd name="T45" fmla="*/ 1589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8" h="2355">
                  <a:moveTo>
                    <a:pt x="5" y="1589"/>
                  </a:moveTo>
                  <a:cubicBezTo>
                    <a:pt x="114" y="1521"/>
                    <a:pt x="210" y="1432"/>
                    <a:pt x="290" y="1310"/>
                  </a:cubicBezTo>
                  <a:cubicBezTo>
                    <a:pt x="204" y="1267"/>
                    <a:pt x="122" y="1215"/>
                    <a:pt x="43" y="1152"/>
                  </a:cubicBezTo>
                  <a:cubicBezTo>
                    <a:pt x="51" y="1052"/>
                    <a:pt x="51" y="1052"/>
                    <a:pt x="51" y="1052"/>
                  </a:cubicBezTo>
                  <a:cubicBezTo>
                    <a:pt x="139" y="1130"/>
                    <a:pt x="233" y="1192"/>
                    <a:pt x="330" y="1242"/>
                  </a:cubicBezTo>
                  <a:cubicBezTo>
                    <a:pt x="402" y="1111"/>
                    <a:pt x="457" y="946"/>
                    <a:pt x="492" y="736"/>
                  </a:cubicBezTo>
                  <a:cubicBezTo>
                    <a:pt x="542" y="428"/>
                    <a:pt x="461" y="237"/>
                    <a:pt x="332" y="140"/>
                  </a:cubicBezTo>
                  <a:cubicBezTo>
                    <a:pt x="274" y="96"/>
                    <a:pt x="206" y="71"/>
                    <a:pt x="136" y="64"/>
                  </a:cubicBezTo>
                  <a:cubicBezTo>
                    <a:pt x="142" y="0"/>
                    <a:pt x="142" y="0"/>
                    <a:pt x="142" y="0"/>
                  </a:cubicBezTo>
                  <a:cubicBezTo>
                    <a:pt x="232" y="2"/>
                    <a:pt x="319" y="28"/>
                    <a:pt x="392" y="83"/>
                  </a:cubicBezTo>
                  <a:cubicBezTo>
                    <a:pt x="527" y="184"/>
                    <a:pt x="612" y="384"/>
                    <a:pt x="560" y="706"/>
                  </a:cubicBezTo>
                  <a:cubicBezTo>
                    <a:pt x="521" y="940"/>
                    <a:pt x="459" y="1122"/>
                    <a:pt x="379" y="1266"/>
                  </a:cubicBezTo>
                  <a:cubicBezTo>
                    <a:pt x="684" y="1410"/>
                    <a:pt x="1027" y="1447"/>
                    <a:pt x="1374" y="1485"/>
                  </a:cubicBezTo>
                  <a:cubicBezTo>
                    <a:pt x="1932" y="1546"/>
                    <a:pt x="2499" y="1609"/>
                    <a:pt x="2934" y="2108"/>
                  </a:cubicBezTo>
                  <a:cubicBezTo>
                    <a:pt x="2956" y="2133"/>
                    <a:pt x="2978" y="2159"/>
                    <a:pt x="3000" y="2186"/>
                  </a:cubicBezTo>
                  <a:cubicBezTo>
                    <a:pt x="3013" y="2202"/>
                    <a:pt x="3026" y="2218"/>
                    <a:pt x="3038" y="2233"/>
                  </a:cubicBezTo>
                  <a:cubicBezTo>
                    <a:pt x="3028" y="2355"/>
                    <a:pt x="3028" y="2355"/>
                    <a:pt x="3028" y="2355"/>
                  </a:cubicBezTo>
                  <a:cubicBezTo>
                    <a:pt x="2999" y="2317"/>
                    <a:pt x="2969" y="2278"/>
                    <a:pt x="2937" y="2239"/>
                  </a:cubicBezTo>
                  <a:cubicBezTo>
                    <a:pt x="2916" y="2214"/>
                    <a:pt x="2894" y="2189"/>
                    <a:pt x="2871" y="2162"/>
                  </a:cubicBezTo>
                  <a:cubicBezTo>
                    <a:pt x="2442" y="1669"/>
                    <a:pt x="1881" y="1608"/>
                    <a:pt x="1328" y="1547"/>
                  </a:cubicBezTo>
                  <a:cubicBezTo>
                    <a:pt x="984" y="1510"/>
                    <a:pt x="643" y="1472"/>
                    <a:pt x="338" y="1333"/>
                  </a:cubicBezTo>
                  <a:cubicBezTo>
                    <a:pt x="244" y="1475"/>
                    <a:pt x="129" y="1575"/>
                    <a:pt x="0" y="1650"/>
                  </a:cubicBezTo>
                  <a:lnTo>
                    <a:pt x="5" y="1589"/>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8" name="Freeform 50">
              <a:extLst>
                <a:ext uri="{FF2B5EF4-FFF2-40B4-BE49-F238E27FC236}">
                  <a16:creationId xmlns:a16="http://schemas.microsoft.com/office/drawing/2014/main" id="{7F477304-1237-4C34-BD39-638BA0E112CF}"/>
                </a:ext>
              </a:extLst>
            </p:cNvPr>
            <p:cNvSpPr>
              <a:spLocks/>
            </p:cNvSpPr>
            <p:nvPr userDrawn="1"/>
          </p:nvSpPr>
          <p:spPr bwMode="auto">
            <a:xfrm rot="16521349">
              <a:off x="5546414" y="1724071"/>
              <a:ext cx="613643" cy="1008197"/>
            </a:xfrm>
            <a:custGeom>
              <a:avLst/>
              <a:gdLst>
                <a:gd name="T0" fmla="*/ 590 w 676"/>
                <a:gd name="T1" fmla="*/ 1004 h 1044"/>
                <a:gd name="T2" fmla="*/ 283 w 676"/>
                <a:gd name="T3" fmla="*/ 1000 h 1044"/>
                <a:gd name="T4" fmla="*/ 50 w 676"/>
                <a:gd name="T5" fmla="*/ 744 h 1044"/>
                <a:gd name="T6" fmla="*/ 45 w 676"/>
                <a:gd name="T7" fmla="*/ 375 h 1044"/>
                <a:gd name="T8" fmla="*/ 606 w 676"/>
                <a:gd name="T9" fmla="*/ 5 h 1044"/>
                <a:gd name="T10" fmla="*/ 676 w 676"/>
                <a:gd name="T11" fmla="*/ 0 h 1044"/>
                <a:gd name="T12" fmla="*/ 671 w 676"/>
                <a:gd name="T13" fmla="*/ 60 h 1044"/>
                <a:gd name="T14" fmla="*/ 571 w 676"/>
                <a:gd name="T15" fmla="*/ 67 h 1044"/>
                <a:gd name="T16" fmla="*/ 110 w 676"/>
                <a:gd name="T17" fmla="*/ 357 h 1044"/>
                <a:gd name="T18" fmla="*/ 117 w 676"/>
                <a:gd name="T19" fmla="*/ 697 h 1044"/>
                <a:gd name="T20" fmla="*/ 338 w 676"/>
                <a:gd name="T21" fmla="*/ 940 h 1044"/>
                <a:gd name="T22" fmla="*/ 595 w 676"/>
                <a:gd name="T23" fmla="*/ 948 h 1044"/>
                <a:gd name="T24" fmla="*/ 590 w 676"/>
                <a:gd name="T25" fmla="*/ 100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1044">
                  <a:moveTo>
                    <a:pt x="590" y="1004"/>
                  </a:moveTo>
                  <a:cubicBezTo>
                    <a:pt x="475" y="1044"/>
                    <a:pt x="370" y="1037"/>
                    <a:pt x="283" y="1000"/>
                  </a:cubicBezTo>
                  <a:cubicBezTo>
                    <a:pt x="175" y="953"/>
                    <a:pt x="93" y="857"/>
                    <a:pt x="50" y="744"/>
                  </a:cubicBezTo>
                  <a:cubicBezTo>
                    <a:pt x="6" y="630"/>
                    <a:pt x="0" y="497"/>
                    <a:pt x="45" y="375"/>
                  </a:cubicBezTo>
                  <a:cubicBezTo>
                    <a:pt x="114" y="190"/>
                    <a:pt x="289" y="34"/>
                    <a:pt x="606" y="5"/>
                  </a:cubicBezTo>
                  <a:cubicBezTo>
                    <a:pt x="628" y="3"/>
                    <a:pt x="651" y="1"/>
                    <a:pt x="676" y="0"/>
                  </a:cubicBezTo>
                  <a:cubicBezTo>
                    <a:pt x="671" y="60"/>
                    <a:pt x="671" y="60"/>
                    <a:pt x="671" y="60"/>
                  </a:cubicBezTo>
                  <a:cubicBezTo>
                    <a:pt x="634" y="62"/>
                    <a:pt x="601" y="64"/>
                    <a:pt x="571" y="67"/>
                  </a:cubicBezTo>
                  <a:cubicBezTo>
                    <a:pt x="306" y="91"/>
                    <a:pt x="163" y="213"/>
                    <a:pt x="110" y="357"/>
                  </a:cubicBezTo>
                  <a:cubicBezTo>
                    <a:pt x="69" y="466"/>
                    <a:pt x="75" y="589"/>
                    <a:pt x="117" y="697"/>
                  </a:cubicBezTo>
                  <a:cubicBezTo>
                    <a:pt x="158" y="805"/>
                    <a:pt x="236" y="896"/>
                    <a:pt x="338" y="940"/>
                  </a:cubicBezTo>
                  <a:cubicBezTo>
                    <a:pt x="412" y="972"/>
                    <a:pt x="499" y="979"/>
                    <a:pt x="595" y="948"/>
                  </a:cubicBezTo>
                  <a:lnTo>
                    <a:pt x="590" y="100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9" name="Freeform 51">
              <a:extLst>
                <a:ext uri="{FF2B5EF4-FFF2-40B4-BE49-F238E27FC236}">
                  <a16:creationId xmlns:a16="http://schemas.microsoft.com/office/drawing/2014/main" id="{E916CF7D-1A55-41B0-8453-D26FC4753D23}"/>
                </a:ext>
              </a:extLst>
            </p:cNvPr>
            <p:cNvSpPr>
              <a:spLocks/>
            </p:cNvSpPr>
            <p:nvPr userDrawn="1"/>
          </p:nvSpPr>
          <p:spPr bwMode="auto">
            <a:xfrm rot="16521349">
              <a:off x="7663805" y="5253289"/>
              <a:ext cx="719582" cy="602355"/>
            </a:xfrm>
            <a:custGeom>
              <a:avLst/>
              <a:gdLst>
                <a:gd name="T0" fmla="*/ 786 w 793"/>
                <a:gd name="T1" fmla="*/ 622 h 622"/>
                <a:gd name="T2" fmla="*/ 239 w 793"/>
                <a:gd name="T3" fmla="*/ 314 h 622"/>
                <a:gd name="T4" fmla="*/ 0 w 793"/>
                <a:gd name="T5" fmla="*/ 108 h 622"/>
                <a:gd name="T6" fmla="*/ 9 w 793"/>
                <a:gd name="T7" fmla="*/ 0 h 622"/>
                <a:gd name="T8" fmla="*/ 299 w 793"/>
                <a:gd name="T9" fmla="*/ 257 h 622"/>
                <a:gd name="T10" fmla="*/ 793 w 793"/>
                <a:gd name="T11" fmla="*/ 543 h 622"/>
                <a:gd name="T12" fmla="*/ 786 w 79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93" h="622">
                  <a:moveTo>
                    <a:pt x="786" y="622"/>
                  </a:moveTo>
                  <a:cubicBezTo>
                    <a:pt x="599" y="549"/>
                    <a:pt x="412" y="444"/>
                    <a:pt x="239" y="314"/>
                  </a:cubicBezTo>
                  <a:cubicBezTo>
                    <a:pt x="155" y="251"/>
                    <a:pt x="75" y="182"/>
                    <a:pt x="0" y="108"/>
                  </a:cubicBezTo>
                  <a:cubicBezTo>
                    <a:pt x="9" y="0"/>
                    <a:pt x="9" y="0"/>
                    <a:pt x="9" y="0"/>
                  </a:cubicBezTo>
                  <a:cubicBezTo>
                    <a:pt x="98" y="94"/>
                    <a:pt x="196" y="180"/>
                    <a:pt x="299" y="257"/>
                  </a:cubicBezTo>
                  <a:cubicBezTo>
                    <a:pt x="456" y="375"/>
                    <a:pt x="624" y="472"/>
                    <a:pt x="793" y="543"/>
                  </a:cubicBezTo>
                  <a:lnTo>
                    <a:pt x="786" y="622"/>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0" name="Freeform 52">
              <a:extLst>
                <a:ext uri="{FF2B5EF4-FFF2-40B4-BE49-F238E27FC236}">
                  <a16:creationId xmlns:a16="http://schemas.microsoft.com/office/drawing/2014/main" id="{FE06CFB0-5314-4677-AB3B-F70F01FEDD23}"/>
                </a:ext>
              </a:extLst>
            </p:cNvPr>
            <p:cNvSpPr>
              <a:spLocks/>
            </p:cNvSpPr>
            <p:nvPr userDrawn="1"/>
          </p:nvSpPr>
          <p:spPr bwMode="auto">
            <a:xfrm rot="16521349">
              <a:off x="2700384" y="4523017"/>
              <a:ext cx="779547" cy="326810"/>
            </a:xfrm>
            <a:custGeom>
              <a:avLst/>
              <a:gdLst>
                <a:gd name="T0" fmla="*/ 4 w 859"/>
                <a:gd name="T1" fmla="*/ 284 h 338"/>
                <a:gd name="T2" fmla="*/ 218 w 859"/>
                <a:gd name="T3" fmla="*/ 229 h 338"/>
                <a:gd name="T4" fmla="*/ 859 w 859"/>
                <a:gd name="T5" fmla="*/ 0 h 338"/>
                <a:gd name="T6" fmla="*/ 854 w 859"/>
                <a:gd name="T7" fmla="*/ 61 h 338"/>
                <a:gd name="T8" fmla="*/ 193 w 859"/>
                <a:gd name="T9" fmla="*/ 289 h 338"/>
                <a:gd name="T10" fmla="*/ 0 w 859"/>
                <a:gd name="T11" fmla="*/ 338 h 338"/>
                <a:gd name="T12" fmla="*/ 4 w 859"/>
                <a:gd name="T13" fmla="*/ 284 h 338"/>
              </a:gdLst>
              <a:ahLst/>
              <a:cxnLst>
                <a:cxn ang="0">
                  <a:pos x="T0" y="T1"/>
                </a:cxn>
                <a:cxn ang="0">
                  <a:pos x="T2" y="T3"/>
                </a:cxn>
                <a:cxn ang="0">
                  <a:pos x="T4" y="T5"/>
                </a:cxn>
                <a:cxn ang="0">
                  <a:pos x="T6" y="T7"/>
                </a:cxn>
                <a:cxn ang="0">
                  <a:pos x="T8" y="T9"/>
                </a:cxn>
                <a:cxn ang="0">
                  <a:pos x="T10" y="T11"/>
                </a:cxn>
                <a:cxn ang="0">
                  <a:pos x="T12" y="T13"/>
                </a:cxn>
              </a:cxnLst>
              <a:rect l="0" t="0" r="r" b="b"/>
              <a:pathLst>
                <a:path w="859" h="338">
                  <a:moveTo>
                    <a:pt x="4" y="284"/>
                  </a:moveTo>
                  <a:cubicBezTo>
                    <a:pt x="76" y="264"/>
                    <a:pt x="148" y="246"/>
                    <a:pt x="218" y="229"/>
                  </a:cubicBezTo>
                  <a:cubicBezTo>
                    <a:pt x="451" y="172"/>
                    <a:pt x="673" y="117"/>
                    <a:pt x="859" y="0"/>
                  </a:cubicBezTo>
                  <a:cubicBezTo>
                    <a:pt x="854" y="61"/>
                    <a:pt x="854" y="61"/>
                    <a:pt x="854" y="61"/>
                  </a:cubicBezTo>
                  <a:cubicBezTo>
                    <a:pt x="659" y="174"/>
                    <a:pt x="432" y="230"/>
                    <a:pt x="193" y="289"/>
                  </a:cubicBezTo>
                  <a:cubicBezTo>
                    <a:pt x="129" y="305"/>
                    <a:pt x="65" y="321"/>
                    <a:pt x="0" y="338"/>
                  </a:cubicBezTo>
                  <a:lnTo>
                    <a:pt x="4" y="28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1" name="Freeform 53">
              <a:extLst>
                <a:ext uri="{FF2B5EF4-FFF2-40B4-BE49-F238E27FC236}">
                  <a16:creationId xmlns:a16="http://schemas.microsoft.com/office/drawing/2014/main" id="{D46B75EC-89E0-469D-9406-062767CDEA70}"/>
                </a:ext>
              </a:extLst>
            </p:cNvPr>
            <p:cNvSpPr>
              <a:spLocks/>
            </p:cNvSpPr>
            <p:nvPr userDrawn="1"/>
          </p:nvSpPr>
          <p:spPr bwMode="auto">
            <a:xfrm rot="16521349">
              <a:off x="1729368" y="3756477"/>
              <a:ext cx="493713" cy="1114997"/>
            </a:xfrm>
            <a:custGeom>
              <a:avLst/>
              <a:gdLst>
                <a:gd name="T0" fmla="*/ 446 w 545"/>
                <a:gd name="T1" fmla="*/ 1154 h 1154"/>
                <a:gd name="T2" fmla="*/ 371 w 545"/>
                <a:gd name="T3" fmla="*/ 1090 h 1154"/>
                <a:gd name="T4" fmla="*/ 29 w 545"/>
                <a:gd name="T5" fmla="*/ 406 h 1154"/>
                <a:gd name="T6" fmla="*/ 350 w 545"/>
                <a:gd name="T7" fmla="*/ 36 h 1154"/>
                <a:gd name="T8" fmla="*/ 545 w 545"/>
                <a:gd name="T9" fmla="*/ 2 h 1154"/>
                <a:gd name="T10" fmla="*/ 539 w 545"/>
                <a:gd name="T11" fmla="*/ 66 h 1154"/>
                <a:gd name="T12" fmla="*/ 335 w 545"/>
                <a:gd name="T13" fmla="*/ 93 h 1154"/>
                <a:gd name="T14" fmla="*/ 97 w 545"/>
                <a:gd name="T15" fmla="*/ 376 h 1154"/>
                <a:gd name="T16" fmla="*/ 433 w 545"/>
                <a:gd name="T17" fmla="*/ 1035 h 1154"/>
                <a:gd name="T18" fmla="*/ 454 w 545"/>
                <a:gd name="T19" fmla="*/ 1054 h 1154"/>
                <a:gd name="T20" fmla="*/ 446 w 545"/>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1154">
                  <a:moveTo>
                    <a:pt x="446" y="1154"/>
                  </a:moveTo>
                  <a:cubicBezTo>
                    <a:pt x="421" y="1134"/>
                    <a:pt x="396" y="1113"/>
                    <a:pt x="371" y="1090"/>
                  </a:cubicBezTo>
                  <a:cubicBezTo>
                    <a:pt x="83" y="825"/>
                    <a:pt x="0" y="588"/>
                    <a:pt x="29" y="406"/>
                  </a:cubicBezTo>
                  <a:cubicBezTo>
                    <a:pt x="58" y="226"/>
                    <a:pt x="190" y="96"/>
                    <a:pt x="350" y="36"/>
                  </a:cubicBezTo>
                  <a:cubicBezTo>
                    <a:pt x="412" y="12"/>
                    <a:pt x="479" y="0"/>
                    <a:pt x="545" y="2"/>
                  </a:cubicBezTo>
                  <a:cubicBezTo>
                    <a:pt x="539" y="66"/>
                    <a:pt x="539" y="66"/>
                    <a:pt x="539" y="66"/>
                  </a:cubicBezTo>
                  <a:cubicBezTo>
                    <a:pt x="471" y="59"/>
                    <a:pt x="400" y="68"/>
                    <a:pt x="335" y="93"/>
                  </a:cubicBezTo>
                  <a:cubicBezTo>
                    <a:pt x="217" y="137"/>
                    <a:pt x="120" y="237"/>
                    <a:pt x="97" y="376"/>
                  </a:cubicBezTo>
                  <a:cubicBezTo>
                    <a:pt x="70" y="548"/>
                    <a:pt x="152" y="776"/>
                    <a:pt x="433" y="1035"/>
                  </a:cubicBezTo>
                  <a:cubicBezTo>
                    <a:pt x="440" y="1041"/>
                    <a:pt x="447" y="1048"/>
                    <a:pt x="454" y="1054"/>
                  </a:cubicBezTo>
                  <a:lnTo>
                    <a:pt x="446" y="115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2" name="Freeform 54">
              <a:extLst>
                <a:ext uri="{FF2B5EF4-FFF2-40B4-BE49-F238E27FC236}">
                  <a16:creationId xmlns:a16="http://schemas.microsoft.com/office/drawing/2014/main" id="{090F2DF7-3A4C-4A34-8EA8-1EE0CCB7ECC6}"/>
                </a:ext>
              </a:extLst>
            </p:cNvPr>
            <p:cNvSpPr>
              <a:spLocks/>
            </p:cNvSpPr>
            <p:nvPr userDrawn="1"/>
          </p:nvSpPr>
          <p:spPr bwMode="auto">
            <a:xfrm rot="16521349">
              <a:off x="5651380" y="4838475"/>
              <a:ext cx="601650" cy="929165"/>
            </a:xfrm>
            <a:custGeom>
              <a:avLst/>
              <a:gdLst>
                <a:gd name="T0" fmla="*/ 79 w 665"/>
                <a:gd name="T1" fmla="*/ 43 h 961"/>
                <a:gd name="T2" fmla="*/ 393 w 665"/>
                <a:gd name="T3" fmla="*/ 43 h 961"/>
                <a:gd name="T4" fmla="*/ 624 w 665"/>
                <a:gd name="T5" fmla="*/ 291 h 961"/>
                <a:gd name="T6" fmla="*/ 596 w 665"/>
                <a:gd name="T7" fmla="*/ 649 h 961"/>
                <a:gd name="T8" fmla="*/ 0 w 665"/>
                <a:gd name="T9" fmla="*/ 961 h 961"/>
                <a:gd name="T10" fmla="*/ 5 w 665"/>
                <a:gd name="T11" fmla="*/ 901 h 961"/>
                <a:gd name="T12" fmla="*/ 537 w 665"/>
                <a:gd name="T13" fmla="*/ 656 h 961"/>
                <a:gd name="T14" fmla="*/ 557 w 665"/>
                <a:gd name="T15" fmla="*/ 338 h 961"/>
                <a:gd name="T16" fmla="*/ 338 w 665"/>
                <a:gd name="T17" fmla="*/ 103 h 961"/>
                <a:gd name="T18" fmla="*/ 74 w 665"/>
                <a:gd name="T19" fmla="*/ 98 h 961"/>
                <a:gd name="T20" fmla="*/ 79 w 665"/>
                <a:gd name="T21" fmla="*/ 4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961">
                  <a:moveTo>
                    <a:pt x="79" y="43"/>
                  </a:moveTo>
                  <a:cubicBezTo>
                    <a:pt x="196" y="0"/>
                    <a:pt x="303" y="6"/>
                    <a:pt x="393" y="43"/>
                  </a:cubicBezTo>
                  <a:cubicBezTo>
                    <a:pt x="502" y="89"/>
                    <a:pt x="585" y="182"/>
                    <a:pt x="624" y="291"/>
                  </a:cubicBezTo>
                  <a:cubicBezTo>
                    <a:pt x="665" y="403"/>
                    <a:pt x="661" y="533"/>
                    <a:pt x="596" y="649"/>
                  </a:cubicBezTo>
                  <a:cubicBezTo>
                    <a:pt x="509" y="805"/>
                    <a:pt x="321" y="933"/>
                    <a:pt x="0" y="961"/>
                  </a:cubicBezTo>
                  <a:cubicBezTo>
                    <a:pt x="5" y="901"/>
                    <a:pt x="5" y="901"/>
                    <a:pt x="5" y="901"/>
                  </a:cubicBezTo>
                  <a:cubicBezTo>
                    <a:pt x="302" y="883"/>
                    <a:pt x="467" y="780"/>
                    <a:pt x="537" y="656"/>
                  </a:cubicBezTo>
                  <a:cubicBezTo>
                    <a:pt x="593" y="556"/>
                    <a:pt x="594" y="440"/>
                    <a:pt x="557" y="338"/>
                  </a:cubicBezTo>
                  <a:cubicBezTo>
                    <a:pt x="519" y="234"/>
                    <a:pt x="441" y="146"/>
                    <a:pt x="338" y="103"/>
                  </a:cubicBezTo>
                  <a:cubicBezTo>
                    <a:pt x="262" y="71"/>
                    <a:pt x="171" y="65"/>
                    <a:pt x="74" y="98"/>
                  </a:cubicBezTo>
                  <a:lnTo>
                    <a:pt x="79" y="43"/>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3" name="Freeform 55">
              <a:extLst>
                <a:ext uri="{FF2B5EF4-FFF2-40B4-BE49-F238E27FC236}">
                  <a16:creationId xmlns:a16="http://schemas.microsoft.com/office/drawing/2014/main" id="{76EF9F12-1A83-4ACE-B2A4-1F8A44DF2991}"/>
                </a:ext>
              </a:extLst>
            </p:cNvPr>
            <p:cNvSpPr>
              <a:spLocks/>
            </p:cNvSpPr>
            <p:nvPr userDrawn="1"/>
          </p:nvSpPr>
          <p:spPr bwMode="auto">
            <a:xfrm rot="16521349">
              <a:off x="4732846" y="3651837"/>
              <a:ext cx="1397188" cy="4686407"/>
            </a:xfrm>
            <a:custGeom>
              <a:avLst/>
              <a:gdLst>
                <a:gd name="T0" fmla="*/ 1125 w 1542"/>
                <a:gd name="T1" fmla="*/ 4851 h 4851"/>
                <a:gd name="T2" fmla="*/ 733 w 1542"/>
                <a:gd name="T3" fmla="*/ 4327 h 4851"/>
                <a:gd name="T4" fmla="*/ 603 w 1542"/>
                <a:gd name="T5" fmla="*/ 3405 h 4851"/>
                <a:gd name="T6" fmla="*/ 648 w 1542"/>
                <a:gd name="T7" fmla="*/ 3252 h 4851"/>
                <a:gd name="T8" fmla="*/ 366 w 1542"/>
                <a:gd name="T9" fmla="*/ 3015 h 4851"/>
                <a:gd name="T10" fmla="*/ 96 w 1542"/>
                <a:gd name="T11" fmla="*/ 2535 h 4851"/>
                <a:gd name="T12" fmla="*/ 1 w 1542"/>
                <a:gd name="T13" fmla="*/ 1937 h 4851"/>
                <a:gd name="T14" fmla="*/ 614 w 1542"/>
                <a:gd name="T15" fmla="*/ 505 h 4851"/>
                <a:gd name="T16" fmla="*/ 1542 w 1542"/>
                <a:gd name="T17" fmla="*/ 0 h 4851"/>
                <a:gd name="T18" fmla="*/ 1538 w 1542"/>
                <a:gd name="T19" fmla="*/ 54 h 4851"/>
                <a:gd name="T20" fmla="*/ 652 w 1542"/>
                <a:gd name="T21" fmla="*/ 526 h 4851"/>
                <a:gd name="T22" fmla="*/ 70 w 1542"/>
                <a:gd name="T23" fmla="*/ 1901 h 4851"/>
                <a:gd name="T24" fmla="*/ 163 w 1542"/>
                <a:gd name="T25" fmla="*/ 2488 h 4851"/>
                <a:gd name="T26" fmla="*/ 429 w 1542"/>
                <a:gd name="T27" fmla="*/ 2961 h 4851"/>
                <a:gd name="T28" fmla="*/ 678 w 1542"/>
                <a:gd name="T29" fmla="*/ 3177 h 4851"/>
                <a:gd name="T30" fmla="*/ 1040 w 1542"/>
                <a:gd name="T31" fmla="*/ 2656 h 4851"/>
                <a:gd name="T32" fmla="*/ 1331 w 1542"/>
                <a:gd name="T33" fmla="*/ 2457 h 4851"/>
                <a:gd name="T34" fmla="*/ 1326 w 1542"/>
                <a:gd name="T35" fmla="*/ 2512 h 4851"/>
                <a:gd name="T36" fmla="*/ 1077 w 1542"/>
                <a:gd name="T37" fmla="*/ 2678 h 4851"/>
                <a:gd name="T38" fmla="*/ 724 w 1542"/>
                <a:gd name="T39" fmla="*/ 3204 h 4851"/>
                <a:gd name="T40" fmla="*/ 1170 w 1542"/>
                <a:gd name="T41" fmla="*/ 3318 h 4851"/>
                <a:gd name="T42" fmla="*/ 1257 w 1542"/>
                <a:gd name="T43" fmla="*/ 3315 h 4851"/>
                <a:gd name="T44" fmla="*/ 1252 w 1542"/>
                <a:gd name="T45" fmla="*/ 3375 h 4851"/>
                <a:gd name="T46" fmla="*/ 1130 w 1542"/>
                <a:gd name="T47" fmla="*/ 3381 h 4851"/>
                <a:gd name="T48" fmla="*/ 697 w 1542"/>
                <a:gd name="T49" fmla="*/ 3279 h 4851"/>
                <a:gd name="T50" fmla="*/ 670 w 1542"/>
                <a:gd name="T51" fmla="*/ 3378 h 4851"/>
                <a:gd name="T52" fmla="*/ 799 w 1542"/>
                <a:gd name="T53" fmla="*/ 4278 h 4851"/>
                <a:gd name="T54" fmla="*/ 1134 w 1542"/>
                <a:gd name="T55" fmla="*/ 4743 h 4851"/>
                <a:gd name="T56" fmla="*/ 1125 w 1542"/>
                <a:gd name="T57" fmla="*/ 4851 h 4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2" h="4851">
                  <a:moveTo>
                    <a:pt x="1125" y="4851"/>
                  </a:moveTo>
                  <a:cubicBezTo>
                    <a:pt x="967" y="4696"/>
                    <a:pt x="831" y="4519"/>
                    <a:pt x="733" y="4327"/>
                  </a:cubicBezTo>
                  <a:cubicBezTo>
                    <a:pt x="589" y="4043"/>
                    <a:pt x="528" y="3727"/>
                    <a:pt x="603" y="3405"/>
                  </a:cubicBezTo>
                  <a:cubicBezTo>
                    <a:pt x="614" y="3354"/>
                    <a:pt x="629" y="3303"/>
                    <a:pt x="648" y="3252"/>
                  </a:cubicBezTo>
                  <a:cubicBezTo>
                    <a:pt x="544" y="3191"/>
                    <a:pt x="449" y="3111"/>
                    <a:pt x="366" y="3015"/>
                  </a:cubicBezTo>
                  <a:cubicBezTo>
                    <a:pt x="251" y="2881"/>
                    <a:pt x="159" y="2718"/>
                    <a:pt x="96" y="2535"/>
                  </a:cubicBezTo>
                  <a:cubicBezTo>
                    <a:pt x="33" y="2351"/>
                    <a:pt x="0" y="2149"/>
                    <a:pt x="1" y="1937"/>
                  </a:cubicBezTo>
                  <a:cubicBezTo>
                    <a:pt x="5" y="1464"/>
                    <a:pt x="186" y="947"/>
                    <a:pt x="614" y="505"/>
                  </a:cubicBezTo>
                  <a:cubicBezTo>
                    <a:pt x="901" y="207"/>
                    <a:pt x="1226" y="85"/>
                    <a:pt x="1542" y="0"/>
                  </a:cubicBezTo>
                  <a:cubicBezTo>
                    <a:pt x="1538" y="54"/>
                    <a:pt x="1538" y="54"/>
                    <a:pt x="1538" y="54"/>
                  </a:cubicBezTo>
                  <a:cubicBezTo>
                    <a:pt x="1232" y="136"/>
                    <a:pt x="919" y="250"/>
                    <a:pt x="652" y="526"/>
                  </a:cubicBezTo>
                  <a:cubicBezTo>
                    <a:pt x="246" y="946"/>
                    <a:pt x="74" y="1443"/>
                    <a:pt x="70" y="1901"/>
                  </a:cubicBezTo>
                  <a:cubicBezTo>
                    <a:pt x="68" y="2109"/>
                    <a:pt x="102" y="2308"/>
                    <a:pt x="163" y="2488"/>
                  </a:cubicBezTo>
                  <a:cubicBezTo>
                    <a:pt x="225" y="2668"/>
                    <a:pt x="316" y="2830"/>
                    <a:pt x="429" y="2961"/>
                  </a:cubicBezTo>
                  <a:cubicBezTo>
                    <a:pt x="503" y="3047"/>
                    <a:pt x="587" y="3120"/>
                    <a:pt x="678" y="3177"/>
                  </a:cubicBezTo>
                  <a:cubicBezTo>
                    <a:pt x="753" y="3002"/>
                    <a:pt x="871" y="2827"/>
                    <a:pt x="1040" y="2656"/>
                  </a:cubicBezTo>
                  <a:cubicBezTo>
                    <a:pt x="1140" y="2554"/>
                    <a:pt x="1238" y="2490"/>
                    <a:pt x="1331" y="2457"/>
                  </a:cubicBezTo>
                  <a:cubicBezTo>
                    <a:pt x="1326" y="2512"/>
                    <a:pt x="1326" y="2512"/>
                    <a:pt x="1326" y="2512"/>
                  </a:cubicBezTo>
                  <a:cubicBezTo>
                    <a:pt x="1246" y="2538"/>
                    <a:pt x="1162" y="2591"/>
                    <a:pt x="1077" y="2678"/>
                  </a:cubicBezTo>
                  <a:cubicBezTo>
                    <a:pt x="908" y="2850"/>
                    <a:pt x="794" y="3027"/>
                    <a:pt x="724" y="3204"/>
                  </a:cubicBezTo>
                  <a:cubicBezTo>
                    <a:pt x="859" y="3279"/>
                    <a:pt x="1009" y="3320"/>
                    <a:pt x="1170" y="3318"/>
                  </a:cubicBezTo>
                  <a:cubicBezTo>
                    <a:pt x="1200" y="3318"/>
                    <a:pt x="1229" y="3317"/>
                    <a:pt x="1257" y="3315"/>
                  </a:cubicBezTo>
                  <a:cubicBezTo>
                    <a:pt x="1252" y="3375"/>
                    <a:pt x="1252" y="3375"/>
                    <a:pt x="1252" y="3375"/>
                  </a:cubicBezTo>
                  <a:cubicBezTo>
                    <a:pt x="1213" y="3379"/>
                    <a:pt x="1173" y="3380"/>
                    <a:pt x="1130" y="3381"/>
                  </a:cubicBezTo>
                  <a:cubicBezTo>
                    <a:pt x="975" y="3382"/>
                    <a:pt x="829" y="3345"/>
                    <a:pt x="697" y="3279"/>
                  </a:cubicBezTo>
                  <a:cubicBezTo>
                    <a:pt x="687" y="3312"/>
                    <a:pt x="678" y="3345"/>
                    <a:pt x="670" y="3378"/>
                  </a:cubicBezTo>
                  <a:cubicBezTo>
                    <a:pt x="598" y="3691"/>
                    <a:pt x="658" y="3999"/>
                    <a:pt x="799" y="4278"/>
                  </a:cubicBezTo>
                  <a:cubicBezTo>
                    <a:pt x="885" y="4445"/>
                    <a:pt x="1000" y="4602"/>
                    <a:pt x="1134" y="4743"/>
                  </a:cubicBezTo>
                  <a:lnTo>
                    <a:pt x="1125" y="4851"/>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65" name="组合 64">
            <a:extLst>
              <a:ext uri="{FF2B5EF4-FFF2-40B4-BE49-F238E27FC236}">
                <a16:creationId xmlns:a16="http://schemas.microsoft.com/office/drawing/2014/main" id="{B8461CB7-6E2B-4E1C-AD8E-2A795C9A9B84}"/>
              </a:ext>
            </a:extLst>
          </p:cNvPr>
          <p:cNvGrpSpPr/>
          <p:nvPr userDrawn="1"/>
        </p:nvGrpSpPr>
        <p:grpSpPr>
          <a:xfrm>
            <a:off x="7907717" y="824754"/>
            <a:ext cx="1778377" cy="4625393"/>
            <a:chOff x="8226779" y="1626507"/>
            <a:chExt cx="1063400" cy="2765805"/>
          </a:xfrm>
        </p:grpSpPr>
        <p:sp>
          <p:nvSpPr>
            <p:cNvPr id="14" name="Freeform 6">
              <a:extLst>
                <a:ext uri="{FF2B5EF4-FFF2-40B4-BE49-F238E27FC236}">
                  <a16:creationId xmlns:a16="http://schemas.microsoft.com/office/drawing/2014/main" id="{54C4ABEB-6AFB-403B-9893-659D13B2A5AC}"/>
                </a:ext>
              </a:extLst>
            </p:cNvPr>
            <p:cNvSpPr>
              <a:spLocks/>
            </p:cNvSpPr>
            <p:nvPr userDrawn="1"/>
          </p:nvSpPr>
          <p:spPr bwMode="auto">
            <a:xfrm rot="16521349">
              <a:off x="8347123" y="3718527"/>
              <a:ext cx="719582" cy="627987"/>
            </a:xfrm>
            <a:custGeom>
              <a:avLst/>
              <a:gdLst>
                <a:gd name="T0" fmla="*/ 779 w 793"/>
                <a:gd name="T1" fmla="*/ 276 h 650"/>
                <a:gd name="T2" fmla="*/ 352 w 793"/>
                <a:gd name="T3" fmla="*/ 128 h 650"/>
                <a:gd name="T4" fmla="*/ 0 w 793"/>
                <a:gd name="T5" fmla="*/ 160 h 650"/>
                <a:gd name="T6" fmla="*/ 779 w 793"/>
                <a:gd name="T7" fmla="*/ 276 h 650"/>
              </a:gdLst>
              <a:ahLst/>
              <a:cxnLst>
                <a:cxn ang="0">
                  <a:pos x="T0" y="T1"/>
                </a:cxn>
                <a:cxn ang="0">
                  <a:pos x="T2" y="T3"/>
                </a:cxn>
                <a:cxn ang="0">
                  <a:pos x="T4" y="T5"/>
                </a:cxn>
                <a:cxn ang="0">
                  <a:pos x="T6" y="T7"/>
                </a:cxn>
              </a:cxnLst>
              <a:rect l="0" t="0" r="r" b="b"/>
              <a:pathLst>
                <a:path w="793" h="650">
                  <a:moveTo>
                    <a:pt x="779" y="276"/>
                  </a:moveTo>
                  <a:cubicBezTo>
                    <a:pt x="793" y="80"/>
                    <a:pt x="503" y="0"/>
                    <a:pt x="352" y="128"/>
                  </a:cubicBezTo>
                  <a:cubicBezTo>
                    <a:pt x="266" y="201"/>
                    <a:pt x="154" y="267"/>
                    <a:pt x="0" y="160"/>
                  </a:cubicBezTo>
                  <a:cubicBezTo>
                    <a:pt x="291" y="650"/>
                    <a:pt x="763" y="495"/>
                    <a:pt x="779" y="276"/>
                  </a:cubicBezTo>
                  <a:close/>
                </a:path>
              </a:pathLst>
            </a:custGeom>
            <a:solidFill>
              <a:srgbClr val="D97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Freeform 7">
              <a:extLst>
                <a:ext uri="{FF2B5EF4-FFF2-40B4-BE49-F238E27FC236}">
                  <a16:creationId xmlns:a16="http://schemas.microsoft.com/office/drawing/2014/main" id="{0A7802AC-E96C-483C-8B02-9B401B7620EA}"/>
                </a:ext>
              </a:extLst>
            </p:cNvPr>
            <p:cNvSpPr>
              <a:spLocks/>
            </p:cNvSpPr>
            <p:nvPr userDrawn="1"/>
          </p:nvSpPr>
          <p:spPr bwMode="auto">
            <a:xfrm rot="16521349">
              <a:off x="8492455" y="3710312"/>
              <a:ext cx="449739" cy="399434"/>
            </a:xfrm>
            <a:custGeom>
              <a:avLst/>
              <a:gdLst>
                <a:gd name="T0" fmla="*/ 483 w 495"/>
                <a:gd name="T1" fmla="*/ 140 h 414"/>
                <a:gd name="T2" fmla="*/ 210 w 495"/>
                <a:gd name="T3" fmla="*/ 92 h 414"/>
                <a:gd name="T4" fmla="*/ 0 w 495"/>
                <a:gd name="T5" fmla="*/ 147 h 414"/>
                <a:gd name="T6" fmla="*/ 483 w 495"/>
                <a:gd name="T7" fmla="*/ 140 h 414"/>
              </a:gdLst>
              <a:ahLst/>
              <a:cxnLst>
                <a:cxn ang="0">
                  <a:pos x="T0" y="T1"/>
                </a:cxn>
                <a:cxn ang="0">
                  <a:pos x="T2" y="T3"/>
                </a:cxn>
                <a:cxn ang="0">
                  <a:pos x="T4" y="T5"/>
                </a:cxn>
                <a:cxn ang="0">
                  <a:pos x="T6" y="T7"/>
                </a:cxn>
              </a:cxnLst>
              <a:rect l="0" t="0" r="r" b="b"/>
              <a:pathLst>
                <a:path w="495" h="414">
                  <a:moveTo>
                    <a:pt x="483" y="140"/>
                  </a:moveTo>
                  <a:cubicBezTo>
                    <a:pt x="472" y="19"/>
                    <a:pt x="288" y="0"/>
                    <a:pt x="210" y="92"/>
                  </a:cubicBezTo>
                  <a:cubicBezTo>
                    <a:pt x="165" y="145"/>
                    <a:pt x="103" y="196"/>
                    <a:pt x="0" y="147"/>
                  </a:cubicBezTo>
                  <a:cubicBezTo>
                    <a:pt x="224" y="414"/>
                    <a:pt x="495" y="273"/>
                    <a:pt x="483" y="140"/>
                  </a:cubicBezTo>
                  <a:close/>
                </a:path>
              </a:pathLst>
            </a:custGeom>
            <a:solidFill>
              <a:srgbClr val="DAA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Freeform 8">
              <a:extLst>
                <a:ext uri="{FF2B5EF4-FFF2-40B4-BE49-F238E27FC236}">
                  <a16:creationId xmlns:a16="http://schemas.microsoft.com/office/drawing/2014/main" id="{D3ADBD63-D5A8-4B4B-AEBD-EC6C4C99673A}"/>
                </a:ext>
              </a:extLst>
            </p:cNvPr>
            <p:cNvSpPr>
              <a:spLocks/>
            </p:cNvSpPr>
            <p:nvPr userDrawn="1"/>
          </p:nvSpPr>
          <p:spPr bwMode="auto">
            <a:xfrm rot="16521349">
              <a:off x="8526224" y="3444570"/>
              <a:ext cx="369785" cy="170881"/>
            </a:xfrm>
            <a:custGeom>
              <a:avLst/>
              <a:gdLst>
                <a:gd name="T0" fmla="*/ 10 w 185"/>
                <a:gd name="T1" fmla="*/ 0 h 80"/>
                <a:gd name="T2" fmla="*/ 0 w 185"/>
                <a:gd name="T3" fmla="*/ 80 h 80"/>
                <a:gd name="T4" fmla="*/ 181 w 185"/>
                <a:gd name="T5" fmla="*/ 80 h 80"/>
                <a:gd name="T6" fmla="*/ 185 w 185"/>
                <a:gd name="T7" fmla="*/ 41 h 80"/>
                <a:gd name="T8" fmla="*/ 10 w 185"/>
                <a:gd name="T9" fmla="*/ 0 h 80"/>
              </a:gdLst>
              <a:ahLst/>
              <a:cxnLst>
                <a:cxn ang="0">
                  <a:pos x="T0" y="T1"/>
                </a:cxn>
                <a:cxn ang="0">
                  <a:pos x="T2" y="T3"/>
                </a:cxn>
                <a:cxn ang="0">
                  <a:pos x="T4" y="T5"/>
                </a:cxn>
                <a:cxn ang="0">
                  <a:pos x="T6" y="T7"/>
                </a:cxn>
                <a:cxn ang="0">
                  <a:pos x="T8" y="T9"/>
                </a:cxn>
              </a:cxnLst>
              <a:rect l="0" t="0" r="r" b="b"/>
              <a:pathLst>
                <a:path w="185" h="80">
                  <a:moveTo>
                    <a:pt x="10" y="0"/>
                  </a:moveTo>
                  <a:lnTo>
                    <a:pt x="0" y="80"/>
                  </a:lnTo>
                  <a:lnTo>
                    <a:pt x="181" y="80"/>
                  </a:lnTo>
                  <a:lnTo>
                    <a:pt x="185" y="41"/>
                  </a:lnTo>
                  <a:lnTo>
                    <a:pt x="10" y="0"/>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Freeform 9">
              <a:extLst>
                <a:ext uri="{FF2B5EF4-FFF2-40B4-BE49-F238E27FC236}">
                  <a16:creationId xmlns:a16="http://schemas.microsoft.com/office/drawing/2014/main" id="{543E3C10-6EC0-4335-9691-594EF4EDD2FE}"/>
                </a:ext>
              </a:extLst>
            </p:cNvPr>
            <p:cNvSpPr>
              <a:spLocks/>
            </p:cNvSpPr>
            <p:nvPr userDrawn="1"/>
          </p:nvSpPr>
          <p:spPr bwMode="auto">
            <a:xfrm rot="16521349">
              <a:off x="8752118" y="3328672"/>
              <a:ext cx="603649" cy="320402"/>
            </a:xfrm>
            <a:custGeom>
              <a:avLst/>
              <a:gdLst>
                <a:gd name="T0" fmla="*/ 302 w 302"/>
                <a:gd name="T1" fmla="*/ 32 h 150"/>
                <a:gd name="T2" fmla="*/ 17 w 302"/>
                <a:gd name="T3" fmla="*/ 0 h 150"/>
                <a:gd name="T4" fmla="*/ 0 w 302"/>
                <a:gd name="T5" fmla="*/ 150 h 150"/>
                <a:gd name="T6" fmla="*/ 302 w 302"/>
                <a:gd name="T7" fmla="*/ 32 h 150"/>
              </a:gdLst>
              <a:ahLst/>
              <a:cxnLst>
                <a:cxn ang="0">
                  <a:pos x="T0" y="T1"/>
                </a:cxn>
                <a:cxn ang="0">
                  <a:pos x="T2" y="T3"/>
                </a:cxn>
                <a:cxn ang="0">
                  <a:pos x="T4" y="T5"/>
                </a:cxn>
                <a:cxn ang="0">
                  <a:pos x="T6" y="T7"/>
                </a:cxn>
              </a:cxnLst>
              <a:rect l="0" t="0" r="r" b="b"/>
              <a:pathLst>
                <a:path w="302" h="150">
                  <a:moveTo>
                    <a:pt x="302" y="32"/>
                  </a:moveTo>
                  <a:lnTo>
                    <a:pt x="17" y="0"/>
                  </a:lnTo>
                  <a:lnTo>
                    <a:pt x="0" y="150"/>
                  </a:lnTo>
                  <a:lnTo>
                    <a:pt x="302" y="32"/>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
              <a:extLst>
                <a:ext uri="{FF2B5EF4-FFF2-40B4-BE49-F238E27FC236}">
                  <a16:creationId xmlns:a16="http://schemas.microsoft.com/office/drawing/2014/main" id="{1640C056-9CAD-4FED-BD25-FD2AC076E6CE}"/>
                </a:ext>
              </a:extLst>
            </p:cNvPr>
            <p:cNvSpPr>
              <a:spLocks/>
            </p:cNvSpPr>
            <p:nvPr userDrawn="1"/>
          </p:nvSpPr>
          <p:spPr bwMode="auto">
            <a:xfrm rot="16521349">
              <a:off x="8138389" y="3177992"/>
              <a:ext cx="567670" cy="390890"/>
            </a:xfrm>
            <a:custGeom>
              <a:avLst/>
              <a:gdLst>
                <a:gd name="T0" fmla="*/ 284 w 284"/>
                <a:gd name="T1" fmla="*/ 183 h 183"/>
                <a:gd name="T2" fmla="*/ 0 w 284"/>
                <a:gd name="T3" fmla="*/ 151 h 183"/>
                <a:gd name="T4" fmla="*/ 17 w 284"/>
                <a:gd name="T5" fmla="*/ 0 h 183"/>
                <a:gd name="T6" fmla="*/ 284 w 284"/>
                <a:gd name="T7" fmla="*/ 183 h 183"/>
              </a:gdLst>
              <a:ahLst/>
              <a:cxnLst>
                <a:cxn ang="0">
                  <a:pos x="T0" y="T1"/>
                </a:cxn>
                <a:cxn ang="0">
                  <a:pos x="T2" y="T3"/>
                </a:cxn>
                <a:cxn ang="0">
                  <a:pos x="T4" y="T5"/>
                </a:cxn>
                <a:cxn ang="0">
                  <a:pos x="T6" y="T7"/>
                </a:cxn>
              </a:cxnLst>
              <a:rect l="0" t="0" r="r" b="b"/>
              <a:pathLst>
                <a:path w="284" h="183">
                  <a:moveTo>
                    <a:pt x="284" y="183"/>
                  </a:moveTo>
                  <a:lnTo>
                    <a:pt x="0" y="151"/>
                  </a:lnTo>
                  <a:lnTo>
                    <a:pt x="17" y="0"/>
                  </a:lnTo>
                  <a:lnTo>
                    <a:pt x="284" y="183"/>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1">
              <a:extLst>
                <a:ext uri="{FF2B5EF4-FFF2-40B4-BE49-F238E27FC236}">
                  <a16:creationId xmlns:a16="http://schemas.microsoft.com/office/drawing/2014/main" id="{62CD5086-2988-4B12-9989-4D0796BB02B5}"/>
                </a:ext>
              </a:extLst>
            </p:cNvPr>
            <p:cNvSpPr>
              <a:spLocks/>
            </p:cNvSpPr>
            <p:nvPr userDrawn="1"/>
          </p:nvSpPr>
          <p:spPr bwMode="auto">
            <a:xfrm rot="16521349">
              <a:off x="8166776" y="3233310"/>
              <a:ext cx="589657" cy="309722"/>
            </a:xfrm>
            <a:custGeom>
              <a:avLst/>
              <a:gdLst>
                <a:gd name="T0" fmla="*/ 284 w 284"/>
                <a:gd name="T1" fmla="*/ 145 h 145"/>
                <a:gd name="T2" fmla="*/ 0 w 284"/>
                <a:gd name="T3" fmla="*/ 113 h 145"/>
                <a:gd name="T4" fmla="*/ 29 w 284"/>
                <a:gd name="T5" fmla="*/ 0 h 145"/>
                <a:gd name="T6" fmla="*/ 284 w 284"/>
                <a:gd name="T7" fmla="*/ 145 h 145"/>
              </a:gdLst>
              <a:ahLst/>
              <a:cxnLst>
                <a:cxn ang="0">
                  <a:pos x="T0" y="T1"/>
                </a:cxn>
                <a:cxn ang="0">
                  <a:pos x="T2" y="T3"/>
                </a:cxn>
                <a:cxn ang="0">
                  <a:pos x="T4" y="T5"/>
                </a:cxn>
                <a:cxn ang="0">
                  <a:pos x="T6" y="T7"/>
                </a:cxn>
              </a:cxnLst>
              <a:rect l="0" t="0" r="r" b="b"/>
              <a:pathLst>
                <a:path w="284" h="145">
                  <a:moveTo>
                    <a:pt x="284" y="145"/>
                  </a:moveTo>
                  <a:lnTo>
                    <a:pt x="0" y="113"/>
                  </a:lnTo>
                  <a:lnTo>
                    <a:pt x="29" y="0"/>
                  </a:lnTo>
                  <a:lnTo>
                    <a:pt x="284" y="14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2">
              <a:extLst>
                <a:ext uri="{FF2B5EF4-FFF2-40B4-BE49-F238E27FC236}">
                  <a16:creationId xmlns:a16="http://schemas.microsoft.com/office/drawing/2014/main" id="{F15E2CEC-89D7-430D-B234-13120D6E72A8}"/>
                </a:ext>
              </a:extLst>
            </p:cNvPr>
            <p:cNvSpPr>
              <a:spLocks/>
            </p:cNvSpPr>
            <p:nvPr userDrawn="1"/>
          </p:nvSpPr>
          <p:spPr bwMode="auto">
            <a:xfrm rot="16521349">
              <a:off x="8767716" y="3372141"/>
              <a:ext cx="627635" cy="262729"/>
            </a:xfrm>
            <a:custGeom>
              <a:avLst/>
              <a:gdLst>
                <a:gd name="T0" fmla="*/ 302 w 302"/>
                <a:gd name="T1" fmla="*/ 5 h 123"/>
                <a:gd name="T2" fmla="*/ 35 w 302"/>
                <a:gd name="T3" fmla="*/ 0 h 123"/>
                <a:gd name="T4" fmla="*/ 0 w 302"/>
                <a:gd name="T5" fmla="*/ 123 h 123"/>
                <a:gd name="T6" fmla="*/ 302 w 302"/>
                <a:gd name="T7" fmla="*/ 5 h 123"/>
              </a:gdLst>
              <a:ahLst/>
              <a:cxnLst>
                <a:cxn ang="0">
                  <a:pos x="T0" y="T1"/>
                </a:cxn>
                <a:cxn ang="0">
                  <a:pos x="T2" y="T3"/>
                </a:cxn>
                <a:cxn ang="0">
                  <a:pos x="T4" y="T5"/>
                </a:cxn>
                <a:cxn ang="0">
                  <a:pos x="T6" y="T7"/>
                </a:cxn>
              </a:cxnLst>
              <a:rect l="0" t="0" r="r" b="b"/>
              <a:pathLst>
                <a:path w="302" h="123">
                  <a:moveTo>
                    <a:pt x="302" y="5"/>
                  </a:moveTo>
                  <a:lnTo>
                    <a:pt x="35" y="0"/>
                  </a:lnTo>
                  <a:lnTo>
                    <a:pt x="0" y="123"/>
                  </a:lnTo>
                  <a:lnTo>
                    <a:pt x="302" y="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3">
              <a:extLst>
                <a:ext uri="{FF2B5EF4-FFF2-40B4-BE49-F238E27FC236}">
                  <a16:creationId xmlns:a16="http://schemas.microsoft.com/office/drawing/2014/main" id="{224D2C46-6251-4978-AE73-D6CE38C4102D}"/>
                </a:ext>
              </a:extLst>
            </p:cNvPr>
            <p:cNvSpPr>
              <a:spLocks/>
            </p:cNvSpPr>
            <p:nvPr userDrawn="1"/>
          </p:nvSpPr>
          <p:spPr bwMode="auto">
            <a:xfrm rot="16521349">
              <a:off x="8551744" y="3472595"/>
              <a:ext cx="369785" cy="119617"/>
            </a:xfrm>
            <a:custGeom>
              <a:avLst/>
              <a:gdLst>
                <a:gd name="T0" fmla="*/ 26 w 185"/>
                <a:gd name="T1" fmla="*/ 0 h 56"/>
                <a:gd name="T2" fmla="*/ 0 w 185"/>
                <a:gd name="T3" fmla="*/ 56 h 56"/>
                <a:gd name="T4" fmla="*/ 181 w 185"/>
                <a:gd name="T5" fmla="*/ 56 h 56"/>
                <a:gd name="T6" fmla="*/ 185 w 185"/>
                <a:gd name="T7" fmla="*/ 17 h 56"/>
                <a:gd name="T8" fmla="*/ 26 w 185"/>
                <a:gd name="T9" fmla="*/ 0 h 56"/>
              </a:gdLst>
              <a:ahLst/>
              <a:cxnLst>
                <a:cxn ang="0">
                  <a:pos x="T0" y="T1"/>
                </a:cxn>
                <a:cxn ang="0">
                  <a:pos x="T2" y="T3"/>
                </a:cxn>
                <a:cxn ang="0">
                  <a:pos x="T4" y="T5"/>
                </a:cxn>
                <a:cxn ang="0">
                  <a:pos x="T6" y="T7"/>
                </a:cxn>
                <a:cxn ang="0">
                  <a:pos x="T8" y="T9"/>
                </a:cxn>
              </a:cxnLst>
              <a:rect l="0" t="0" r="r" b="b"/>
              <a:pathLst>
                <a:path w="185" h="56">
                  <a:moveTo>
                    <a:pt x="26" y="0"/>
                  </a:moveTo>
                  <a:lnTo>
                    <a:pt x="0" y="56"/>
                  </a:lnTo>
                  <a:lnTo>
                    <a:pt x="181" y="56"/>
                  </a:lnTo>
                  <a:lnTo>
                    <a:pt x="185" y="17"/>
                  </a:lnTo>
                  <a:lnTo>
                    <a:pt x="26" y="0"/>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4">
              <a:extLst>
                <a:ext uri="{FF2B5EF4-FFF2-40B4-BE49-F238E27FC236}">
                  <a16:creationId xmlns:a16="http://schemas.microsoft.com/office/drawing/2014/main" id="{3A8DF3D5-BB7E-46BE-83B1-B118A13D14F6}"/>
                </a:ext>
              </a:extLst>
            </p:cNvPr>
            <p:cNvSpPr>
              <a:spLocks/>
            </p:cNvSpPr>
            <p:nvPr userDrawn="1"/>
          </p:nvSpPr>
          <p:spPr bwMode="auto">
            <a:xfrm rot="16521349">
              <a:off x="7885039" y="2322171"/>
              <a:ext cx="2042812" cy="651483"/>
            </a:xfrm>
            <a:custGeom>
              <a:avLst/>
              <a:gdLst>
                <a:gd name="T0" fmla="*/ 1488 w 2170"/>
                <a:gd name="T1" fmla="*/ 655 h 673"/>
                <a:gd name="T2" fmla="*/ 1488 w 2170"/>
                <a:gd name="T3" fmla="*/ 655 h 673"/>
                <a:gd name="T4" fmla="*/ 12 w 2170"/>
                <a:gd name="T5" fmla="*/ 484 h 673"/>
                <a:gd name="T6" fmla="*/ 12 w 2170"/>
                <a:gd name="T7" fmla="*/ 483 h 673"/>
                <a:gd name="T8" fmla="*/ 12 w 2170"/>
                <a:gd name="T9" fmla="*/ 483 h 673"/>
                <a:gd name="T10" fmla="*/ 10 w 2170"/>
                <a:gd name="T11" fmla="*/ 238 h 673"/>
                <a:gd name="T12" fmla="*/ 68 w 2170"/>
                <a:gd name="T13" fmla="*/ 0 h 673"/>
                <a:gd name="T14" fmla="*/ 1526 w 2170"/>
                <a:gd name="T15" fmla="*/ 169 h 673"/>
                <a:gd name="T16" fmla="*/ 1544 w 2170"/>
                <a:gd name="T17" fmla="*/ 171 h 673"/>
                <a:gd name="T18" fmla="*/ 2170 w 2170"/>
                <a:gd name="T19" fmla="*/ 488 h 673"/>
                <a:gd name="T20" fmla="*/ 1488 w 2170"/>
                <a:gd name="T21" fmla="*/ 6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0" h="673">
                  <a:moveTo>
                    <a:pt x="1488" y="655"/>
                  </a:moveTo>
                  <a:cubicBezTo>
                    <a:pt x="1488" y="655"/>
                    <a:pt x="1488" y="655"/>
                    <a:pt x="1488" y="655"/>
                  </a:cubicBezTo>
                  <a:cubicBezTo>
                    <a:pt x="12" y="484"/>
                    <a:pt x="12" y="484"/>
                    <a:pt x="12" y="484"/>
                  </a:cubicBezTo>
                  <a:cubicBezTo>
                    <a:pt x="12" y="483"/>
                    <a:pt x="12" y="483"/>
                    <a:pt x="12" y="483"/>
                  </a:cubicBezTo>
                  <a:cubicBezTo>
                    <a:pt x="12" y="483"/>
                    <a:pt x="12" y="483"/>
                    <a:pt x="12" y="483"/>
                  </a:cubicBezTo>
                  <a:cubicBezTo>
                    <a:pt x="1" y="405"/>
                    <a:pt x="0" y="323"/>
                    <a:pt x="10" y="238"/>
                  </a:cubicBezTo>
                  <a:cubicBezTo>
                    <a:pt x="19" y="153"/>
                    <a:pt x="39" y="73"/>
                    <a:pt x="68" y="0"/>
                  </a:cubicBezTo>
                  <a:cubicBezTo>
                    <a:pt x="1526" y="169"/>
                    <a:pt x="1526" y="169"/>
                    <a:pt x="1526" y="169"/>
                  </a:cubicBezTo>
                  <a:cubicBezTo>
                    <a:pt x="1532" y="169"/>
                    <a:pt x="1538" y="170"/>
                    <a:pt x="1544" y="171"/>
                  </a:cubicBezTo>
                  <a:cubicBezTo>
                    <a:pt x="1720" y="194"/>
                    <a:pt x="1988" y="360"/>
                    <a:pt x="2170" y="488"/>
                  </a:cubicBezTo>
                  <a:cubicBezTo>
                    <a:pt x="1963" y="572"/>
                    <a:pt x="1665" y="673"/>
                    <a:pt x="1488" y="655"/>
                  </a:cubicBezTo>
                  <a:close/>
                </a:path>
              </a:pathLst>
            </a:custGeom>
            <a:solidFill>
              <a:srgbClr val="F6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5">
              <a:extLst>
                <a:ext uri="{FF2B5EF4-FFF2-40B4-BE49-F238E27FC236}">
                  <a16:creationId xmlns:a16="http://schemas.microsoft.com/office/drawing/2014/main" id="{3D1D39C1-E9A9-4D85-8D31-697403408BBD}"/>
                </a:ext>
              </a:extLst>
            </p:cNvPr>
            <p:cNvSpPr>
              <a:spLocks/>
            </p:cNvSpPr>
            <p:nvPr userDrawn="1"/>
          </p:nvSpPr>
          <p:spPr bwMode="auto">
            <a:xfrm rot="16521349">
              <a:off x="8809147" y="2326102"/>
              <a:ext cx="305822" cy="326810"/>
            </a:xfrm>
            <a:custGeom>
              <a:avLst/>
              <a:gdLst>
                <a:gd name="T0" fmla="*/ 61 w 338"/>
                <a:gd name="T1" fmla="*/ 278 h 338"/>
                <a:gd name="T2" fmla="*/ 278 w 338"/>
                <a:gd name="T3" fmla="*/ 277 h 338"/>
                <a:gd name="T4" fmla="*/ 277 w 338"/>
                <a:gd name="T5" fmla="*/ 59 h 338"/>
                <a:gd name="T6" fmla="*/ 60 w 338"/>
                <a:gd name="T7" fmla="*/ 60 h 338"/>
                <a:gd name="T8" fmla="*/ 61 w 338"/>
                <a:gd name="T9" fmla="*/ 278 h 338"/>
              </a:gdLst>
              <a:ahLst/>
              <a:cxnLst>
                <a:cxn ang="0">
                  <a:pos x="T0" y="T1"/>
                </a:cxn>
                <a:cxn ang="0">
                  <a:pos x="T2" y="T3"/>
                </a:cxn>
                <a:cxn ang="0">
                  <a:pos x="T4" y="T5"/>
                </a:cxn>
                <a:cxn ang="0">
                  <a:pos x="T6" y="T7"/>
                </a:cxn>
                <a:cxn ang="0">
                  <a:pos x="T8" y="T9"/>
                </a:cxn>
              </a:cxnLst>
              <a:rect l="0" t="0" r="r" b="b"/>
              <a:pathLst>
                <a:path w="338" h="338">
                  <a:moveTo>
                    <a:pt x="61" y="278"/>
                  </a:moveTo>
                  <a:cubicBezTo>
                    <a:pt x="121" y="338"/>
                    <a:pt x="219" y="337"/>
                    <a:pt x="278" y="277"/>
                  </a:cubicBezTo>
                  <a:cubicBezTo>
                    <a:pt x="338" y="217"/>
                    <a:pt x="338" y="119"/>
                    <a:pt x="277" y="59"/>
                  </a:cubicBezTo>
                  <a:cubicBezTo>
                    <a:pt x="217" y="0"/>
                    <a:pt x="119" y="0"/>
                    <a:pt x="60" y="60"/>
                  </a:cubicBezTo>
                  <a:cubicBezTo>
                    <a:pt x="0" y="121"/>
                    <a:pt x="1" y="218"/>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6">
              <a:extLst>
                <a:ext uri="{FF2B5EF4-FFF2-40B4-BE49-F238E27FC236}">
                  <a16:creationId xmlns:a16="http://schemas.microsoft.com/office/drawing/2014/main" id="{A38F8BE7-DF85-4116-A177-4B317C78131C}"/>
                </a:ext>
              </a:extLst>
            </p:cNvPr>
            <p:cNvSpPr>
              <a:spLocks/>
            </p:cNvSpPr>
            <p:nvPr userDrawn="1"/>
          </p:nvSpPr>
          <p:spPr bwMode="auto">
            <a:xfrm rot="16521349">
              <a:off x="8721482" y="2724487"/>
              <a:ext cx="305822" cy="324674"/>
            </a:xfrm>
            <a:custGeom>
              <a:avLst/>
              <a:gdLst>
                <a:gd name="T0" fmla="*/ 61 w 339"/>
                <a:gd name="T1" fmla="*/ 278 h 338"/>
                <a:gd name="T2" fmla="*/ 279 w 339"/>
                <a:gd name="T3" fmla="*/ 277 h 338"/>
                <a:gd name="T4" fmla="*/ 278 w 339"/>
                <a:gd name="T5" fmla="*/ 59 h 338"/>
                <a:gd name="T6" fmla="*/ 60 w 339"/>
                <a:gd name="T7" fmla="*/ 61 h 338"/>
                <a:gd name="T8" fmla="*/ 61 w 339"/>
                <a:gd name="T9" fmla="*/ 278 h 338"/>
              </a:gdLst>
              <a:ahLst/>
              <a:cxnLst>
                <a:cxn ang="0">
                  <a:pos x="T0" y="T1"/>
                </a:cxn>
                <a:cxn ang="0">
                  <a:pos x="T2" y="T3"/>
                </a:cxn>
                <a:cxn ang="0">
                  <a:pos x="T4" y="T5"/>
                </a:cxn>
                <a:cxn ang="0">
                  <a:pos x="T6" y="T7"/>
                </a:cxn>
                <a:cxn ang="0">
                  <a:pos x="T8" y="T9"/>
                </a:cxn>
              </a:cxnLst>
              <a:rect l="0" t="0" r="r" b="b"/>
              <a:pathLst>
                <a:path w="339" h="338">
                  <a:moveTo>
                    <a:pt x="61" y="278"/>
                  </a:moveTo>
                  <a:cubicBezTo>
                    <a:pt x="122" y="338"/>
                    <a:pt x="219" y="337"/>
                    <a:pt x="279" y="277"/>
                  </a:cubicBezTo>
                  <a:cubicBezTo>
                    <a:pt x="339" y="217"/>
                    <a:pt x="338" y="119"/>
                    <a:pt x="278" y="59"/>
                  </a:cubicBezTo>
                  <a:cubicBezTo>
                    <a:pt x="217" y="0"/>
                    <a:pt x="120" y="0"/>
                    <a:pt x="60" y="61"/>
                  </a:cubicBezTo>
                  <a:cubicBezTo>
                    <a:pt x="0" y="121"/>
                    <a:pt x="1" y="219"/>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7">
              <a:extLst>
                <a:ext uri="{FF2B5EF4-FFF2-40B4-BE49-F238E27FC236}">
                  <a16:creationId xmlns:a16="http://schemas.microsoft.com/office/drawing/2014/main" id="{2A2AE78E-0370-4ED0-B981-4AF744DDB1ED}"/>
                </a:ext>
              </a:extLst>
            </p:cNvPr>
            <p:cNvSpPr>
              <a:spLocks/>
            </p:cNvSpPr>
            <p:nvPr userDrawn="1"/>
          </p:nvSpPr>
          <p:spPr bwMode="auto">
            <a:xfrm rot="16521349">
              <a:off x="8318538" y="2718897"/>
              <a:ext cx="1549099" cy="224281"/>
            </a:xfrm>
            <a:custGeom>
              <a:avLst/>
              <a:gdLst>
                <a:gd name="T0" fmla="*/ 1442 w 1710"/>
                <a:gd name="T1" fmla="*/ 167 h 231"/>
                <a:gd name="T2" fmla="*/ 1442 w 1710"/>
                <a:gd name="T3" fmla="*/ 167 h 231"/>
                <a:gd name="T4" fmla="*/ 0 w 1710"/>
                <a:gd name="T5" fmla="*/ 0 h 231"/>
                <a:gd name="T6" fmla="*/ 6 w 1710"/>
                <a:gd name="T7" fmla="*/ 53 h 231"/>
                <a:gd name="T8" fmla="*/ 1463 w 1710"/>
                <a:gd name="T9" fmla="*/ 222 h 231"/>
                <a:gd name="T10" fmla="*/ 1482 w 1710"/>
                <a:gd name="T11" fmla="*/ 224 h 231"/>
                <a:gd name="T12" fmla="*/ 1710 w 1710"/>
                <a:gd name="T13" fmla="*/ 204 h 231"/>
                <a:gd name="T14" fmla="*/ 1442 w 1710"/>
                <a:gd name="T15" fmla="*/ 16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0" h="231">
                  <a:moveTo>
                    <a:pt x="1442" y="167"/>
                  </a:moveTo>
                  <a:cubicBezTo>
                    <a:pt x="1442" y="167"/>
                    <a:pt x="1442" y="167"/>
                    <a:pt x="1442" y="167"/>
                  </a:cubicBezTo>
                  <a:cubicBezTo>
                    <a:pt x="0" y="0"/>
                    <a:pt x="0" y="0"/>
                    <a:pt x="0" y="0"/>
                  </a:cubicBezTo>
                  <a:cubicBezTo>
                    <a:pt x="1" y="18"/>
                    <a:pt x="3" y="36"/>
                    <a:pt x="6" y="53"/>
                  </a:cubicBezTo>
                  <a:cubicBezTo>
                    <a:pt x="1463" y="222"/>
                    <a:pt x="1463" y="222"/>
                    <a:pt x="1463" y="222"/>
                  </a:cubicBezTo>
                  <a:cubicBezTo>
                    <a:pt x="1469" y="223"/>
                    <a:pt x="1476" y="224"/>
                    <a:pt x="1482" y="224"/>
                  </a:cubicBezTo>
                  <a:cubicBezTo>
                    <a:pt x="1546" y="231"/>
                    <a:pt x="1625" y="222"/>
                    <a:pt x="1710" y="204"/>
                  </a:cubicBezTo>
                  <a:cubicBezTo>
                    <a:pt x="1635" y="193"/>
                    <a:pt x="1545" y="181"/>
                    <a:pt x="1442" y="167"/>
                  </a:cubicBezTo>
                  <a:close/>
                </a:path>
              </a:pathLst>
            </a:custGeom>
            <a:solidFill>
              <a:srgbClr val="D9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8">
              <a:extLst>
                <a:ext uri="{FF2B5EF4-FFF2-40B4-BE49-F238E27FC236}">
                  <a16:creationId xmlns:a16="http://schemas.microsoft.com/office/drawing/2014/main" id="{8F85D489-EFA6-4A9A-AF52-83FFCB53DFB2}"/>
                </a:ext>
              </a:extLst>
            </p:cNvPr>
            <p:cNvSpPr>
              <a:spLocks/>
            </p:cNvSpPr>
            <p:nvPr userDrawn="1"/>
          </p:nvSpPr>
          <p:spPr bwMode="auto">
            <a:xfrm rot="16521349">
              <a:off x="7911976" y="2634380"/>
              <a:ext cx="1551098" cy="234961"/>
            </a:xfrm>
            <a:custGeom>
              <a:avLst/>
              <a:gdLst>
                <a:gd name="T0" fmla="*/ 1442 w 1712"/>
                <a:gd name="T1" fmla="*/ 217 h 243"/>
                <a:gd name="T2" fmla="*/ 1442 w 1712"/>
                <a:gd name="T3" fmla="*/ 217 h 243"/>
                <a:gd name="T4" fmla="*/ 0 w 1712"/>
                <a:gd name="T5" fmla="*/ 50 h 243"/>
                <a:gd name="T6" fmla="*/ 18 w 1712"/>
                <a:gd name="T7" fmla="*/ 0 h 243"/>
                <a:gd name="T8" fmla="*/ 1476 w 1712"/>
                <a:gd name="T9" fmla="*/ 169 h 243"/>
                <a:gd name="T10" fmla="*/ 1494 w 1712"/>
                <a:gd name="T11" fmla="*/ 171 h 243"/>
                <a:gd name="T12" fmla="*/ 1712 w 1712"/>
                <a:gd name="T13" fmla="*/ 243 h 243"/>
                <a:gd name="T14" fmla="*/ 1442 w 1712"/>
                <a:gd name="T15" fmla="*/ 217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243">
                  <a:moveTo>
                    <a:pt x="1442" y="217"/>
                  </a:moveTo>
                  <a:cubicBezTo>
                    <a:pt x="1442" y="217"/>
                    <a:pt x="1442" y="217"/>
                    <a:pt x="1442" y="217"/>
                  </a:cubicBezTo>
                  <a:cubicBezTo>
                    <a:pt x="0" y="50"/>
                    <a:pt x="0" y="50"/>
                    <a:pt x="0" y="50"/>
                  </a:cubicBezTo>
                  <a:cubicBezTo>
                    <a:pt x="5" y="33"/>
                    <a:pt x="11" y="16"/>
                    <a:pt x="18" y="0"/>
                  </a:cubicBezTo>
                  <a:cubicBezTo>
                    <a:pt x="1476" y="169"/>
                    <a:pt x="1476" y="169"/>
                    <a:pt x="1476" y="169"/>
                  </a:cubicBezTo>
                  <a:cubicBezTo>
                    <a:pt x="1482" y="169"/>
                    <a:pt x="1488" y="170"/>
                    <a:pt x="1494" y="171"/>
                  </a:cubicBezTo>
                  <a:cubicBezTo>
                    <a:pt x="1557" y="179"/>
                    <a:pt x="1633" y="206"/>
                    <a:pt x="1712" y="243"/>
                  </a:cubicBezTo>
                  <a:cubicBezTo>
                    <a:pt x="1636" y="236"/>
                    <a:pt x="1546" y="228"/>
                    <a:pt x="144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9">
              <a:extLst>
                <a:ext uri="{FF2B5EF4-FFF2-40B4-BE49-F238E27FC236}">
                  <a16:creationId xmlns:a16="http://schemas.microsoft.com/office/drawing/2014/main" id="{6A452174-59A8-4FD5-9CF9-2FDC7697E6DD}"/>
                </a:ext>
              </a:extLst>
            </p:cNvPr>
            <p:cNvSpPr>
              <a:spLocks/>
            </p:cNvSpPr>
            <p:nvPr userDrawn="1"/>
          </p:nvSpPr>
          <p:spPr bwMode="auto">
            <a:xfrm rot="16521349">
              <a:off x="8748259" y="1704837"/>
              <a:ext cx="609646" cy="474194"/>
            </a:xfrm>
            <a:custGeom>
              <a:avLst/>
              <a:gdLst>
                <a:gd name="T0" fmla="*/ 68 w 674"/>
                <a:gd name="T1" fmla="*/ 0 h 492"/>
                <a:gd name="T2" fmla="*/ 674 w 674"/>
                <a:gd name="T3" fmla="*/ 314 h 492"/>
                <a:gd name="T4" fmla="*/ 12 w 674"/>
                <a:gd name="T5" fmla="*/ 483 h 492"/>
                <a:gd name="T6" fmla="*/ 12 w 674"/>
                <a:gd name="T7" fmla="*/ 483 h 492"/>
                <a:gd name="T8" fmla="*/ 10 w 674"/>
                <a:gd name="T9" fmla="*/ 238 h 492"/>
                <a:gd name="T10" fmla="*/ 68 w 674"/>
                <a:gd name="T11" fmla="*/ 0 h 492"/>
              </a:gdLst>
              <a:ahLst/>
              <a:cxnLst>
                <a:cxn ang="0">
                  <a:pos x="T0" y="T1"/>
                </a:cxn>
                <a:cxn ang="0">
                  <a:pos x="T2" y="T3"/>
                </a:cxn>
                <a:cxn ang="0">
                  <a:pos x="T4" y="T5"/>
                </a:cxn>
                <a:cxn ang="0">
                  <a:pos x="T6" y="T7"/>
                </a:cxn>
                <a:cxn ang="0">
                  <a:pos x="T8" y="T9"/>
                </a:cxn>
                <a:cxn ang="0">
                  <a:pos x="T10" y="T11"/>
                </a:cxn>
              </a:cxnLst>
              <a:rect l="0" t="0" r="r" b="b"/>
              <a:pathLst>
                <a:path w="674" h="492">
                  <a:moveTo>
                    <a:pt x="68" y="0"/>
                  </a:moveTo>
                  <a:cubicBezTo>
                    <a:pt x="244" y="32"/>
                    <a:pt x="498" y="191"/>
                    <a:pt x="674" y="314"/>
                  </a:cubicBezTo>
                  <a:cubicBezTo>
                    <a:pt x="475" y="395"/>
                    <a:pt x="191" y="492"/>
                    <a:pt x="12" y="483"/>
                  </a:cubicBezTo>
                  <a:cubicBezTo>
                    <a:pt x="12" y="483"/>
                    <a:pt x="12" y="483"/>
                    <a:pt x="12" y="483"/>
                  </a:cubicBezTo>
                  <a:cubicBezTo>
                    <a:pt x="1" y="405"/>
                    <a:pt x="0" y="323"/>
                    <a:pt x="10" y="238"/>
                  </a:cubicBezTo>
                  <a:cubicBezTo>
                    <a:pt x="20" y="153"/>
                    <a:pt x="40" y="73"/>
                    <a:pt x="68" y="0"/>
                  </a:cubicBez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20">
              <a:extLst>
                <a:ext uri="{FF2B5EF4-FFF2-40B4-BE49-F238E27FC236}">
                  <a16:creationId xmlns:a16="http://schemas.microsoft.com/office/drawing/2014/main" id="{1E341DAE-F442-40C8-9B45-1929796627EF}"/>
                </a:ext>
              </a:extLst>
            </p:cNvPr>
            <p:cNvSpPr>
              <a:spLocks/>
            </p:cNvSpPr>
            <p:nvPr userDrawn="1"/>
          </p:nvSpPr>
          <p:spPr bwMode="auto">
            <a:xfrm rot="16521349">
              <a:off x="8900189" y="1869482"/>
              <a:ext cx="605648" cy="173017"/>
            </a:xfrm>
            <a:custGeom>
              <a:avLst/>
              <a:gdLst>
                <a:gd name="T0" fmla="*/ 668 w 669"/>
                <a:gd name="T1" fmla="*/ 0 h 179"/>
                <a:gd name="T2" fmla="*/ 668 w 669"/>
                <a:gd name="T3" fmla="*/ 0 h 179"/>
                <a:gd name="T4" fmla="*/ 669 w 669"/>
                <a:gd name="T5" fmla="*/ 2 h 179"/>
                <a:gd name="T6" fmla="*/ 9 w 669"/>
                <a:gd name="T7" fmla="*/ 170 h 179"/>
                <a:gd name="T8" fmla="*/ 9 w 669"/>
                <a:gd name="T9" fmla="*/ 170 h 179"/>
                <a:gd name="T10" fmla="*/ 0 w 669"/>
                <a:gd name="T11" fmla="*/ 39 h 179"/>
                <a:gd name="T12" fmla="*/ 668 w 66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669" h="179">
                  <a:moveTo>
                    <a:pt x="668" y="0"/>
                  </a:moveTo>
                  <a:cubicBezTo>
                    <a:pt x="668" y="0"/>
                    <a:pt x="668" y="0"/>
                    <a:pt x="668" y="0"/>
                  </a:cubicBezTo>
                  <a:cubicBezTo>
                    <a:pt x="669" y="2"/>
                    <a:pt x="669" y="2"/>
                    <a:pt x="669" y="2"/>
                  </a:cubicBezTo>
                  <a:cubicBezTo>
                    <a:pt x="470" y="83"/>
                    <a:pt x="187" y="179"/>
                    <a:pt x="9" y="170"/>
                  </a:cubicBezTo>
                  <a:cubicBezTo>
                    <a:pt x="9" y="170"/>
                    <a:pt x="9" y="170"/>
                    <a:pt x="9" y="170"/>
                  </a:cubicBezTo>
                  <a:cubicBezTo>
                    <a:pt x="3" y="128"/>
                    <a:pt x="0" y="84"/>
                    <a:pt x="0" y="39"/>
                  </a:cubicBezTo>
                  <a:lnTo>
                    <a:pt x="668" y="0"/>
                  </a:lnTo>
                  <a:close/>
                </a:path>
              </a:pathLst>
            </a:custGeom>
            <a:solidFill>
              <a:srgbClr val="75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21">
              <a:extLst>
                <a:ext uri="{FF2B5EF4-FFF2-40B4-BE49-F238E27FC236}">
                  <a16:creationId xmlns:a16="http://schemas.microsoft.com/office/drawing/2014/main" id="{374C5B32-0420-4222-990B-33E71FC16F3B}"/>
                </a:ext>
              </a:extLst>
            </p:cNvPr>
            <p:cNvSpPr>
              <a:spLocks/>
            </p:cNvSpPr>
            <p:nvPr userDrawn="1"/>
          </p:nvSpPr>
          <p:spPr bwMode="auto">
            <a:xfrm rot="16521349">
              <a:off x="8633444" y="3124717"/>
              <a:ext cx="305822" cy="326810"/>
            </a:xfrm>
            <a:custGeom>
              <a:avLst/>
              <a:gdLst>
                <a:gd name="T0" fmla="*/ 60 w 338"/>
                <a:gd name="T1" fmla="*/ 278 h 338"/>
                <a:gd name="T2" fmla="*/ 278 w 338"/>
                <a:gd name="T3" fmla="*/ 277 h 338"/>
                <a:gd name="T4" fmla="*/ 277 w 338"/>
                <a:gd name="T5" fmla="*/ 59 h 338"/>
                <a:gd name="T6" fmla="*/ 59 w 338"/>
                <a:gd name="T7" fmla="*/ 60 h 338"/>
                <a:gd name="T8" fmla="*/ 60 w 338"/>
                <a:gd name="T9" fmla="*/ 278 h 338"/>
              </a:gdLst>
              <a:ahLst/>
              <a:cxnLst>
                <a:cxn ang="0">
                  <a:pos x="T0" y="T1"/>
                </a:cxn>
                <a:cxn ang="0">
                  <a:pos x="T2" y="T3"/>
                </a:cxn>
                <a:cxn ang="0">
                  <a:pos x="T4" y="T5"/>
                </a:cxn>
                <a:cxn ang="0">
                  <a:pos x="T6" y="T7"/>
                </a:cxn>
                <a:cxn ang="0">
                  <a:pos x="T8" y="T9"/>
                </a:cxn>
              </a:cxnLst>
              <a:rect l="0" t="0" r="r" b="b"/>
              <a:pathLst>
                <a:path w="338" h="338">
                  <a:moveTo>
                    <a:pt x="60" y="278"/>
                  </a:moveTo>
                  <a:cubicBezTo>
                    <a:pt x="121" y="338"/>
                    <a:pt x="218" y="337"/>
                    <a:pt x="278" y="277"/>
                  </a:cubicBezTo>
                  <a:cubicBezTo>
                    <a:pt x="338" y="217"/>
                    <a:pt x="337" y="119"/>
                    <a:pt x="277" y="59"/>
                  </a:cubicBezTo>
                  <a:cubicBezTo>
                    <a:pt x="217" y="0"/>
                    <a:pt x="119" y="0"/>
                    <a:pt x="59" y="60"/>
                  </a:cubicBezTo>
                  <a:cubicBezTo>
                    <a:pt x="0" y="121"/>
                    <a:pt x="0" y="218"/>
                    <a:pt x="60"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0" name="Freeform 22">
              <a:extLst>
                <a:ext uri="{FF2B5EF4-FFF2-40B4-BE49-F238E27FC236}">
                  <a16:creationId xmlns:a16="http://schemas.microsoft.com/office/drawing/2014/main" id="{BD8DB175-738B-4810-964C-BACC2B1B57CA}"/>
                </a:ext>
              </a:extLst>
            </p:cNvPr>
            <p:cNvSpPr>
              <a:spLocks/>
            </p:cNvSpPr>
            <p:nvPr userDrawn="1"/>
          </p:nvSpPr>
          <p:spPr bwMode="auto">
            <a:xfrm rot="16521349">
              <a:off x="8669266" y="3165128"/>
              <a:ext cx="231865" cy="247777"/>
            </a:xfrm>
            <a:custGeom>
              <a:avLst/>
              <a:gdLst>
                <a:gd name="T0" fmla="*/ 47 w 257"/>
                <a:gd name="T1" fmla="*/ 212 h 257"/>
                <a:gd name="T2" fmla="*/ 212 w 257"/>
                <a:gd name="T3" fmla="*/ 211 h 257"/>
                <a:gd name="T4" fmla="*/ 211 w 257"/>
                <a:gd name="T5" fmla="*/ 46 h 257"/>
                <a:gd name="T6" fmla="*/ 46 w 257"/>
                <a:gd name="T7" fmla="*/ 46 h 257"/>
                <a:gd name="T8" fmla="*/ 47 w 257"/>
                <a:gd name="T9" fmla="*/ 212 h 257"/>
              </a:gdLst>
              <a:ahLst/>
              <a:cxnLst>
                <a:cxn ang="0">
                  <a:pos x="T0" y="T1"/>
                </a:cxn>
                <a:cxn ang="0">
                  <a:pos x="T2" y="T3"/>
                </a:cxn>
                <a:cxn ang="0">
                  <a:pos x="T4" y="T5"/>
                </a:cxn>
                <a:cxn ang="0">
                  <a:pos x="T6" y="T7"/>
                </a:cxn>
                <a:cxn ang="0">
                  <a:pos x="T8" y="T9"/>
                </a:cxn>
              </a:cxnLst>
              <a:rect l="0" t="0" r="r" b="b"/>
              <a:pathLst>
                <a:path w="257" h="257">
                  <a:moveTo>
                    <a:pt x="47" y="212"/>
                  </a:moveTo>
                  <a:cubicBezTo>
                    <a:pt x="92" y="257"/>
                    <a:pt x="166" y="256"/>
                    <a:pt x="212" y="211"/>
                  </a:cubicBezTo>
                  <a:cubicBezTo>
                    <a:pt x="257" y="165"/>
                    <a:pt x="257" y="91"/>
                    <a:pt x="211" y="46"/>
                  </a:cubicBezTo>
                  <a:cubicBezTo>
                    <a:pt x="165" y="0"/>
                    <a:pt x="91" y="1"/>
                    <a:pt x="46" y="46"/>
                  </a:cubicBezTo>
                  <a:cubicBezTo>
                    <a:pt x="0" y="92"/>
                    <a:pt x="1" y="166"/>
                    <a:pt x="47"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1" name="Freeform 23">
              <a:extLst>
                <a:ext uri="{FF2B5EF4-FFF2-40B4-BE49-F238E27FC236}">
                  <a16:creationId xmlns:a16="http://schemas.microsoft.com/office/drawing/2014/main" id="{2E9EA38E-31A9-4F7A-A27C-DDB0660A2D2F}"/>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2" name="Freeform 24">
              <a:extLst>
                <a:ext uri="{FF2B5EF4-FFF2-40B4-BE49-F238E27FC236}">
                  <a16:creationId xmlns:a16="http://schemas.microsoft.com/office/drawing/2014/main" id="{1A51A1DE-DD11-4F54-859F-A27426FCB2B2}"/>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3" name="Freeform 25">
              <a:extLst>
                <a:ext uri="{FF2B5EF4-FFF2-40B4-BE49-F238E27FC236}">
                  <a16:creationId xmlns:a16="http://schemas.microsoft.com/office/drawing/2014/main" id="{6F8E6ADC-AAF3-4909-A0F2-18F9345E6CDB}"/>
                </a:ext>
              </a:extLst>
            </p:cNvPr>
            <p:cNvSpPr>
              <a:spLocks/>
            </p:cNvSpPr>
            <p:nvPr userDrawn="1"/>
          </p:nvSpPr>
          <p:spPr bwMode="auto">
            <a:xfrm rot="16521349">
              <a:off x="8767399" y="1734400"/>
              <a:ext cx="609646" cy="418658"/>
            </a:xfrm>
            <a:custGeom>
              <a:avLst/>
              <a:gdLst>
                <a:gd name="T0" fmla="*/ 51 w 674"/>
                <a:gd name="T1" fmla="*/ 0 h 434"/>
                <a:gd name="T2" fmla="*/ 674 w 674"/>
                <a:gd name="T3" fmla="*/ 265 h 434"/>
                <a:gd name="T4" fmla="*/ 6 w 674"/>
                <a:gd name="T5" fmla="*/ 382 h 434"/>
                <a:gd name="T6" fmla="*/ 12 w 674"/>
                <a:gd name="T7" fmla="*/ 434 h 434"/>
                <a:gd name="T8" fmla="*/ 10 w 674"/>
                <a:gd name="T9" fmla="*/ 189 h 434"/>
                <a:gd name="T10" fmla="*/ 51 w 674"/>
                <a:gd name="T11" fmla="*/ 0 h 434"/>
              </a:gdLst>
              <a:ahLst/>
              <a:cxnLst>
                <a:cxn ang="0">
                  <a:pos x="T0" y="T1"/>
                </a:cxn>
                <a:cxn ang="0">
                  <a:pos x="T2" y="T3"/>
                </a:cxn>
                <a:cxn ang="0">
                  <a:pos x="T4" y="T5"/>
                </a:cxn>
                <a:cxn ang="0">
                  <a:pos x="T6" y="T7"/>
                </a:cxn>
                <a:cxn ang="0">
                  <a:pos x="T8" y="T9"/>
                </a:cxn>
                <a:cxn ang="0">
                  <a:pos x="T10" y="T11"/>
                </a:cxn>
              </a:cxnLst>
              <a:rect l="0" t="0" r="r" b="b"/>
              <a:pathLst>
                <a:path w="674" h="434">
                  <a:moveTo>
                    <a:pt x="51" y="0"/>
                  </a:moveTo>
                  <a:cubicBezTo>
                    <a:pt x="227" y="32"/>
                    <a:pt x="498" y="142"/>
                    <a:pt x="674" y="265"/>
                  </a:cubicBezTo>
                  <a:cubicBezTo>
                    <a:pt x="475" y="346"/>
                    <a:pt x="185" y="391"/>
                    <a:pt x="6" y="382"/>
                  </a:cubicBezTo>
                  <a:cubicBezTo>
                    <a:pt x="12" y="434"/>
                    <a:pt x="12" y="434"/>
                    <a:pt x="12" y="434"/>
                  </a:cubicBezTo>
                  <a:cubicBezTo>
                    <a:pt x="1" y="356"/>
                    <a:pt x="0" y="274"/>
                    <a:pt x="10" y="189"/>
                  </a:cubicBezTo>
                  <a:cubicBezTo>
                    <a:pt x="20" y="104"/>
                    <a:pt x="23" y="72"/>
                    <a:pt x="51" y="0"/>
                  </a:cubicBez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4" name="Freeform 26">
              <a:extLst>
                <a:ext uri="{FF2B5EF4-FFF2-40B4-BE49-F238E27FC236}">
                  <a16:creationId xmlns:a16="http://schemas.microsoft.com/office/drawing/2014/main" id="{BDF63CEE-5A3E-4DF6-96AD-ECEFE80258A4}"/>
                </a:ext>
              </a:extLst>
            </p:cNvPr>
            <p:cNvSpPr>
              <a:spLocks/>
            </p:cNvSpPr>
            <p:nvPr userDrawn="1"/>
          </p:nvSpPr>
          <p:spPr bwMode="auto">
            <a:xfrm rot="16521349">
              <a:off x="8667249" y="3228128"/>
              <a:ext cx="165904" cy="113209"/>
            </a:xfrm>
            <a:custGeom>
              <a:avLst/>
              <a:gdLst>
                <a:gd name="T0" fmla="*/ 152 w 183"/>
                <a:gd name="T1" fmla="*/ 34 h 119"/>
                <a:gd name="T2" fmla="*/ 175 w 183"/>
                <a:gd name="T3" fmla="*/ 119 h 119"/>
                <a:gd name="T4" fmla="*/ 150 w 183"/>
                <a:gd name="T5" fmla="*/ 69 h 119"/>
                <a:gd name="T6" fmla="*/ 26 w 183"/>
                <a:gd name="T7" fmla="*/ 70 h 119"/>
                <a:gd name="T8" fmla="*/ 4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6" y="57"/>
                    <a:pt x="183" y="90"/>
                    <a:pt x="175" y="119"/>
                  </a:cubicBezTo>
                  <a:cubicBezTo>
                    <a:pt x="173" y="101"/>
                    <a:pt x="164" y="83"/>
                    <a:pt x="150" y="69"/>
                  </a:cubicBezTo>
                  <a:cubicBezTo>
                    <a:pt x="116" y="35"/>
                    <a:pt x="60" y="35"/>
                    <a:pt x="26" y="70"/>
                  </a:cubicBezTo>
                  <a:cubicBezTo>
                    <a:pt x="15" y="81"/>
                    <a:pt x="8" y="94"/>
                    <a:pt x="4" y="109"/>
                  </a:cubicBezTo>
                  <a:cubicBezTo>
                    <a:pt x="0" y="83"/>
                    <a:pt x="8" y="55"/>
                    <a:pt x="28" y="35"/>
                  </a:cubicBezTo>
                  <a:cubicBezTo>
                    <a:pt x="62" y="0"/>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5" name="Freeform 27">
              <a:extLst>
                <a:ext uri="{FF2B5EF4-FFF2-40B4-BE49-F238E27FC236}">
                  <a16:creationId xmlns:a16="http://schemas.microsoft.com/office/drawing/2014/main" id="{7E9E5F1C-7195-40F7-8403-CBE8E136E657}"/>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6" name="Freeform 28">
              <a:extLst>
                <a:ext uri="{FF2B5EF4-FFF2-40B4-BE49-F238E27FC236}">
                  <a16:creationId xmlns:a16="http://schemas.microsoft.com/office/drawing/2014/main" id="{7070E16E-AB08-4A17-9271-C95B1462E132}"/>
                </a:ext>
              </a:extLst>
            </p:cNvPr>
            <p:cNvSpPr>
              <a:spLocks/>
            </p:cNvSpPr>
            <p:nvPr userDrawn="1"/>
          </p:nvSpPr>
          <p:spPr bwMode="auto">
            <a:xfrm rot="16521349">
              <a:off x="8755287" y="2825762"/>
              <a:ext cx="165904" cy="115345"/>
            </a:xfrm>
            <a:custGeom>
              <a:avLst/>
              <a:gdLst>
                <a:gd name="T0" fmla="*/ 152 w 183"/>
                <a:gd name="T1" fmla="*/ 34 h 120"/>
                <a:gd name="T2" fmla="*/ 175 w 183"/>
                <a:gd name="T3" fmla="*/ 120 h 120"/>
                <a:gd name="T4" fmla="*/ 150 w 183"/>
                <a:gd name="T5" fmla="*/ 69 h 120"/>
                <a:gd name="T6" fmla="*/ 26 w 183"/>
                <a:gd name="T7" fmla="*/ 70 h 120"/>
                <a:gd name="T8" fmla="*/ 4 w 183"/>
                <a:gd name="T9" fmla="*/ 109 h 120"/>
                <a:gd name="T10" fmla="*/ 28 w 183"/>
                <a:gd name="T11" fmla="*/ 35 h 120"/>
                <a:gd name="T12" fmla="*/ 152 w 183"/>
                <a:gd name="T13" fmla="*/ 34 h 120"/>
              </a:gdLst>
              <a:ahLst/>
              <a:cxnLst>
                <a:cxn ang="0">
                  <a:pos x="T0" y="T1"/>
                </a:cxn>
                <a:cxn ang="0">
                  <a:pos x="T2" y="T3"/>
                </a:cxn>
                <a:cxn ang="0">
                  <a:pos x="T4" y="T5"/>
                </a:cxn>
                <a:cxn ang="0">
                  <a:pos x="T6" y="T7"/>
                </a:cxn>
                <a:cxn ang="0">
                  <a:pos x="T8" y="T9"/>
                </a:cxn>
                <a:cxn ang="0">
                  <a:pos x="T10" y="T11"/>
                </a:cxn>
                <a:cxn ang="0">
                  <a:pos x="T12" y="T13"/>
                </a:cxn>
              </a:cxnLst>
              <a:rect l="0" t="0" r="r" b="b"/>
              <a:pathLst>
                <a:path w="183" h="120">
                  <a:moveTo>
                    <a:pt x="152" y="34"/>
                  </a:moveTo>
                  <a:cubicBezTo>
                    <a:pt x="175" y="57"/>
                    <a:pt x="183" y="90"/>
                    <a:pt x="175" y="120"/>
                  </a:cubicBezTo>
                  <a:cubicBezTo>
                    <a:pt x="173" y="101"/>
                    <a:pt x="164" y="83"/>
                    <a:pt x="150" y="69"/>
                  </a:cubicBezTo>
                  <a:cubicBezTo>
                    <a:pt x="116" y="35"/>
                    <a:pt x="60" y="36"/>
                    <a:pt x="26" y="70"/>
                  </a:cubicBezTo>
                  <a:cubicBezTo>
                    <a:pt x="15" y="81"/>
                    <a:pt x="7" y="95"/>
                    <a:pt x="4" y="109"/>
                  </a:cubicBezTo>
                  <a:cubicBezTo>
                    <a:pt x="0" y="83"/>
                    <a:pt x="8" y="55"/>
                    <a:pt x="28" y="35"/>
                  </a:cubicBezTo>
                  <a:cubicBezTo>
                    <a:pt x="62" y="1"/>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7" name="Freeform 29">
              <a:extLst>
                <a:ext uri="{FF2B5EF4-FFF2-40B4-BE49-F238E27FC236}">
                  <a16:creationId xmlns:a16="http://schemas.microsoft.com/office/drawing/2014/main" id="{E1E5FBF5-E840-4174-8B94-CD06AAFFFDBA}"/>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8" name="Freeform 30">
              <a:extLst>
                <a:ext uri="{FF2B5EF4-FFF2-40B4-BE49-F238E27FC236}">
                  <a16:creationId xmlns:a16="http://schemas.microsoft.com/office/drawing/2014/main" id="{EE7A0DD7-E053-49F0-AA87-1A39DA5F1B96}"/>
                </a:ext>
              </a:extLst>
            </p:cNvPr>
            <p:cNvSpPr>
              <a:spLocks/>
            </p:cNvSpPr>
            <p:nvPr userDrawn="1"/>
          </p:nvSpPr>
          <p:spPr bwMode="auto">
            <a:xfrm rot="16521349">
              <a:off x="8845108" y="2427550"/>
              <a:ext cx="163905" cy="115345"/>
            </a:xfrm>
            <a:custGeom>
              <a:avLst/>
              <a:gdLst>
                <a:gd name="T0" fmla="*/ 152 w 183"/>
                <a:gd name="T1" fmla="*/ 34 h 119"/>
                <a:gd name="T2" fmla="*/ 175 w 183"/>
                <a:gd name="T3" fmla="*/ 119 h 119"/>
                <a:gd name="T4" fmla="*/ 150 w 183"/>
                <a:gd name="T5" fmla="*/ 69 h 119"/>
                <a:gd name="T6" fmla="*/ 26 w 183"/>
                <a:gd name="T7" fmla="*/ 70 h 119"/>
                <a:gd name="T8" fmla="*/ 3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5" y="57"/>
                    <a:pt x="183" y="90"/>
                    <a:pt x="175" y="119"/>
                  </a:cubicBezTo>
                  <a:cubicBezTo>
                    <a:pt x="172" y="101"/>
                    <a:pt x="164" y="83"/>
                    <a:pt x="150" y="69"/>
                  </a:cubicBezTo>
                  <a:cubicBezTo>
                    <a:pt x="115" y="35"/>
                    <a:pt x="60" y="35"/>
                    <a:pt x="26" y="70"/>
                  </a:cubicBezTo>
                  <a:cubicBezTo>
                    <a:pt x="14" y="81"/>
                    <a:pt x="7" y="94"/>
                    <a:pt x="3" y="109"/>
                  </a:cubicBezTo>
                  <a:cubicBezTo>
                    <a:pt x="0" y="83"/>
                    <a:pt x="8" y="55"/>
                    <a:pt x="28" y="35"/>
                  </a:cubicBezTo>
                  <a:cubicBezTo>
                    <a:pt x="62" y="0"/>
                    <a:pt x="117"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80199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75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ppt_x"/>
                                          </p:val>
                                        </p:tav>
                                        <p:tav tm="100000">
                                          <p:val>
                                            <p:strVal val="#ppt_x"/>
                                          </p:val>
                                        </p:tav>
                                      </p:tavLst>
                                    </p:anim>
                                    <p:anim calcmode="lin" valueType="num">
                                      <p:cBhvr additive="base">
                                        <p:cTn id="19"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8FED09F7-20B1-4F5D-92A1-A42D725C85F2}"/>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5173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910E8C5-4CE9-4593-B1A6-561FCACD8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61" y="3973799"/>
            <a:ext cx="7444944" cy="2698956"/>
          </a:xfrm>
          <a:prstGeom prst="rect">
            <a:avLst/>
          </a:prstGeom>
        </p:spPr>
      </p:pic>
      <p:grpSp>
        <p:nvGrpSpPr>
          <p:cNvPr id="12" name="Group 97">
            <a:extLst>
              <a:ext uri="{FF2B5EF4-FFF2-40B4-BE49-F238E27FC236}">
                <a16:creationId xmlns:a16="http://schemas.microsoft.com/office/drawing/2014/main" id="{912E5D3F-08B7-486C-AF83-4A34D4D23413}"/>
              </a:ext>
            </a:extLst>
          </p:cNvPr>
          <p:cNvGrpSpPr>
            <a:grpSpLocks noChangeAspect="1"/>
          </p:cNvGrpSpPr>
          <p:nvPr userDrawn="1"/>
        </p:nvGrpSpPr>
        <p:grpSpPr bwMode="auto">
          <a:xfrm>
            <a:off x="226521" y="343300"/>
            <a:ext cx="1788490" cy="1784350"/>
            <a:chOff x="100" y="412"/>
            <a:chExt cx="1296" cy="1293"/>
          </a:xfrm>
        </p:grpSpPr>
        <p:sp>
          <p:nvSpPr>
            <p:cNvPr id="13" name="AutoShape 96">
              <a:extLst>
                <a:ext uri="{FF2B5EF4-FFF2-40B4-BE49-F238E27FC236}">
                  <a16:creationId xmlns:a16="http://schemas.microsoft.com/office/drawing/2014/main" id="{5C54BBB4-50FF-4496-8259-4FF827ADD043}"/>
                </a:ext>
              </a:extLst>
            </p:cNvPr>
            <p:cNvSpPr>
              <a:spLocks noChangeAspect="1" noChangeArrowheads="1" noTextEdit="1"/>
            </p:cNvSpPr>
            <p:nvPr userDrawn="1"/>
          </p:nvSpPr>
          <p:spPr bwMode="auto">
            <a:xfrm>
              <a:off x="100" y="412"/>
              <a:ext cx="1296"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Oval 99">
              <a:extLst>
                <a:ext uri="{FF2B5EF4-FFF2-40B4-BE49-F238E27FC236}">
                  <a16:creationId xmlns:a16="http://schemas.microsoft.com/office/drawing/2014/main" id="{49F3C228-09F7-4C7E-9FC7-B4596252FEEF}"/>
                </a:ext>
              </a:extLst>
            </p:cNvPr>
            <p:cNvSpPr>
              <a:spLocks noChangeArrowheads="1"/>
            </p:cNvSpPr>
            <p:nvPr userDrawn="1"/>
          </p:nvSpPr>
          <p:spPr bwMode="auto">
            <a:xfrm>
              <a:off x="273" y="584"/>
              <a:ext cx="950" cy="949"/>
            </a:xfrm>
            <a:prstGeom prst="ellipse">
              <a:avLst/>
            </a:prstGeom>
            <a:solidFill>
              <a:srgbClr val="FEF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Oval 100">
              <a:extLst>
                <a:ext uri="{FF2B5EF4-FFF2-40B4-BE49-F238E27FC236}">
                  <a16:creationId xmlns:a16="http://schemas.microsoft.com/office/drawing/2014/main" id="{8D29C709-5074-4115-A1A4-C845001FDF8C}"/>
                </a:ext>
              </a:extLst>
            </p:cNvPr>
            <p:cNvSpPr>
              <a:spLocks noChangeArrowheads="1"/>
            </p:cNvSpPr>
            <p:nvPr userDrawn="1"/>
          </p:nvSpPr>
          <p:spPr bwMode="auto">
            <a:xfrm>
              <a:off x="333" y="645"/>
              <a:ext cx="830" cy="827"/>
            </a:xfrm>
            <a:prstGeom prst="ellipse">
              <a:avLst/>
            </a:prstGeom>
            <a:solidFill>
              <a:srgbClr val="F4E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Oval 101">
              <a:extLst>
                <a:ext uri="{FF2B5EF4-FFF2-40B4-BE49-F238E27FC236}">
                  <a16:creationId xmlns:a16="http://schemas.microsoft.com/office/drawing/2014/main" id="{FB71DDEA-45C9-440E-8E57-968242A52D26}"/>
                </a:ext>
              </a:extLst>
            </p:cNvPr>
            <p:cNvSpPr>
              <a:spLocks noChangeArrowheads="1"/>
            </p:cNvSpPr>
            <p:nvPr userDrawn="1"/>
          </p:nvSpPr>
          <p:spPr bwMode="auto">
            <a:xfrm>
              <a:off x="383" y="694"/>
              <a:ext cx="730" cy="729"/>
            </a:xfrm>
            <a:prstGeom prst="ellipse">
              <a:avLst/>
            </a:pr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2">
              <a:extLst>
                <a:ext uri="{FF2B5EF4-FFF2-40B4-BE49-F238E27FC236}">
                  <a16:creationId xmlns:a16="http://schemas.microsoft.com/office/drawing/2014/main" id="{072519D3-BA3F-494B-AE99-97950C8AC545}"/>
                </a:ext>
              </a:extLst>
            </p:cNvPr>
            <p:cNvSpPr>
              <a:spLocks/>
            </p:cNvSpPr>
            <p:nvPr userDrawn="1"/>
          </p:nvSpPr>
          <p:spPr bwMode="auto">
            <a:xfrm>
              <a:off x="602" y="952"/>
              <a:ext cx="451" cy="325"/>
            </a:xfrm>
            <a:custGeom>
              <a:avLst/>
              <a:gdLst>
                <a:gd name="T0" fmla="*/ 504 w 691"/>
                <a:gd name="T1" fmla="*/ 501 h 501"/>
                <a:gd name="T2" fmla="*/ 580 w 691"/>
                <a:gd name="T3" fmla="*/ 0 h 501"/>
                <a:gd name="T4" fmla="*/ 0 w 691"/>
                <a:gd name="T5" fmla="*/ 295 h 501"/>
                <a:gd name="T6" fmla="*/ 159 w 691"/>
                <a:gd name="T7" fmla="*/ 444 h 501"/>
                <a:gd name="T8" fmla="*/ 504 w 691"/>
                <a:gd name="T9" fmla="*/ 501 h 501"/>
              </a:gdLst>
              <a:ahLst/>
              <a:cxnLst>
                <a:cxn ang="0">
                  <a:pos x="T0" y="T1"/>
                </a:cxn>
                <a:cxn ang="0">
                  <a:pos x="T2" y="T3"/>
                </a:cxn>
                <a:cxn ang="0">
                  <a:pos x="T4" y="T5"/>
                </a:cxn>
                <a:cxn ang="0">
                  <a:pos x="T6" y="T7"/>
                </a:cxn>
                <a:cxn ang="0">
                  <a:pos x="T8" y="T9"/>
                </a:cxn>
              </a:cxnLst>
              <a:rect l="0" t="0" r="r" b="b"/>
              <a:pathLst>
                <a:path w="691" h="501">
                  <a:moveTo>
                    <a:pt x="504" y="501"/>
                  </a:moveTo>
                  <a:cubicBezTo>
                    <a:pt x="691" y="358"/>
                    <a:pt x="580" y="0"/>
                    <a:pt x="580" y="0"/>
                  </a:cubicBezTo>
                  <a:cubicBezTo>
                    <a:pt x="458" y="84"/>
                    <a:pt x="0" y="295"/>
                    <a:pt x="0" y="295"/>
                  </a:cubicBezTo>
                  <a:cubicBezTo>
                    <a:pt x="0" y="295"/>
                    <a:pt x="67" y="375"/>
                    <a:pt x="159" y="444"/>
                  </a:cubicBezTo>
                  <a:cubicBezTo>
                    <a:pt x="247" y="412"/>
                    <a:pt x="387" y="390"/>
                    <a:pt x="504" y="501"/>
                  </a:cubicBezTo>
                  <a:close/>
                </a:path>
              </a:pathLst>
            </a:custGeom>
            <a:solidFill>
              <a:srgbClr val="81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03">
              <a:extLst>
                <a:ext uri="{FF2B5EF4-FFF2-40B4-BE49-F238E27FC236}">
                  <a16:creationId xmlns:a16="http://schemas.microsoft.com/office/drawing/2014/main" id="{4CA8BAD6-CA52-41D6-B81D-2EDF548B0EC7}"/>
                </a:ext>
              </a:extLst>
            </p:cNvPr>
            <p:cNvSpPr>
              <a:spLocks/>
            </p:cNvSpPr>
            <p:nvPr userDrawn="1"/>
          </p:nvSpPr>
          <p:spPr bwMode="auto">
            <a:xfrm>
              <a:off x="706" y="1205"/>
              <a:ext cx="225" cy="124"/>
            </a:xfrm>
            <a:custGeom>
              <a:avLst/>
              <a:gdLst>
                <a:gd name="T0" fmla="*/ 334 w 345"/>
                <a:gd name="T1" fmla="*/ 119 h 191"/>
                <a:gd name="T2" fmla="*/ 345 w 345"/>
                <a:gd name="T3" fmla="*/ 111 h 191"/>
                <a:gd name="T4" fmla="*/ 0 w 345"/>
                <a:gd name="T5" fmla="*/ 54 h 191"/>
                <a:gd name="T6" fmla="*/ 334 w 345"/>
                <a:gd name="T7" fmla="*/ 119 h 191"/>
              </a:gdLst>
              <a:ahLst/>
              <a:cxnLst>
                <a:cxn ang="0">
                  <a:pos x="T0" y="T1"/>
                </a:cxn>
                <a:cxn ang="0">
                  <a:pos x="T2" y="T3"/>
                </a:cxn>
                <a:cxn ang="0">
                  <a:pos x="T4" y="T5"/>
                </a:cxn>
                <a:cxn ang="0">
                  <a:pos x="T6" y="T7"/>
                </a:cxn>
              </a:cxnLst>
              <a:rect l="0" t="0" r="r" b="b"/>
              <a:pathLst>
                <a:path w="345" h="191">
                  <a:moveTo>
                    <a:pt x="334" y="119"/>
                  </a:moveTo>
                  <a:cubicBezTo>
                    <a:pt x="338" y="117"/>
                    <a:pt x="342" y="114"/>
                    <a:pt x="345" y="111"/>
                  </a:cubicBezTo>
                  <a:cubicBezTo>
                    <a:pt x="228" y="0"/>
                    <a:pt x="88" y="22"/>
                    <a:pt x="0" y="54"/>
                  </a:cubicBezTo>
                  <a:cubicBezTo>
                    <a:pt x="99" y="130"/>
                    <a:pt x="229" y="191"/>
                    <a:pt x="334" y="119"/>
                  </a:cubicBezTo>
                  <a:close/>
                </a:path>
              </a:pathLst>
            </a:custGeom>
            <a:solidFill>
              <a:srgbClr val="EC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04">
              <a:extLst>
                <a:ext uri="{FF2B5EF4-FFF2-40B4-BE49-F238E27FC236}">
                  <a16:creationId xmlns:a16="http://schemas.microsoft.com/office/drawing/2014/main" id="{D30E8271-C75C-492D-AC9C-A481AE85458D}"/>
                </a:ext>
              </a:extLst>
            </p:cNvPr>
            <p:cNvSpPr>
              <a:spLocks/>
            </p:cNvSpPr>
            <p:nvPr userDrawn="1"/>
          </p:nvSpPr>
          <p:spPr bwMode="auto">
            <a:xfrm>
              <a:off x="634" y="942"/>
              <a:ext cx="64" cy="101"/>
            </a:xfrm>
            <a:custGeom>
              <a:avLst/>
              <a:gdLst>
                <a:gd name="T0" fmla="*/ 83 w 98"/>
                <a:gd name="T1" fmla="*/ 65 h 155"/>
                <a:gd name="T2" fmla="*/ 76 w 98"/>
                <a:gd name="T3" fmla="*/ 148 h 155"/>
                <a:gd name="T4" fmla="*/ 14 w 98"/>
                <a:gd name="T5" fmla="*/ 91 h 155"/>
                <a:gd name="T6" fmla="*/ 22 w 98"/>
                <a:gd name="T7" fmla="*/ 7 h 155"/>
                <a:gd name="T8" fmla="*/ 83 w 98"/>
                <a:gd name="T9" fmla="*/ 65 h 155"/>
              </a:gdLst>
              <a:ahLst/>
              <a:cxnLst>
                <a:cxn ang="0">
                  <a:pos x="T0" y="T1"/>
                </a:cxn>
                <a:cxn ang="0">
                  <a:pos x="T2" y="T3"/>
                </a:cxn>
                <a:cxn ang="0">
                  <a:pos x="T4" y="T5"/>
                </a:cxn>
                <a:cxn ang="0">
                  <a:pos x="T6" y="T7"/>
                </a:cxn>
                <a:cxn ang="0">
                  <a:pos x="T8" y="T9"/>
                </a:cxn>
              </a:cxnLst>
              <a:rect l="0" t="0" r="r" b="b"/>
              <a:pathLst>
                <a:path w="98" h="155">
                  <a:moveTo>
                    <a:pt x="83" y="65"/>
                  </a:moveTo>
                  <a:cubicBezTo>
                    <a:pt x="98" y="103"/>
                    <a:pt x="95" y="141"/>
                    <a:pt x="76" y="148"/>
                  </a:cubicBezTo>
                  <a:cubicBezTo>
                    <a:pt x="57" y="155"/>
                    <a:pt x="29" y="130"/>
                    <a:pt x="14" y="91"/>
                  </a:cubicBezTo>
                  <a:cubicBezTo>
                    <a:pt x="0" y="52"/>
                    <a:pt x="3" y="15"/>
                    <a:pt x="22" y="7"/>
                  </a:cubicBezTo>
                  <a:cubicBezTo>
                    <a:pt x="41" y="0"/>
                    <a:pt x="68" y="26"/>
                    <a:pt x="83"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05">
              <a:extLst>
                <a:ext uri="{FF2B5EF4-FFF2-40B4-BE49-F238E27FC236}">
                  <a16:creationId xmlns:a16="http://schemas.microsoft.com/office/drawing/2014/main" id="{13AB6510-1B1D-4B21-893C-06F2A2C11425}"/>
                </a:ext>
              </a:extLst>
            </p:cNvPr>
            <p:cNvSpPr>
              <a:spLocks/>
            </p:cNvSpPr>
            <p:nvPr userDrawn="1"/>
          </p:nvSpPr>
          <p:spPr bwMode="auto">
            <a:xfrm>
              <a:off x="825" y="855"/>
              <a:ext cx="63" cy="101"/>
            </a:xfrm>
            <a:custGeom>
              <a:avLst/>
              <a:gdLst>
                <a:gd name="T0" fmla="*/ 84 w 98"/>
                <a:gd name="T1" fmla="*/ 65 h 155"/>
                <a:gd name="T2" fmla="*/ 76 w 98"/>
                <a:gd name="T3" fmla="*/ 148 h 155"/>
                <a:gd name="T4" fmla="*/ 15 w 98"/>
                <a:gd name="T5" fmla="*/ 91 h 155"/>
                <a:gd name="T6" fmla="*/ 22 w 98"/>
                <a:gd name="T7" fmla="*/ 7 h 155"/>
                <a:gd name="T8" fmla="*/ 84 w 98"/>
                <a:gd name="T9" fmla="*/ 65 h 155"/>
              </a:gdLst>
              <a:ahLst/>
              <a:cxnLst>
                <a:cxn ang="0">
                  <a:pos x="T0" y="T1"/>
                </a:cxn>
                <a:cxn ang="0">
                  <a:pos x="T2" y="T3"/>
                </a:cxn>
                <a:cxn ang="0">
                  <a:pos x="T4" y="T5"/>
                </a:cxn>
                <a:cxn ang="0">
                  <a:pos x="T6" y="T7"/>
                </a:cxn>
                <a:cxn ang="0">
                  <a:pos x="T8" y="T9"/>
                </a:cxn>
              </a:cxnLst>
              <a:rect l="0" t="0" r="r" b="b"/>
              <a:pathLst>
                <a:path w="98" h="155">
                  <a:moveTo>
                    <a:pt x="84" y="65"/>
                  </a:moveTo>
                  <a:cubicBezTo>
                    <a:pt x="98" y="103"/>
                    <a:pt x="95" y="141"/>
                    <a:pt x="76" y="148"/>
                  </a:cubicBezTo>
                  <a:cubicBezTo>
                    <a:pt x="57" y="155"/>
                    <a:pt x="30" y="130"/>
                    <a:pt x="15" y="91"/>
                  </a:cubicBezTo>
                  <a:cubicBezTo>
                    <a:pt x="0" y="52"/>
                    <a:pt x="3" y="15"/>
                    <a:pt x="22" y="7"/>
                  </a:cubicBezTo>
                  <a:cubicBezTo>
                    <a:pt x="41" y="0"/>
                    <a:pt x="69" y="26"/>
                    <a:pt x="84"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06">
              <a:extLst>
                <a:ext uri="{FF2B5EF4-FFF2-40B4-BE49-F238E27FC236}">
                  <a16:creationId xmlns:a16="http://schemas.microsoft.com/office/drawing/2014/main" id="{A6C542C5-81AC-4F82-BCFB-3BA8C60DE3DF}"/>
                </a:ext>
              </a:extLst>
            </p:cNvPr>
            <p:cNvSpPr>
              <a:spLocks/>
            </p:cNvSpPr>
            <p:nvPr userDrawn="1"/>
          </p:nvSpPr>
          <p:spPr bwMode="auto">
            <a:xfrm>
              <a:off x="706" y="424"/>
              <a:ext cx="96" cy="178"/>
            </a:xfrm>
            <a:custGeom>
              <a:avLst/>
              <a:gdLst>
                <a:gd name="T0" fmla="*/ 0 w 96"/>
                <a:gd name="T1" fmla="*/ 178 h 178"/>
                <a:gd name="T2" fmla="*/ 42 w 96"/>
                <a:gd name="T3" fmla="*/ 0 h 178"/>
                <a:gd name="T4" fmla="*/ 96 w 96"/>
                <a:gd name="T5" fmla="*/ 178 h 178"/>
                <a:gd name="T6" fmla="*/ 0 w 96"/>
                <a:gd name="T7" fmla="*/ 178 h 178"/>
              </a:gdLst>
              <a:ahLst/>
              <a:cxnLst>
                <a:cxn ang="0">
                  <a:pos x="T0" y="T1"/>
                </a:cxn>
                <a:cxn ang="0">
                  <a:pos x="T2" y="T3"/>
                </a:cxn>
                <a:cxn ang="0">
                  <a:pos x="T4" y="T5"/>
                </a:cxn>
                <a:cxn ang="0">
                  <a:pos x="T6" y="T7"/>
                </a:cxn>
              </a:cxnLst>
              <a:rect l="0" t="0" r="r" b="b"/>
              <a:pathLst>
                <a:path w="96" h="178">
                  <a:moveTo>
                    <a:pt x="0" y="178"/>
                  </a:moveTo>
                  <a:lnTo>
                    <a:pt x="42" y="0"/>
                  </a:lnTo>
                  <a:lnTo>
                    <a:pt x="96" y="178"/>
                  </a:lnTo>
                  <a:lnTo>
                    <a:pt x="0" y="178"/>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07">
              <a:extLst>
                <a:ext uri="{FF2B5EF4-FFF2-40B4-BE49-F238E27FC236}">
                  <a16:creationId xmlns:a16="http://schemas.microsoft.com/office/drawing/2014/main" id="{4EAD3CEE-1D89-45A4-BDD4-23AE6C6B0E6C}"/>
                </a:ext>
              </a:extLst>
            </p:cNvPr>
            <p:cNvSpPr>
              <a:spLocks/>
            </p:cNvSpPr>
            <p:nvPr userDrawn="1"/>
          </p:nvSpPr>
          <p:spPr bwMode="auto">
            <a:xfrm>
              <a:off x="299" y="610"/>
              <a:ext cx="164" cy="156"/>
            </a:xfrm>
            <a:custGeom>
              <a:avLst/>
              <a:gdLst>
                <a:gd name="T0" fmla="*/ 95 w 164"/>
                <a:gd name="T1" fmla="*/ 156 h 156"/>
                <a:gd name="T2" fmla="*/ 0 w 164"/>
                <a:gd name="T3" fmla="*/ 0 h 156"/>
                <a:gd name="T4" fmla="*/ 164 w 164"/>
                <a:gd name="T5" fmla="*/ 87 h 156"/>
                <a:gd name="T6" fmla="*/ 95 w 164"/>
                <a:gd name="T7" fmla="*/ 156 h 156"/>
              </a:gdLst>
              <a:ahLst/>
              <a:cxnLst>
                <a:cxn ang="0">
                  <a:pos x="T0" y="T1"/>
                </a:cxn>
                <a:cxn ang="0">
                  <a:pos x="T2" y="T3"/>
                </a:cxn>
                <a:cxn ang="0">
                  <a:pos x="T4" y="T5"/>
                </a:cxn>
                <a:cxn ang="0">
                  <a:pos x="T6" y="T7"/>
                </a:cxn>
              </a:cxnLst>
              <a:rect l="0" t="0" r="r" b="b"/>
              <a:pathLst>
                <a:path w="164" h="156">
                  <a:moveTo>
                    <a:pt x="95" y="156"/>
                  </a:moveTo>
                  <a:lnTo>
                    <a:pt x="0" y="0"/>
                  </a:lnTo>
                  <a:lnTo>
                    <a:pt x="164" y="87"/>
                  </a:lnTo>
                  <a:lnTo>
                    <a:pt x="95" y="15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08">
              <a:extLst>
                <a:ext uri="{FF2B5EF4-FFF2-40B4-BE49-F238E27FC236}">
                  <a16:creationId xmlns:a16="http://schemas.microsoft.com/office/drawing/2014/main" id="{023CBB10-EA37-4B2D-A438-8D5DAECF9952}"/>
                </a:ext>
              </a:extLst>
            </p:cNvPr>
            <p:cNvSpPr>
              <a:spLocks/>
            </p:cNvSpPr>
            <p:nvPr userDrawn="1"/>
          </p:nvSpPr>
          <p:spPr bwMode="auto">
            <a:xfrm>
              <a:off x="112" y="1004"/>
              <a:ext cx="179" cy="96"/>
            </a:xfrm>
            <a:custGeom>
              <a:avLst/>
              <a:gdLst>
                <a:gd name="T0" fmla="*/ 179 w 179"/>
                <a:gd name="T1" fmla="*/ 96 h 96"/>
                <a:gd name="T2" fmla="*/ 0 w 179"/>
                <a:gd name="T3" fmla="*/ 54 h 96"/>
                <a:gd name="T4" fmla="*/ 179 w 179"/>
                <a:gd name="T5" fmla="*/ 0 h 96"/>
                <a:gd name="T6" fmla="*/ 179 w 179"/>
                <a:gd name="T7" fmla="*/ 96 h 96"/>
              </a:gdLst>
              <a:ahLst/>
              <a:cxnLst>
                <a:cxn ang="0">
                  <a:pos x="T0" y="T1"/>
                </a:cxn>
                <a:cxn ang="0">
                  <a:pos x="T2" y="T3"/>
                </a:cxn>
                <a:cxn ang="0">
                  <a:pos x="T4" y="T5"/>
                </a:cxn>
                <a:cxn ang="0">
                  <a:pos x="T6" y="T7"/>
                </a:cxn>
              </a:cxnLst>
              <a:rect l="0" t="0" r="r" b="b"/>
              <a:pathLst>
                <a:path w="179" h="96">
                  <a:moveTo>
                    <a:pt x="179" y="96"/>
                  </a:moveTo>
                  <a:lnTo>
                    <a:pt x="0" y="54"/>
                  </a:lnTo>
                  <a:lnTo>
                    <a:pt x="179" y="0"/>
                  </a:lnTo>
                  <a:lnTo>
                    <a:pt x="179"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09">
              <a:extLst>
                <a:ext uri="{FF2B5EF4-FFF2-40B4-BE49-F238E27FC236}">
                  <a16:creationId xmlns:a16="http://schemas.microsoft.com/office/drawing/2014/main" id="{AA177446-D6EE-4093-9B61-9F6E442AFD0F}"/>
                </a:ext>
              </a:extLst>
            </p:cNvPr>
            <p:cNvSpPr>
              <a:spLocks/>
            </p:cNvSpPr>
            <p:nvPr userDrawn="1"/>
          </p:nvSpPr>
          <p:spPr bwMode="auto">
            <a:xfrm>
              <a:off x="299" y="1343"/>
              <a:ext cx="155" cy="164"/>
            </a:xfrm>
            <a:custGeom>
              <a:avLst/>
              <a:gdLst>
                <a:gd name="T0" fmla="*/ 155 w 155"/>
                <a:gd name="T1" fmla="*/ 67 h 164"/>
                <a:gd name="T2" fmla="*/ 0 w 155"/>
                <a:gd name="T3" fmla="*/ 164 h 164"/>
                <a:gd name="T4" fmla="*/ 88 w 155"/>
                <a:gd name="T5" fmla="*/ 0 h 164"/>
                <a:gd name="T6" fmla="*/ 155 w 155"/>
                <a:gd name="T7" fmla="*/ 67 h 164"/>
              </a:gdLst>
              <a:ahLst/>
              <a:cxnLst>
                <a:cxn ang="0">
                  <a:pos x="T0" y="T1"/>
                </a:cxn>
                <a:cxn ang="0">
                  <a:pos x="T2" y="T3"/>
                </a:cxn>
                <a:cxn ang="0">
                  <a:pos x="T4" y="T5"/>
                </a:cxn>
                <a:cxn ang="0">
                  <a:pos x="T6" y="T7"/>
                </a:cxn>
              </a:cxnLst>
              <a:rect l="0" t="0" r="r" b="b"/>
              <a:pathLst>
                <a:path w="155" h="164">
                  <a:moveTo>
                    <a:pt x="155" y="67"/>
                  </a:moveTo>
                  <a:lnTo>
                    <a:pt x="0" y="164"/>
                  </a:lnTo>
                  <a:lnTo>
                    <a:pt x="88" y="0"/>
                  </a:lnTo>
                  <a:lnTo>
                    <a:pt x="155" y="67"/>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10">
              <a:extLst>
                <a:ext uri="{FF2B5EF4-FFF2-40B4-BE49-F238E27FC236}">
                  <a16:creationId xmlns:a16="http://schemas.microsoft.com/office/drawing/2014/main" id="{872BCEB4-14C5-4C75-8EE8-B7FA6A5A3E63}"/>
                </a:ext>
              </a:extLst>
            </p:cNvPr>
            <p:cNvSpPr>
              <a:spLocks/>
            </p:cNvSpPr>
            <p:nvPr userDrawn="1"/>
          </p:nvSpPr>
          <p:spPr bwMode="auto">
            <a:xfrm>
              <a:off x="694" y="1514"/>
              <a:ext cx="96" cy="178"/>
            </a:xfrm>
            <a:custGeom>
              <a:avLst/>
              <a:gdLst>
                <a:gd name="T0" fmla="*/ 96 w 96"/>
                <a:gd name="T1" fmla="*/ 0 h 178"/>
                <a:gd name="T2" fmla="*/ 54 w 96"/>
                <a:gd name="T3" fmla="*/ 178 h 178"/>
                <a:gd name="T4" fmla="*/ 0 w 96"/>
                <a:gd name="T5" fmla="*/ 0 h 178"/>
                <a:gd name="T6" fmla="*/ 96 w 96"/>
                <a:gd name="T7" fmla="*/ 0 h 178"/>
              </a:gdLst>
              <a:ahLst/>
              <a:cxnLst>
                <a:cxn ang="0">
                  <a:pos x="T0" y="T1"/>
                </a:cxn>
                <a:cxn ang="0">
                  <a:pos x="T2" y="T3"/>
                </a:cxn>
                <a:cxn ang="0">
                  <a:pos x="T4" y="T5"/>
                </a:cxn>
                <a:cxn ang="0">
                  <a:pos x="T6" y="T7"/>
                </a:cxn>
              </a:cxnLst>
              <a:rect l="0" t="0" r="r" b="b"/>
              <a:pathLst>
                <a:path w="96" h="178">
                  <a:moveTo>
                    <a:pt x="96" y="0"/>
                  </a:moveTo>
                  <a:lnTo>
                    <a:pt x="54" y="178"/>
                  </a:lnTo>
                  <a:lnTo>
                    <a:pt x="0" y="0"/>
                  </a:lnTo>
                  <a:lnTo>
                    <a:pt x="96"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11">
              <a:extLst>
                <a:ext uri="{FF2B5EF4-FFF2-40B4-BE49-F238E27FC236}">
                  <a16:creationId xmlns:a16="http://schemas.microsoft.com/office/drawing/2014/main" id="{7A8CC3FA-4BB4-4D64-915F-B9F36F35842E}"/>
                </a:ext>
              </a:extLst>
            </p:cNvPr>
            <p:cNvSpPr>
              <a:spLocks/>
            </p:cNvSpPr>
            <p:nvPr userDrawn="1"/>
          </p:nvSpPr>
          <p:spPr bwMode="auto">
            <a:xfrm>
              <a:off x="1033" y="1351"/>
              <a:ext cx="164" cy="156"/>
            </a:xfrm>
            <a:custGeom>
              <a:avLst/>
              <a:gdLst>
                <a:gd name="T0" fmla="*/ 68 w 164"/>
                <a:gd name="T1" fmla="*/ 0 h 156"/>
                <a:gd name="T2" fmla="*/ 164 w 164"/>
                <a:gd name="T3" fmla="*/ 156 h 156"/>
                <a:gd name="T4" fmla="*/ 0 w 164"/>
                <a:gd name="T5" fmla="*/ 68 h 156"/>
                <a:gd name="T6" fmla="*/ 68 w 164"/>
                <a:gd name="T7" fmla="*/ 0 h 156"/>
              </a:gdLst>
              <a:ahLst/>
              <a:cxnLst>
                <a:cxn ang="0">
                  <a:pos x="T0" y="T1"/>
                </a:cxn>
                <a:cxn ang="0">
                  <a:pos x="T2" y="T3"/>
                </a:cxn>
                <a:cxn ang="0">
                  <a:pos x="T4" y="T5"/>
                </a:cxn>
                <a:cxn ang="0">
                  <a:pos x="T6" y="T7"/>
                </a:cxn>
              </a:cxnLst>
              <a:rect l="0" t="0" r="r" b="b"/>
              <a:pathLst>
                <a:path w="164" h="156">
                  <a:moveTo>
                    <a:pt x="68" y="0"/>
                  </a:moveTo>
                  <a:lnTo>
                    <a:pt x="164" y="156"/>
                  </a:lnTo>
                  <a:lnTo>
                    <a:pt x="0" y="68"/>
                  </a:lnTo>
                  <a:lnTo>
                    <a:pt x="68"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112">
              <a:extLst>
                <a:ext uri="{FF2B5EF4-FFF2-40B4-BE49-F238E27FC236}">
                  <a16:creationId xmlns:a16="http://schemas.microsoft.com/office/drawing/2014/main" id="{9282A059-D7A6-4B24-BFFC-2B4CB72AAFAC}"/>
                </a:ext>
              </a:extLst>
            </p:cNvPr>
            <p:cNvSpPr>
              <a:spLocks/>
            </p:cNvSpPr>
            <p:nvPr userDrawn="1"/>
          </p:nvSpPr>
          <p:spPr bwMode="auto">
            <a:xfrm>
              <a:off x="1205" y="1016"/>
              <a:ext cx="179" cy="96"/>
            </a:xfrm>
            <a:custGeom>
              <a:avLst/>
              <a:gdLst>
                <a:gd name="T0" fmla="*/ 0 w 179"/>
                <a:gd name="T1" fmla="*/ 0 h 96"/>
                <a:gd name="T2" fmla="*/ 179 w 179"/>
                <a:gd name="T3" fmla="*/ 42 h 96"/>
                <a:gd name="T4" fmla="*/ 0 w 179"/>
                <a:gd name="T5" fmla="*/ 96 h 96"/>
                <a:gd name="T6" fmla="*/ 0 w 179"/>
                <a:gd name="T7" fmla="*/ 0 h 96"/>
              </a:gdLst>
              <a:ahLst/>
              <a:cxnLst>
                <a:cxn ang="0">
                  <a:pos x="T0" y="T1"/>
                </a:cxn>
                <a:cxn ang="0">
                  <a:pos x="T2" y="T3"/>
                </a:cxn>
                <a:cxn ang="0">
                  <a:pos x="T4" y="T5"/>
                </a:cxn>
                <a:cxn ang="0">
                  <a:pos x="T6" y="T7"/>
                </a:cxn>
              </a:cxnLst>
              <a:rect l="0" t="0" r="r" b="b"/>
              <a:pathLst>
                <a:path w="179" h="96">
                  <a:moveTo>
                    <a:pt x="0" y="0"/>
                  </a:moveTo>
                  <a:lnTo>
                    <a:pt x="179" y="42"/>
                  </a:lnTo>
                  <a:lnTo>
                    <a:pt x="0" y="96"/>
                  </a:lnTo>
                  <a:lnTo>
                    <a:pt x="0"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113">
              <a:extLst>
                <a:ext uri="{FF2B5EF4-FFF2-40B4-BE49-F238E27FC236}">
                  <a16:creationId xmlns:a16="http://schemas.microsoft.com/office/drawing/2014/main" id="{CE829155-E985-442E-9536-1D5774EE08DD}"/>
                </a:ext>
              </a:extLst>
            </p:cNvPr>
            <p:cNvSpPr>
              <a:spLocks/>
            </p:cNvSpPr>
            <p:nvPr userDrawn="1"/>
          </p:nvSpPr>
          <p:spPr bwMode="auto">
            <a:xfrm>
              <a:off x="1041" y="610"/>
              <a:ext cx="156" cy="163"/>
            </a:xfrm>
            <a:custGeom>
              <a:avLst/>
              <a:gdLst>
                <a:gd name="T0" fmla="*/ 0 w 156"/>
                <a:gd name="T1" fmla="*/ 96 h 163"/>
                <a:gd name="T2" fmla="*/ 156 w 156"/>
                <a:gd name="T3" fmla="*/ 0 h 163"/>
                <a:gd name="T4" fmla="*/ 68 w 156"/>
                <a:gd name="T5" fmla="*/ 163 h 163"/>
                <a:gd name="T6" fmla="*/ 0 w 156"/>
                <a:gd name="T7" fmla="*/ 96 h 163"/>
              </a:gdLst>
              <a:ahLst/>
              <a:cxnLst>
                <a:cxn ang="0">
                  <a:pos x="T0" y="T1"/>
                </a:cxn>
                <a:cxn ang="0">
                  <a:pos x="T2" y="T3"/>
                </a:cxn>
                <a:cxn ang="0">
                  <a:pos x="T4" y="T5"/>
                </a:cxn>
                <a:cxn ang="0">
                  <a:pos x="T6" y="T7"/>
                </a:cxn>
              </a:cxnLst>
              <a:rect l="0" t="0" r="r" b="b"/>
              <a:pathLst>
                <a:path w="156" h="163">
                  <a:moveTo>
                    <a:pt x="0" y="96"/>
                  </a:moveTo>
                  <a:lnTo>
                    <a:pt x="156" y="0"/>
                  </a:lnTo>
                  <a:lnTo>
                    <a:pt x="68" y="163"/>
                  </a:lnTo>
                  <a:lnTo>
                    <a:pt x="0"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pic>
        <p:nvPicPr>
          <p:cNvPr id="30" name="图片 29">
            <a:extLst>
              <a:ext uri="{FF2B5EF4-FFF2-40B4-BE49-F238E27FC236}">
                <a16:creationId xmlns:a16="http://schemas.microsoft.com/office/drawing/2014/main" id="{FEBA0529-8DF2-44E5-BB86-93045B0206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723" y="3625877"/>
            <a:ext cx="1690540" cy="1544881"/>
          </a:xfrm>
          <a:prstGeom prst="rect">
            <a:avLst/>
          </a:prstGeom>
        </p:spPr>
      </p:pic>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4"/>
          <a:stretch>
            <a:fillRect/>
          </a:stretch>
        </p:blipFill>
        <p:spPr>
          <a:xfrm>
            <a:off x="283082" y="5925750"/>
            <a:ext cx="622913" cy="621500"/>
          </a:xfrm>
          <a:prstGeom prst="rect">
            <a:avLst/>
          </a:prstGeom>
        </p:spPr>
      </p:pic>
      <p:pic>
        <p:nvPicPr>
          <p:cNvPr id="33" name="图片 32">
            <a:extLst>
              <a:ext uri="{FF2B5EF4-FFF2-40B4-BE49-F238E27FC236}">
                <a16:creationId xmlns:a16="http://schemas.microsoft.com/office/drawing/2014/main" id="{033F1254-F7CD-49F5-BA17-9F295E4D09A4}"/>
              </a:ext>
            </a:extLst>
          </p:cNvPr>
          <p:cNvPicPr>
            <a:picLocks noChangeAspect="1"/>
          </p:cNvPicPr>
          <p:nvPr userDrawn="1"/>
        </p:nvPicPr>
        <p:blipFill>
          <a:blip r:embed="rId5"/>
          <a:stretch>
            <a:fillRect/>
          </a:stretch>
        </p:blipFill>
        <p:spPr>
          <a:xfrm>
            <a:off x="9558925" y="712569"/>
            <a:ext cx="1653750" cy="1215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6"/>
          <a:stretch>
            <a:fillRect/>
          </a:stretch>
        </p:blipFill>
        <p:spPr>
          <a:xfrm>
            <a:off x="11251695" y="2451403"/>
            <a:ext cx="490613" cy="489500"/>
          </a:xfrm>
          <a:prstGeom prst="rect">
            <a:avLst/>
          </a:prstGeom>
        </p:spPr>
      </p:pic>
      <p:pic>
        <p:nvPicPr>
          <p:cNvPr id="37" name="图片 36">
            <a:extLst>
              <a:ext uri="{FF2B5EF4-FFF2-40B4-BE49-F238E27FC236}">
                <a16:creationId xmlns:a16="http://schemas.microsoft.com/office/drawing/2014/main" id="{1D2A4C04-13CE-40FB-BF6D-68AA7DE58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12860" y="355827"/>
            <a:ext cx="793193" cy="791395"/>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8"/>
          <a:stretch>
            <a:fillRect/>
          </a:stretch>
        </p:blipFill>
        <p:spPr>
          <a:xfrm>
            <a:off x="10157091"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8743827" y="4062100"/>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27843" y="139683"/>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3998288">
            <a:off x="5525882" y="577874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8985052" y="-181327"/>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665805" y="3207330"/>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11255434" y="5486108"/>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9247341" y="5737120"/>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333621" y="2198862"/>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flipV="1">
            <a:off x="51834" y="-4508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1642958" y="523848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10124391" y="-456111"/>
            <a:ext cx="3734962" cy="1077850"/>
          </a:xfrm>
          <a:prstGeom prst="rect">
            <a:avLst/>
          </a:prstGeom>
        </p:spPr>
      </p:pic>
      <p:sp>
        <p:nvSpPr>
          <p:cNvPr id="50" name="矩形 49">
            <a:extLst>
              <a:ext uri="{FF2B5EF4-FFF2-40B4-BE49-F238E27FC236}">
                <a16:creationId xmlns:a16="http://schemas.microsoft.com/office/drawing/2014/main" id="{E241FDD6-8185-45BD-BE60-5CF6C11E6F81}"/>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3128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arn(outVertical)">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2"/>
          <a:stretch>
            <a:fillRect/>
          </a:stretch>
        </p:blipFill>
        <p:spPr>
          <a:xfrm>
            <a:off x="10444041" y="6048241"/>
            <a:ext cx="622913" cy="621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3"/>
          <a:stretch>
            <a:fillRect/>
          </a:stretch>
        </p:blipFill>
        <p:spPr>
          <a:xfrm>
            <a:off x="7056798" y="6368500"/>
            <a:ext cx="490613" cy="489500"/>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4"/>
          <a:stretch>
            <a:fillRect/>
          </a:stretch>
        </p:blipFill>
        <p:spPr>
          <a:xfrm>
            <a:off x="138497"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532623" y="4121838"/>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7954" y="441469"/>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3998288">
            <a:off x="5458111" y="608949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8917281" y="129423"/>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478465">
            <a:off x="146272" y="3060882"/>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11680721" y="2327517"/>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8760471" y="6181219"/>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618276" y="2004787"/>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flipV="1">
            <a:off x="-15937" y="26567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1575187" y="554923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10056620" y="-145361"/>
            <a:ext cx="3734962" cy="1077850"/>
          </a:xfrm>
          <a:prstGeom prst="rect">
            <a:avLst/>
          </a:prstGeom>
        </p:spPr>
      </p:pic>
      <p:pic>
        <p:nvPicPr>
          <p:cNvPr id="50" name="图片 49">
            <a:extLst>
              <a:ext uri="{FF2B5EF4-FFF2-40B4-BE49-F238E27FC236}">
                <a16:creationId xmlns:a16="http://schemas.microsoft.com/office/drawing/2014/main" id="{0FAC6946-0B96-4FCC-9B96-02795EDD74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634015">
            <a:off x="10973360" y="6319591"/>
            <a:ext cx="866944" cy="923241"/>
          </a:xfrm>
          <a:prstGeom prst="rect">
            <a:avLst/>
          </a:prstGeom>
        </p:spPr>
      </p:pic>
    </p:spTree>
    <p:extLst>
      <p:ext uri="{BB962C8B-B14F-4D97-AF65-F5344CB8AC3E}">
        <p14:creationId xmlns:p14="http://schemas.microsoft.com/office/powerpoint/2010/main" val="100496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328556" y="3153649"/>
            <a:ext cx="3734962" cy="1077850"/>
          </a:xfrm>
          <a:prstGeom prst="rect">
            <a:avLst/>
          </a:prstGeom>
        </p:spPr>
      </p:pic>
      <p:pic>
        <p:nvPicPr>
          <p:cNvPr id="164" name="图片 163">
            <a:extLst>
              <a:ext uri="{FF2B5EF4-FFF2-40B4-BE49-F238E27FC236}">
                <a16:creationId xmlns:a16="http://schemas.microsoft.com/office/drawing/2014/main" id="{49CDE945-6BF2-481D-8F30-67121F62FF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0555" y="6032124"/>
            <a:ext cx="1304819" cy="676105"/>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5804" y="5731600"/>
            <a:ext cx="2196463" cy="953939"/>
          </a:xfrm>
          <a:prstGeom prst="rect">
            <a:avLst/>
          </a:prstGeom>
        </p:spPr>
      </p:pic>
      <p:pic>
        <p:nvPicPr>
          <p:cNvPr id="169" name="图片 168">
            <a:extLst>
              <a:ext uri="{FF2B5EF4-FFF2-40B4-BE49-F238E27FC236}">
                <a16:creationId xmlns:a16="http://schemas.microsoft.com/office/drawing/2014/main" id="{34BC306E-DCCF-4BC0-841F-16A009681C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573738">
            <a:off x="9481536" y="331823"/>
            <a:ext cx="2072496" cy="1758364"/>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687064">
            <a:off x="59466" y="378377"/>
            <a:ext cx="2164257" cy="1134717"/>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4783687">
            <a:off x="8461008" y="5940294"/>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10889516" y="1734105"/>
            <a:ext cx="623848" cy="1492939"/>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69206" y="5952225"/>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82262" y="627565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213732" y="5557544"/>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31922" y="413971"/>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47819" y="276045"/>
            <a:ext cx="1005532" cy="797344"/>
          </a:xfrm>
          <a:prstGeom prst="rect">
            <a:avLst/>
          </a:prstGeom>
        </p:spPr>
      </p:pic>
      <p:pic>
        <p:nvPicPr>
          <p:cNvPr id="19" name="图片 18">
            <a:extLst>
              <a:ext uri="{FF2B5EF4-FFF2-40B4-BE49-F238E27FC236}">
                <a16:creationId xmlns:a16="http://schemas.microsoft.com/office/drawing/2014/main" id="{BE4CDBE4-C622-4AA1-B9C7-EBCE767D3B9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63836" y="5537492"/>
            <a:ext cx="1481900" cy="1474522"/>
          </a:xfrm>
          <a:prstGeom prst="rect">
            <a:avLst/>
          </a:prstGeom>
        </p:spPr>
      </p:pic>
      <p:pic>
        <p:nvPicPr>
          <p:cNvPr id="21" name="图片 20">
            <a:extLst>
              <a:ext uri="{FF2B5EF4-FFF2-40B4-BE49-F238E27FC236}">
                <a16:creationId xmlns:a16="http://schemas.microsoft.com/office/drawing/2014/main" id="{8807B3B9-A830-40F3-8115-59CC6FB0D1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20949541">
            <a:off x="263373" y="4956866"/>
            <a:ext cx="1866300" cy="1492359"/>
          </a:xfrm>
          <a:prstGeom prst="rect">
            <a:avLst/>
          </a:prstGeom>
        </p:spPr>
      </p:pic>
      <p:pic>
        <p:nvPicPr>
          <p:cNvPr id="22" name="图片 21">
            <a:extLst>
              <a:ext uri="{FF2B5EF4-FFF2-40B4-BE49-F238E27FC236}">
                <a16:creationId xmlns:a16="http://schemas.microsoft.com/office/drawing/2014/main" id="{6603A7C9-F30C-427A-A666-CE627B909B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403933" y="5744439"/>
            <a:ext cx="623848" cy="1492939"/>
          </a:xfrm>
          <a:prstGeom prst="rect">
            <a:avLst/>
          </a:prstGeom>
        </p:spPr>
      </p:pic>
      <p:pic>
        <p:nvPicPr>
          <p:cNvPr id="23" name="图片 22">
            <a:extLst>
              <a:ext uri="{FF2B5EF4-FFF2-40B4-BE49-F238E27FC236}">
                <a16:creationId xmlns:a16="http://schemas.microsoft.com/office/drawing/2014/main" id="{2CBA37ED-7516-423D-989F-F0A478A7F4C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906102" flipV="1">
            <a:off x="5677087" y="6260142"/>
            <a:ext cx="623848" cy="1351314"/>
          </a:xfrm>
          <a:prstGeom prst="rect">
            <a:avLst/>
          </a:prstGeom>
        </p:spPr>
      </p:pic>
      <p:sp>
        <p:nvSpPr>
          <p:cNvPr id="18" name="矩形 17">
            <a:extLst>
              <a:ext uri="{FF2B5EF4-FFF2-40B4-BE49-F238E27FC236}">
                <a16:creationId xmlns:a16="http://schemas.microsoft.com/office/drawing/2014/main" id="{C0081F9A-7780-4289-AE96-7407AC6BEB19}"/>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2208882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par>
                                <p:cTn id="11" presetID="3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 calcmode="lin" valueType="num">
                                      <p:cBhvr>
                                        <p:cTn id="15" dur="1000" fill="hold"/>
                                        <p:tgtEl>
                                          <p:spTgt spid="169"/>
                                        </p:tgtEl>
                                        <p:attrNameLst>
                                          <p:attrName>style.rotation</p:attrName>
                                        </p:attrNameLst>
                                      </p:cBhvr>
                                      <p:tavLst>
                                        <p:tav tm="0">
                                          <p:val>
                                            <p:fltVal val="90"/>
                                          </p:val>
                                        </p:tav>
                                        <p:tav tm="100000">
                                          <p:val>
                                            <p:fltVal val="0"/>
                                          </p:val>
                                        </p:tav>
                                      </p:tavLst>
                                    </p:anim>
                                    <p:animEffect transition="in" filter="fade">
                                      <p:cBhvr>
                                        <p:cTn id="16" dur="1000"/>
                                        <p:tgtEl>
                                          <p:spTgt spid="169"/>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1000" fill="hold"/>
                                        <p:tgtEl>
                                          <p:spTgt spid="171"/>
                                        </p:tgtEl>
                                        <p:attrNameLst>
                                          <p:attrName>ppt_w</p:attrName>
                                        </p:attrNameLst>
                                      </p:cBhvr>
                                      <p:tavLst>
                                        <p:tav tm="0">
                                          <p:val>
                                            <p:fltVal val="0"/>
                                          </p:val>
                                        </p:tav>
                                        <p:tav tm="100000">
                                          <p:val>
                                            <p:strVal val="#ppt_w"/>
                                          </p:val>
                                        </p:tav>
                                      </p:tavLst>
                                    </p:anim>
                                    <p:anim calcmode="lin" valueType="num">
                                      <p:cBhvr>
                                        <p:cTn id="32" dur="1000" fill="hold"/>
                                        <p:tgtEl>
                                          <p:spTgt spid="171"/>
                                        </p:tgtEl>
                                        <p:attrNameLst>
                                          <p:attrName>ppt_h</p:attrName>
                                        </p:attrNameLst>
                                      </p:cBhvr>
                                      <p:tavLst>
                                        <p:tav tm="0">
                                          <p:val>
                                            <p:fltVal val="0"/>
                                          </p:val>
                                        </p:tav>
                                        <p:tav tm="100000">
                                          <p:val>
                                            <p:strVal val="#ppt_h"/>
                                          </p:val>
                                        </p:tav>
                                      </p:tavLst>
                                    </p:anim>
                                    <p:anim calcmode="lin" valueType="num">
                                      <p:cBhvr>
                                        <p:cTn id="33" dur="1000" fill="hold"/>
                                        <p:tgtEl>
                                          <p:spTgt spid="171"/>
                                        </p:tgtEl>
                                        <p:attrNameLst>
                                          <p:attrName>style.rotation</p:attrName>
                                        </p:attrNameLst>
                                      </p:cBhvr>
                                      <p:tavLst>
                                        <p:tav tm="0">
                                          <p:val>
                                            <p:fltVal val="90"/>
                                          </p:val>
                                        </p:tav>
                                        <p:tav tm="100000">
                                          <p:val>
                                            <p:fltVal val="0"/>
                                          </p:val>
                                        </p:tav>
                                      </p:tavLst>
                                    </p:anim>
                                    <p:animEffect transition="in" filter="fade">
                                      <p:cBhvr>
                                        <p:cTn id="34" dur="1000"/>
                                        <p:tgtEl>
                                          <p:spTgt spid="171"/>
                                        </p:tgtEl>
                                      </p:cBhvr>
                                    </p:animEffect>
                                  </p:childTnLst>
                                </p:cTn>
                              </p:par>
                              <p:par>
                                <p:cTn id="35" presetID="3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1000" fill="hold"/>
                                        <p:tgtEl>
                                          <p:spTgt spid="164"/>
                                        </p:tgtEl>
                                        <p:attrNameLst>
                                          <p:attrName>ppt_w</p:attrName>
                                        </p:attrNameLst>
                                      </p:cBhvr>
                                      <p:tavLst>
                                        <p:tav tm="0">
                                          <p:val>
                                            <p:fltVal val="0"/>
                                          </p:val>
                                        </p:tav>
                                        <p:tav tm="100000">
                                          <p:val>
                                            <p:strVal val="#ppt_w"/>
                                          </p:val>
                                        </p:tav>
                                      </p:tavLst>
                                    </p:anim>
                                    <p:anim calcmode="lin" valueType="num">
                                      <p:cBhvr>
                                        <p:cTn id="38" dur="1000" fill="hold"/>
                                        <p:tgtEl>
                                          <p:spTgt spid="164"/>
                                        </p:tgtEl>
                                        <p:attrNameLst>
                                          <p:attrName>ppt_h</p:attrName>
                                        </p:attrNameLst>
                                      </p:cBhvr>
                                      <p:tavLst>
                                        <p:tav tm="0">
                                          <p:val>
                                            <p:fltVal val="0"/>
                                          </p:val>
                                        </p:tav>
                                        <p:tav tm="100000">
                                          <p:val>
                                            <p:strVal val="#ppt_h"/>
                                          </p:val>
                                        </p:tav>
                                      </p:tavLst>
                                    </p:anim>
                                    <p:anim calcmode="lin" valueType="num">
                                      <p:cBhvr>
                                        <p:cTn id="39" dur="1000" fill="hold"/>
                                        <p:tgtEl>
                                          <p:spTgt spid="164"/>
                                        </p:tgtEl>
                                        <p:attrNameLst>
                                          <p:attrName>style.rotation</p:attrName>
                                        </p:attrNameLst>
                                      </p:cBhvr>
                                      <p:tavLst>
                                        <p:tav tm="0">
                                          <p:val>
                                            <p:fltVal val="90"/>
                                          </p:val>
                                        </p:tav>
                                        <p:tav tm="100000">
                                          <p:val>
                                            <p:fltVal val="0"/>
                                          </p:val>
                                        </p:tav>
                                      </p:tavLst>
                                    </p:anim>
                                    <p:animEffect transition="in" filter="fade">
                                      <p:cBhvr>
                                        <p:cTn id="40" dur="1000"/>
                                        <p:tgtEl>
                                          <p:spTgt spid="1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65165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124BA373-5EC5-494E-BDBB-C54D3C8312E2}"/>
              </a:ext>
            </a:extLst>
          </p:cNvPr>
          <p:cNvSpPr/>
          <p:nvPr userDrawn="1"/>
        </p:nvSpPr>
        <p:spPr>
          <a:xfrm>
            <a:off x="2537853" y="647700"/>
            <a:ext cx="6815697" cy="4982390"/>
          </a:xfrm>
          <a:prstGeom prst="rect">
            <a:avLst/>
          </a:prstGeom>
        </p:spPr>
        <p:txBody>
          <a:bodyPr wrap="square">
            <a:spAutoFit/>
          </a:bodyPr>
          <a:lstStyle/>
          <a:p>
            <a:pPr algn="ctr">
              <a:lnSpc>
                <a:spcPct val="240000"/>
              </a:lnSpc>
              <a:spcBef>
                <a:spcPts val="1700"/>
              </a:spcBef>
              <a:spcAft>
                <a:spcPts val="1650"/>
              </a:spcAft>
            </a:pPr>
            <a:r>
              <a:rPr lang="zh-CN" altLang="zh-CN" sz="4400" b="0" i="0" kern="2200" dirty="0">
                <a:solidFill>
                  <a:schemeClr val="bg1"/>
                </a:solidFill>
                <a:latin typeface="inpin heiti" charset="-122"/>
                <a:ea typeface="inpin heiti" charset="-122"/>
                <a:cs typeface="inpin heiti" charset="-122"/>
              </a:rPr>
              <a:t>版权说明</a:t>
            </a:r>
          </a:p>
          <a:p>
            <a:pPr algn="just">
              <a:spcAft>
                <a:spcPts val="0"/>
              </a:spcAft>
            </a:pPr>
            <a:r>
              <a:rPr lang="zh-CN" altLang="zh-CN" b="0" i="0" kern="100" dirty="0">
                <a:solidFill>
                  <a:schemeClr val="bg1"/>
                </a:solidFill>
                <a:latin typeface="inpin heiti" charset="-122"/>
                <a:ea typeface="inpin heiti" charset="-122"/>
                <a:cs typeface="inpin heiti" charset="-122"/>
              </a:rPr>
              <a:t>感谢您下载包图网平台上提供的</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模板！包图网是正版商业图库，所有原创作品（含预览图）均受著作权法保护。</a:t>
            </a:r>
          </a:p>
          <a:p>
            <a:pPr algn="just">
              <a:spcAft>
                <a:spcPts val="0"/>
              </a:spcAft>
            </a:pPr>
            <a:r>
              <a:rPr lang="zh-CN" altLang="zh-CN" b="0" i="0" kern="100" dirty="0">
                <a:solidFill>
                  <a:schemeClr val="bg1"/>
                </a:solidFill>
                <a:latin typeface="inpin heiti" charset="-122"/>
                <a:ea typeface="inpin heiti" charset="-122"/>
                <a:cs typeface="inpin heiti" charset="-122"/>
              </a:rPr>
              <a:t>著作权及相关权利归包图网所有，未经许可任何人不得擅自使用，否则将依法要求承担高达人民币</a:t>
            </a:r>
            <a:r>
              <a:rPr lang="en-US" altLang="zh-CN" b="0" i="0" kern="100" dirty="0">
                <a:solidFill>
                  <a:schemeClr val="bg1"/>
                </a:solidFill>
                <a:latin typeface="inpin heiti" charset="-122"/>
                <a:ea typeface="inpin heiti" charset="-122"/>
                <a:cs typeface="inpin heiti" charset="-122"/>
              </a:rPr>
              <a:t>50</a:t>
            </a:r>
            <a:r>
              <a:rPr lang="zh-CN" altLang="zh-CN" b="0" i="0" kern="100" dirty="0">
                <a:solidFill>
                  <a:schemeClr val="bg1"/>
                </a:solidFill>
                <a:latin typeface="inpin heiti" charset="-122"/>
                <a:ea typeface="inpin heiti" charset="-122"/>
                <a:cs typeface="inpin heiti" charset="-122"/>
              </a:rPr>
              <a:t>万元的赔偿责任。</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该模板内容仅供参考，您可以结合自身需求，在修改更新模板内容后投入使用。</a:t>
            </a:r>
          </a:p>
          <a:p>
            <a:pPr algn="just">
              <a:spcAft>
                <a:spcPts val="0"/>
              </a:spcAft>
            </a:pPr>
            <a:r>
              <a:rPr lang="zh-CN" altLang="zh-CN" b="0" i="0" kern="100" dirty="0">
                <a:solidFill>
                  <a:schemeClr val="bg1"/>
                </a:solidFill>
                <a:latin typeface="inpin heiti" charset="-122"/>
                <a:ea typeface="inpin heiti" charset="-122"/>
                <a:cs typeface="inpin heiti" charset="-122"/>
              </a:rPr>
              <a:t>有任何问题请随时联系网站客服沟通处理。</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更多精品</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a:t>
            </a:r>
            <a:r>
              <a:rPr lang="en-US" altLang="zh-CN" b="0" i="0" u="sng" kern="100" dirty="0">
                <a:solidFill>
                  <a:schemeClr val="bg1"/>
                </a:solidFill>
                <a:latin typeface="inpin heiti" charset="-122"/>
                <a:ea typeface="inpin heiti" charset="-122"/>
                <a:cs typeface="inpin heiti" charset="-122"/>
                <a:hlinkClick r:id="rId15">
                  <a:extLst>
                    <a:ext uri="{A12FA001-AC4F-418D-AE19-62706E023703}">
                      <ahyp:hlinkClr xmlns:ahyp="http://schemas.microsoft.com/office/drawing/2018/hyperlinkcolor" val="tx"/>
                    </a:ext>
                  </a:extLst>
                </a:hlinkClick>
              </a:rPr>
              <a:t>http://ibaotu.com/ppt/</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p:txBody>
      </p:sp>
    </p:spTree>
    <p:extLst>
      <p:ext uri="{BB962C8B-B14F-4D97-AF65-F5344CB8AC3E}">
        <p14:creationId xmlns:p14="http://schemas.microsoft.com/office/powerpoint/2010/main" val="347376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9041A26-A27F-4428-8CF1-EB9D06D094F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sp>
        <p:nvSpPr>
          <p:cNvPr id="4" name="页脚占位符 3">
            <a:extLst>
              <a:ext uri="{FF2B5EF4-FFF2-40B4-BE49-F238E27FC236}">
                <a16:creationId xmlns:a16="http://schemas.microsoft.com/office/drawing/2014/main" id="{F476D420-4366-4852-8E20-130F27363F4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id="{03FBF905-33FF-40CF-8EF2-C808CE72F870}"/>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8507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1B3F8F-BF54-4CA9-AE7A-84041F32AE32}"/>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sp>
        <p:nvSpPr>
          <p:cNvPr id="3" name="页脚占位符 2">
            <a:extLst>
              <a:ext uri="{FF2B5EF4-FFF2-40B4-BE49-F238E27FC236}">
                <a16:creationId xmlns:a16="http://schemas.microsoft.com/office/drawing/2014/main" id="{49AC2955-A582-41B6-9763-1A1544B2B0BB}"/>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id="{504DA774-1115-491B-AECE-943E9AFA41EE}"/>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30617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043773-1278-48A5-AEE2-1A4780AFBC48}"/>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AC41097-099C-4F98-A30B-154A1759D765}"/>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90FC1FFB-65CB-44C6-B6A0-B830E6DCF0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41A1E1B2-6BEA-4724-B6F7-9271FFC65AF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sp>
        <p:nvSpPr>
          <p:cNvPr id="6" name="页脚占位符 5">
            <a:extLst>
              <a:ext uri="{FF2B5EF4-FFF2-40B4-BE49-F238E27FC236}">
                <a16:creationId xmlns:a16="http://schemas.microsoft.com/office/drawing/2014/main" id="{EB20E974-6A45-4B88-822B-383F3A72C2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EB46038B-7622-4865-94BC-9731705445D9}"/>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952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B904A-05F4-4EDC-9E66-719F7CA5AA89}"/>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41762C5-7D1E-45D6-A43F-31D6DEE20B9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31A719FE-6723-48F3-8431-39617ED823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C55C24EC-9D60-4934-BBE1-23B50089067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sp>
        <p:nvSpPr>
          <p:cNvPr id="6" name="页脚占位符 5">
            <a:extLst>
              <a:ext uri="{FF2B5EF4-FFF2-40B4-BE49-F238E27FC236}">
                <a16:creationId xmlns:a16="http://schemas.microsoft.com/office/drawing/2014/main" id="{27FB3F3E-DF2D-44AD-A97F-1B4502F79D4E}"/>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48551DFA-9235-4308-B0A7-7F271C7F624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36357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F4425-6FA7-4562-8FDA-CBC1FB241310}"/>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2A3E70F0-F3E2-4C71-91CB-045E37734D14}"/>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B64F71F-1D3F-4F73-9FBC-A9FB1DDD2626}"/>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sp>
        <p:nvSpPr>
          <p:cNvPr id="5" name="页脚占位符 4">
            <a:extLst>
              <a:ext uri="{FF2B5EF4-FFF2-40B4-BE49-F238E27FC236}">
                <a16:creationId xmlns:a16="http://schemas.microsoft.com/office/drawing/2014/main" id="{382D5F53-7CFB-49D9-A6AD-6A7B9896E3B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F47BE180-C807-499E-980B-2318BCDAEEF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55336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F7B45E-7FC4-43CD-8AB3-2924EE815C74}"/>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38337E88-711C-4471-9F2B-703B95FA1D5A}"/>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EDB7F6E-2A9A-4070-A9C1-8024820AC21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2023/5/4</a:t>
            </a:fld>
            <a:endParaRPr lang="zh-CN" altLang="en-US" dirty="0"/>
          </a:p>
        </p:txBody>
      </p:sp>
      <p:sp>
        <p:nvSpPr>
          <p:cNvPr id="5" name="页脚占位符 4">
            <a:extLst>
              <a:ext uri="{FF2B5EF4-FFF2-40B4-BE49-F238E27FC236}">
                <a16:creationId xmlns:a16="http://schemas.microsoft.com/office/drawing/2014/main" id="{1A3ACF4A-9855-455E-8EBD-8C779822960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7099442D-F321-4492-951D-891F43FB7EB2}"/>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6585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55970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62135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96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rot="16200000">
            <a:off x="1695499" y="-2895601"/>
            <a:ext cx="8801001" cy="12192000"/>
          </a:xfrm>
          <a:prstGeom prst="rect">
            <a:avLst/>
          </a:prstGeom>
        </p:spPr>
      </p:pic>
      <p:pic>
        <p:nvPicPr>
          <p:cNvPr id="8" name="图片 7">
            <a:extLst>
              <a:ext uri="{FF2B5EF4-FFF2-40B4-BE49-F238E27FC236}">
                <a16:creationId xmlns:a16="http://schemas.microsoft.com/office/drawing/2014/main" id="{3CD2D2B4-C263-4DF2-9711-FC1EBFC5A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990165" y="-2891117"/>
            <a:ext cx="8377518" cy="12815046"/>
          </a:xfrm>
          <a:prstGeom prst="rect">
            <a:avLst/>
          </a:prstGeom>
        </p:spPr>
      </p:pic>
    </p:spTree>
    <p:extLst>
      <p:ext uri="{BB962C8B-B14F-4D97-AF65-F5344CB8AC3E}">
        <p14:creationId xmlns:p14="http://schemas.microsoft.com/office/powerpoint/2010/main" val="267112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1269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F3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CE71-C288-4305-B6AB-93D6BC707C6A}" type="datetimeFigureOut">
              <a:rPr lang="zh-CN" altLang="en-US" smtClean="0"/>
              <a:t>2023/5/4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40FA-559C-4D0E-8174-A38CF1F1D5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pic>
        <p:nvPicPr>
          <p:cNvPr id="9" name="Picture 8" descr="A picture containing shape&#10;&#10;Description automatically generated">
            <a:extLst>
              <a:ext uri="{FF2B5EF4-FFF2-40B4-BE49-F238E27FC236}">
                <a16:creationId xmlns:a16="http://schemas.microsoft.com/office/drawing/2014/main" id="{13F238D6-08F9-2D93-2CB5-25C3EEA955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7801" y="380999"/>
            <a:ext cx="1247775" cy="1247775"/>
          </a:xfrm>
          <a:prstGeom prst="rect">
            <a:avLst/>
          </a:prstGeom>
        </p:spPr>
      </p:pic>
    </p:spTree>
    <p:extLst>
      <p:ext uri="{BB962C8B-B14F-4D97-AF65-F5344CB8AC3E}">
        <p14:creationId xmlns:p14="http://schemas.microsoft.com/office/powerpoint/2010/main" val="287470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FEB154F-4D7C-1974-5C14-0DB6599ECA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4/5/2023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60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81F27"/>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6AB88DC-1557-4AA5-95E8-C33E1B9B2926}"/>
              </a:ext>
            </a:extLst>
          </p:cNvPr>
          <p:cNvSpPr txBox="1"/>
          <p:nvPr userDrawn="1"/>
        </p:nvSpPr>
        <p:spPr>
          <a:xfrm>
            <a:off x="1889185" y="1526875"/>
            <a:ext cx="7970807" cy="1569660"/>
          </a:xfrm>
          <a:prstGeom prst="rect">
            <a:avLst/>
          </a:prstGeom>
          <a:noFill/>
        </p:spPr>
        <p:txBody>
          <a:bodyPr wrap="square" rtlCol="0">
            <a:spAutoFit/>
          </a:bodyPr>
          <a:lstStyle/>
          <a:p>
            <a:r>
              <a:rPr lang="zh-CN" altLang="en-US" sz="9600" b="0" i="0" dirty="0">
                <a:solidFill>
                  <a:schemeClr val="tx1">
                    <a:alpha val="0"/>
                  </a:schemeClr>
                </a:solidFill>
                <a:latin typeface="inpin heiti" charset="-122"/>
                <a:ea typeface="inpin heiti" charset="-122"/>
              </a:rPr>
              <a:t>包图网</a:t>
            </a:r>
          </a:p>
        </p:txBody>
      </p:sp>
    </p:spTree>
    <p:extLst>
      <p:ext uri="{BB962C8B-B14F-4D97-AF65-F5344CB8AC3E}">
        <p14:creationId xmlns:p14="http://schemas.microsoft.com/office/powerpoint/2010/main" val="3379396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e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 name="Picture 2">
            <a:extLst>
              <a:ext uri="{FF2B5EF4-FFF2-40B4-BE49-F238E27FC236}">
                <a16:creationId xmlns:a16="http://schemas.microsoft.com/office/drawing/2014/main" id="{28514644-495C-9A8D-7319-31610001A92B}"/>
              </a:ext>
            </a:extLst>
          </p:cNvPr>
          <p:cNvPicPr>
            <a:picLocks noChangeAspect="1"/>
          </p:cNvPicPr>
          <p:nvPr/>
        </p:nvPicPr>
        <p:blipFill>
          <a:blip r:embed="rId3"/>
          <a:stretch>
            <a:fillRect/>
          </a:stretch>
        </p:blipFill>
        <p:spPr>
          <a:xfrm>
            <a:off x="3873815" y="2109561"/>
            <a:ext cx="4444369" cy="829128"/>
          </a:xfrm>
          <a:prstGeom prst="rect">
            <a:avLst/>
          </a:prstGeom>
        </p:spPr>
      </p:pic>
      <p:pic>
        <p:nvPicPr>
          <p:cNvPr id="10" name="Picture 9">
            <a:extLst>
              <a:ext uri="{FF2B5EF4-FFF2-40B4-BE49-F238E27FC236}">
                <a16:creationId xmlns:a16="http://schemas.microsoft.com/office/drawing/2014/main" id="{6FD3066D-3110-EF30-AE03-1F8D651EC75F}"/>
              </a:ext>
            </a:extLst>
          </p:cNvPr>
          <p:cNvPicPr>
            <a:picLocks noChangeAspect="1"/>
          </p:cNvPicPr>
          <p:nvPr/>
        </p:nvPicPr>
        <p:blipFill>
          <a:blip r:embed="rId4"/>
          <a:stretch>
            <a:fillRect/>
          </a:stretch>
        </p:blipFill>
        <p:spPr>
          <a:xfrm>
            <a:off x="1866899" y="3012082"/>
            <a:ext cx="9645459" cy="2371175"/>
          </a:xfrm>
          <a:prstGeom prst="rect">
            <a:avLst/>
          </a:prstGeom>
        </p:spPr>
      </p:pic>
      <p:sp>
        <p:nvSpPr>
          <p:cNvPr id="11" name="TextBox 10">
            <a:extLst>
              <a:ext uri="{FF2B5EF4-FFF2-40B4-BE49-F238E27FC236}">
                <a16:creationId xmlns:a16="http://schemas.microsoft.com/office/drawing/2014/main" id="{8CAE6BC8-2EB4-B773-90B4-E940BC6ADA81}"/>
              </a:ext>
            </a:extLst>
          </p:cNvPr>
          <p:cNvSpPr txBox="1"/>
          <p:nvPr/>
        </p:nvSpPr>
        <p:spPr>
          <a:xfrm>
            <a:off x="5772150" y="4972050"/>
            <a:ext cx="1924050"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
        <p:nvSpPr>
          <p:cNvPr id="2" name="Rectangle 1">
            <a:extLst>
              <a:ext uri="{FF2B5EF4-FFF2-40B4-BE49-F238E27FC236}">
                <a16:creationId xmlns:a16="http://schemas.microsoft.com/office/drawing/2014/main" id="{78F6951D-AC12-476C-04D9-F1C9FC48AD59}"/>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24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971549" y="372634"/>
            <a:ext cx="10372725" cy="1122791"/>
          </a:xfrm>
          <a:custGeom>
            <a:avLst/>
            <a:gdLst>
              <a:gd name="connsiteX0" fmla="*/ 0 w 10372725"/>
              <a:gd name="connsiteY0" fmla="*/ 187136 h 1122791"/>
              <a:gd name="connsiteX1" fmla="*/ 187136 w 10372725"/>
              <a:gd name="connsiteY1" fmla="*/ 0 h 1122791"/>
              <a:gd name="connsiteX2" fmla="*/ 10185589 w 10372725"/>
              <a:gd name="connsiteY2" fmla="*/ 0 h 1122791"/>
              <a:gd name="connsiteX3" fmla="*/ 10372725 w 10372725"/>
              <a:gd name="connsiteY3" fmla="*/ 187136 h 1122791"/>
              <a:gd name="connsiteX4" fmla="*/ 10372725 w 10372725"/>
              <a:gd name="connsiteY4" fmla="*/ 935655 h 1122791"/>
              <a:gd name="connsiteX5" fmla="*/ 10185589 w 10372725"/>
              <a:gd name="connsiteY5" fmla="*/ 1122791 h 1122791"/>
              <a:gd name="connsiteX6" fmla="*/ 187136 w 10372725"/>
              <a:gd name="connsiteY6" fmla="*/ 1122791 h 1122791"/>
              <a:gd name="connsiteX7" fmla="*/ 0 w 10372725"/>
              <a:gd name="connsiteY7" fmla="*/ 935655 h 1122791"/>
              <a:gd name="connsiteX8" fmla="*/ 0 w 10372725"/>
              <a:gd name="connsiteY8" fmla="*/ 187136 h 11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5" h="1122791" fill="none" extrusionOk="0">
                <a:moveTo>
                  <a:pt x="0" y="187136"/>
                </a:moveTo>
                <a:cubicBezTo>
                  <a:pt x="-1119" y="103725"/>
                  <a:pt x="84501" y="12907"/>
                  <a:pt x="187136" y="0"/>
                </a:cubicBezTo>
                <a:cubicBezTo>
                  <a:pt x="3119182" y="-123866"/>
                  <a:pt x="8225740" y="81108"/>
                  <a:pt x="10185589" y="0"/>
                </a:cubicBezTo>
                <a:cubicBezTo>
                  <a:pt x="10293998" y="-7770"/>
                  <a:pt x="10370729" y="83949"/>
                  <a:pt x="10372725" y="187136"/>
                </a:cubicBezTo>
                <a:cubicBezTo>
                  <a:pt x="10333712" y="518741"/>
                  <a:pt x="10395472" y="590566"/>
                  <a:pt x="10372725" y="935655"/>
                </a:cubicBezTo>
                <a:cubicBezTo>
                  <a:pt x="10379858" y="1020066"/>
                  <a:pt x="10291953" y="1128254"/>
                  <a:pt x="10185589" y="1122791"/>
                </a:cubicBezTo>
                <a:cubicBezTo>
                  <a:pt x="6965299" y="1104936"/>
                  <a:pt x="4456234" y="1013447"/>
                  <a:pt x="187136" y="1122791"/>
                </a:cubicBezTo>
                <a:cubicBezTo>
                  <a:pt x="88625" y="1110722"/>
                  <a:pt x="7127" y="1052316"/>
                  <a:pt x="0" y="935655"/>
                </a:cubicBezTo>
                <a:cubicBezTo>
                  <a:pt x="59056" y="687911"/>
                  <a:pt x="10739" y="449404"/>
                  <a:pt x="0" y="187136"/>
                </a:cubicBezTo>
                <a:close/>
              </a:path>
              <a:path w="10372725" h="1122791" stroke="0" extrusionOk="0">
                <a:moveTo>
                  <a:pt x="0" y="187136"/>
                </a:moveTo>
                <a:cubicBezTo>
                  <a:pt x="3650" y="83999"/>
                  <a:pt x="80860" y="5807"/>
                  <a:pt x="187136" y="0"/>
                </a:cubicBezTo>
                <a:cubicBezTo>
                  <a:pt x="1648511" y="96512"/>
                  <a:pt x="9102472" y="-165548"/>
                  <a:pt x="10185589" y="0"/>
                </a:cubicBezTo>
                <a:cubicBezTo>
                  <a:pt x="10294191" y="132"/>
                  <a:pt x="10380106" y="84989"/>
                  <a:pt x="10372725" y="187136"/>
                </a:cubicBezTo>
                <a:cubicBezTo>
                  <a:pt x="10307421" y="391323"/>
                  <a:pt x="10363231" y="834968"/>
                  <a:pt x="10372725" y="935655"/>
                </a:cubicBezTo>
                <a:cubicBezTo>
                  <a:pt x="10373093" y="1037031"/>
                  <a:pt x="10302023" y="1116868"/>
                  <a:pt x="10185589" y="1122791"/>
                </a:cubicBezTo>
                <a:cubicBezTo>
                  <a:pt x="5186759" y="1284503"/>
                  <a:pt x="4632089" y="1266413"/>
                  <a:pt x="187136" y="1122791"/>
                </a:cubicBezTo>
                <a:cubicBezTo>
                  <a:pt x="93747" y="1117531"/>
                  <a:pt x="17402" y="1031529"/>
                  <a:pt x="0" y="935655"/>
                </a:cubicBezTo>
                <a:cubicBezTo>
                  <a:pt x="27456" y="666684"/>
                  <a:pt x="17391" y="431157"/>
                  <a:pt x="0" y="18713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200" b="1" dirty="0">
                <a:solidFill>
                  <a:prstClr val="black"/>
                </a:solidFill>
                <a:latin typeface="Calibri" panose="020F0502020204030204" pitchFamily="34" charset="0"/>
                <a:cs typeface="Calibri" panose="020F0502020204030204" pitchFamily="34" charset="0"/>
              </a:rPr>
              <a:t>3. Quay quả địa cầu theo chiều chuyển động của Trái Đất quanh mình nó, nhận xét sự thay đổi của ngày và đêm.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Quả địa cầu quay - Quả cầu_Bản đồ - Đinh Công Khánh - Cảm ơn bạn bè thầy cô  đã ghé thăm Website!">
            <a:extLst>
              <a:ext uri="{FF2B5EF4-FFF2-40B4-BE49-F238E27FC236}">
                <a16:creationId xmlns:a16="http://schemas.microsoft.com/office/drawing/2014/main" id="{430DD8B5-1BCD-3E6E-0240-8E612CA6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523999"/>
            <a:ext cx="4162425"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DAFF24C-F7EC-C103-B397-DB3486FE63ED}"/>
              </a:ext>
            </a:extLst>
          </p:cNvPr>
          <p:cNvSpPr/>
          <p:nvPr/>
        </p:nvSpPr>
        <p:spPr>
          <a:xfrm>
            <a:off x="733425" y="2352675"/>
            <a:ext cx="5686426" cy="3181350"/>
          </a:xfrm>
          <a:custGeom>
            <a:avLst/>
            <a:gdLst>
              <a:gd name="connsiteX0" fmla="*/ 0 w 5686426"/>
              <a:gd name="connsiteY0" fmla="*/ 530236 h 3181350"/>
              <a:gd name="connsiteX1" fmla="*/ 530236 w 5686426"/>
              <a:gd name="connsiteY1" fmla="*/ 0 h 3181350"/>
              <a:gd name="connsiteX2" fmla="*/ 5156190 w 5686426"/>
              <a:gd name="connsiteY2" fmla="*/ 0 h 3181350"/>
              <a:gd name="connsiteX3" fmla="*/ 5686426 w 5686426"/>
              <a:gd name="connsiteY3" fmla="*/ 530236 h 3181350"/>
              <a:gd name="connsiteX4" fmla="*/ 5686426 w 5686426"/>
              <a:gd name="connsiteY4" fmla="*/ 2651114 h 3181350"/>
              <a:gd name="connsiteX5" fmla="*/ 5156190 w 5686426"/>
              <a:gd name="connsiteY5" fmla="*/ 3181350 h 3181350"/>
              <a:gd name="connsiteX6" fmla="*/ 530236 w 5686426"/>
              <a:gd name="connsiteY6" fmla="*/ 3181350 h 3181350"/>
              <a:gd name="connsiteX7" fmla="*/ 0 w 5686426"/>
              <a:gd name="connsiteY7" fmla="*/ 2651114 h 3181350"/>
              <a:gd name="connsiteX8" fmla="*/ 0 w 5686426"/>
              <a:gd name="connsiteY8" fmla="*/ 530236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6" h="3181350" fill="none" extrusionOk="0">
                <a:moveTo>
                  <a:pt x="0" y="530236"/>
                </a:moveTo>
                <a:cubicBezTo>
                  <a:pt x="-2728" y="286009"/>
                  <a:pt x="239371" y="35562"/>
                  <a:pt x="530236" y="0"/>
                </a:cubicBezTo>
                <a:cubicBezTo>
                  <a:pt x="2330359" y="-123866"/>
                  <a:pt x="3055494" y="81108"/>
                  <a:pt x="5156190" y="0"/>
                </a:cubicBezTo>
                <a:cubicBezTo>
                  <a:pt x="5452420" y="-5207"/>
                  <a:pt x="5676802" y="238189"/>
                  <a:pt x="5686426" y="530236"/>
                </a:cubicBezTo>
                <a:cubicBezTo>
                  <a:pt x="5854143" y="1035698"/>
                  <a:pt x="5556527" y="2323528"/>
                  <a:pt x="5686426" y="2651114"/>
                </a:cubicBezTo>
                <a:cubicBezTo>
                  <a:pt x="5700254" y="2907235"/>
                  <a:pt x="5464447" y="3209317"/>
                  <a:pt x="5156190" y="3181350"/>
                </a:cubicBezTo>
                <a:cubicBezTo>
                  <a:pt x="3435549" y="3163495"/>
                  <a:pt x="2652965" y="3072006"/>
                  <a:pt x="530236" y="3181350"/>
                </a:cubicBezTo>
                <a:cubicBezTo>
                  <a:pt x="255469" y="3136293"/>
                  <a:pt x="2238" y="2948134"/>
                  <a:pt x="0" y="2651114"/>
                </a:cubicBezTo>
                <a:cubicBezTo>
                  <a:pt x="118672" y="1642780"/>
                  <a:pt x="-34222" y="1385342"/>
                  <a:pt x="0" y="530236"/>
                </a:cubicBezTo>
                <a:close/>
              </a:path>
              <a:path w="5686426" h="3181350" stroke="0" extrusionOk="0">
                <a:moveTo>
                  <a:pt x="0" y="530236"/>
                </a:moveTo>
                <a:cubicBezTo>
                  <a:pt x="9458" y="237952"/>
                  <a:pt x="225543" y="23540"/>
                  <a:pt x="530236" y="0"/>
                </a:cubicBezTo>
                <a:cubicBezTo>
                  <a:pt x="1696858" y="96512"/>
                  <a:pt x="3286739" y="-165548"/>
                  <a:pt x="5156190" y="0"/>
                </a:cubicBezTo>
                <a:cubicBezTo>
                  <a:pt x="5481494" y="814"/>
                  <a:pt x="5723607" y="243467"/>
                  <a:pt x="5686426" y="530236"/>
                </a:cubicBezTo>
                <a:cubicBezTo>
                  <a:pt x="5556213" y="1032958"/>
                  <a:pt x="5811399" y="2214746"/>
                  <a:pt x="5686426" y="2651114"/>
                </a:cubicBezTo>
                <a:cubicBezTo>
                  <a:pt x="5689547" y="2927180"/>
                  <a:pt x="5484308" y="3165378"/>
                  <a:pt x="5156190" y="3181350"/>
                </a:cubicBezTo>
                <a:cubicBezTo>
                  <a:pt x="3139666" y="3343062"/>
                  <a:pt x="2446778" y="3324972"/>
                  <a:pt x="530236" y="3181350"/>
                </a:cubicBezTo>
                <a:cubicBezTo>
                  <a:pt x="242877" y="3178456"/>
                  <a:pt x="5419" y="2941626"/>
                  <a:pt x="0" y="2651114"/>
                </a:cubicBezTo>
                <a:cubicBezTo>
                  <a:pt x="128997" y="2316491"/>
                  <a:pt x="-102252" y="1222257"/>
                  <a:pt x="0" y="530236"/>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Sự thay đổi ngày và đêm kế tiếp nhau liên tục.</a:t>
            </a:r>
            <a:endParaRPr lang="en-US" sz="33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Phần được mặt trời chiều sáng là ban ngày, phần không được chiếu sáng là ban đêm.</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E3D89A7B-2333-6D3C-D797-164BCF1FB243}"/>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83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1D72B18F-E18B-E91F-A068-F86680039339}"/>
              </a:ext>
            </a:extLst>
          </p:cNvPr>
          <p:cNvPicPr>
            <a:picLocks noChangeAspect="1"/>
          </p:cNvPicPr>
          <p:nvPr/>
        </p:nvPicPr>
        <p:blipFill>
          <a:blip r:embed="rId3"/>
          <a:stretch>
            <a:fillRect/>
          </a:stretch>
        </p:blipFill>
        <p:spPr>
          <a:xfrm>
            <a:off x="771525" y="1400175"/>
            <a:ext cx="11277600" cy="2819400"/>
          </a:xfrm>
          <a:prstGeom prst="rect">
            <a:avLst/>
          </a:prstGeom>
        </p:spPr>
      </p:pic>
      <p:sp>
        <p:nvSpPr>
          <p:cNvPr id="2" name="Rectangle 1">
            <a:extLst>
              <a:ext uri="{FF2B5EF4-FFF2-40B4-BE49-F238E27FC236}">
                <a16:creationId xmlns:a16="http://schemas.microsoft.com/office/drawing/2014/main" id="{5A40AACF-C483-D641-8AF7-29FEB3DC72B7}"/>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5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7" name="图片 6"/>
          <p:cNvPicPr>
            <a:picLocks noChangeAspect="1"/>
          </p:cNvPicPr>
          <p:nvPr/>
        </p:nvPicPr>
        <p:blipFill>
          <a:blip r:embed="rId4"/>
          <a:stretch>
            <a:fillRect/>
          </a:stretch>
        </p:blipFill>
        <p:spPr>
          <a:xfrm>
            <a:off x="2886720" y="1274342"/>
            <a:ext cx="2994164" cy="3778080"/>
          </a:xfrm>
          <a:prstGeom prst="rect">
            <a:avLst/>
          </a:prstGeom>
        </p:spPr>
      </p:pic>
      <p:pic>
        <p:nvPicPr>
          <p:cNvPr id="6" name="Picture 5">
            <a:extLst>
              <a:ext uri="{FF2B5EF4-FFF2-40B4-BE49-F238E27FC236}">
                <a16:creationId xmlns:a16="http://schemas.microsoft.com/office/drawing/2014/main" id="{B26583A3-4BF1-3DDE-0E44-3E8C2D89A2C8}"/>
              </a:ext>
            </a:extLst>
          </p:cNvPr>
          <p:cNvPicPr>
            <a:picLocks noChangeAspect="1"/>
          </p:cNvPicPr>
          <p:nvPr/>
        </p:nvPicPr>
        <p:blipFill>
          <a:blip r:embed="rId5"/>
          <a:stretch>
            <a:fillRect/>
          </a:stretch>
        </p:blipFill>
        <p:spPr>
          <a:xfrm>
            <a:off x="5024039" y="2016106"/>
            <a:ext cx="4791871" cy="3359187"/>
          </a:xfrm>
          <a:prstGeom prst="rect">
            <a:avLst/>
          </a:prstGeom>
        </p:spPr>
      </p:pic>
      <p:sp>
        <p:nvSpPr>
          <p:cNvPr id="3" name="Rectangle 2">
            <a:extLst>
              <a:ext uri="{FF2B5EF4-FFF2-40B4-BE49-F238E27FC236}">
                <a16:creationId xmlns:a16="http://schemas.microsoft.com/office/drawing/2014/main" id="{749B760E-16B9-F887-DEB9-33ED6C4523A8}"/>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5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Thực hành với quả địa cầu.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D5AA50C3-A2F5-6632-260E-F0212F3C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5" y="1409700"/>
            <a:ext cx="4362450" cy="4362450"/>
          </a:xfrm>
          <a:prstGeom prst="rect">
            <a:avLst/>
          </a:prstGeom>
        </p:spPr>
      </p:pic>
      <p:sp>
        <p:nvSpPr>
          <p:cNvPr id="4" name="Rectangle: Rounded Corners 3">
            <a:extLst>
              <a:ext uri="{FF2B5EF4-FFF2-40B4-BE49-F238E27FC236}">
                <a16:creationId xmlns:a16="http://schemas.microsoft.com/office/drawing/2014/main" id="{FBDA8EF1-A416-9C46-6DD4-FCBAE257A171}"/>
              </a:ext>
            </a:extLst>
          </p:cNvPr>
          <p:cNvSpPr/>
          <p:nvPr/>
        </p:nvSpPr>
        <p:spPr>
          <a:xfrm>
            <a:off x="876299" y="1724025"/>
            <a:ext cx="6772275" cy="1085850"/>
          </a:xfrm>
          <a:custGeom>
            <a:avLst/>
            <a:gdLst>
              <a:gd name="connsiteX0" fmla="*/ 0 w 6772275"/>
              <a:gd name="connsiteY0" fmla="*/ 180979 h 1085850"/>
              <a:gd name="connsiteX1" fmla="*/ 180979 w 6772275"/>
              <a:gd name="connsiteY1" fmla="*/ 0 h 1085850"/>
              <a:gd name="connsiteX2" fmla="*/ 6591296 w 6772275"/>
              <a:gd name="connsiteY2" fmla="*/ 0 h 1085850"/>
              <a:gd name="connsiteX3" fmla="*/ 6772275 w 6772275"/>
              <a:gd name="connsiteY3" fmla="*/ 180979 h 1085850"/>
              <a:gd name="connsiteX4" fmla="*/ 6772275 w 6772275"/>
              <a:gd name="connsiteY4" fmla="*/ 904871 h 1085850"/>
              <a:gd name="connsiteX5" fmla="*/ 6591296 w 6772275"/>
              <a:gd name="connsiteY5" fmla="*/ 1085850 h 1085850"/>
              <a:gd name="connsiteX6" fmla="*/ 180979 w 6772275"/>
              <a:gd name="connsiteY6" fmla="*/ 1085850 h 1085850"/>
              <a:gd name="connsiteX7" fmla="*/ 0 w 6772275"/>
              <a:gd name="connsiteY7" fmla="*/ 904871 h 1085850"/>
              <a:gd name="connsiteX8" fmla="*/ 0 w 6772275"/>
              <a:gd name="connsiteY8" fmla="*/ 18097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085850" fill="none" extrusionOk="0">
                <a:moveTo>
                  <a:pt x="0" y="180979"/>
                </a:moveTo>
                <a:cubicBezTo>
                  <a:pt x="-508" y="90087"/>
                  <a:pt x="81160" y="2390"/>
                  <a:pt x="180979" y="0"/>
                </a:cubicBezTo>
                <a:cubicBezTo>
                  <a:pt x="1971383" y="-123866"/>
                  <a:pt x="5148779" y="81108"/>
                  <a:pt x="6591296" y="0"/>
                </a:cubicBezTo>
                <a:cubicBezTo>
                  <a:pt x="6692769" y="-2337"/>
                  <a:pt x="6769249" y="81277"/>
                  <a:pt x="6772275" y="180979"/>
                </a:cubicBezTo>
                <a:cubicBezTo>
                  <a:pt x="6817289" y="457308"/>
                  <a:pt x="6753618" y="679240"/>
                  <a:pt x="6772275" y="904871"/>
                </a:cubicBezTo>
                <a:cubicBezTo>
                  <a:pt x="6778304" y="988814"/>
                  <a:pt x="6697102" y="1096470"/>
                  <a:pt x="6591296" y="1085850"/>
                </a:cubicBezTo>
                <a:cubicBezTo>
                  <a:pt x="4270058" y="1067995"/>
                  <a:pt x="3289050" y="976506"/>
                  <a:pt x="180979" y="1085850"/>
                </a:cubicBezTo>
                <a:cubicBezTo>
                  <a:pt x="83228" y="1080363"/>
                  <a:pt x="7932" y="1019635"/>
                  <a:pt x="0" y="904871"/>
                </a:cubicBezTo>
                <a:cubicBezTo>
                  <a:pt x="-8682" y="789080"/>
                  <a:pt x="36518" y="370814"/>
                  <a:pt x="0" y="180979"/>
                </a:cubicBezTo>
                <a:close/>
              </a:path>
              <a:path w="6772275" h="1085850" stroke="0" extrusionOk="0">
                <a:moveTo>
                  <a:pt x="0" y="180979"/>
                </a:moveTo>
                <a:cubicBezTo>
                  <a:pt x="13778" y="81839"/>
                  <a:pt x="72799" y="16343"/>
                  <a:pt x="180979" y="0"/>
                </a:cubicBezTo>
                <a:cubicBezTo>
                  <a:pt x="3161491" y="96512"/>
                  <a:pt x="5879573" y="-165548"/>
                  <a:pt x="6591296" y="0"/>
                </a:cubicBezTo>
                <a:cubicBezTo>
                  <a:pt x="6705272" y="352"/>
                  <a:pt x="6777049" y="81807"/>
                  <a:pt x="6772275" y="180979"/>
                </a:cubicBezTo>
                <a:cubicBezTo>
                  <a:pt x="6794399" y="476323"/>
                  <a:pt x="6738869" y="689761"/>
                  <a:pt x="6772275" y="904871"/>
                </a:cubicBezTo>
                <a:cubicBezTo>
                  <a:pt x="6772699" y="1002544"/>
                  <a:pt x="6699798" y="1081979"/>
                  <a:pt x="6591296" y="1085850"/>
                </a:cubicBezTo>
                <a:cubicBezTo>
                  <a:pt x="5298235" y="1247562"/>
                  <a:pt x="2970996" y="1229472"/>
                  <a:pt x="180979" y="1085850"/>
                </a:cubicBezTo>
                <a:cubicBezTo>
                  <a:pt x="87878" y="1082233"/>
                  <a:pt x="2282" y="1003843"/>
                  <a:pt x="0" y="904871"/>
                </a:cubicBezTo>
                <a:cubicBezTo>
                  <a:pt x="50285" y="614482"/>
                  <a:pt x="-41831" y="337617"/>
                  <a:pt x="0" y="180979"/>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Chỉ vị trí của Việt Nam trên quả địa cầu.</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9167B98D-7A46-78B5-EB69-E422894B566C}"/>
              </a:ext>
            </a:extLst>
          </p:cNvPr>
          <p:cNvSpPr/>
          <p:nvPr/>
        </p:nvSpPr>
        <p:spPr>
          <a:xfrm>
            <a:off x="866774" y="3248024"/>
            <a:ext cx="6772275" cy="1514475"/>
          </a:xfrm>
          <a:custGeom>
            <a:avLst/>
            <a:gdLst>
              <a:gd name="connsiteX0" fmla="*/ 0 w 6772275"/>
              <a:gd name="connsiteY0" fmla="*/ 252418 h 1514475"/>
              <a:gd name="connsiteX1" fmla="*/ 252418 w 6772275"/>
              <a:gd name="connsiteY1" fmla="*/ 0 h 1514475"/>
              <a:gd name="connsiteX2" fmla="*/ 6519857 w 6772275"/>
              <a:gd name="connsiteY2" fmla="*/ 0 h 1514475"/>
              <a:gd name="connsiteX3" fmla="*/ 6772275 w 6772275"/>
              <a:gd name="connsiteY3" fmla="*/ 252418 h 1514475"/>
              <a:gd name="connsiteX4" fmla="*/ 6772275 w 6772275"/>
              <a:gd name="connsiteY4" fmla="*/ 1262057 h 1514475"/>
              <a:gd name="connsiteX5" fmla="*/ 6519857 w 6772275"/>
              <a:gd name="connsiteY5" fmla="*/ 1514475 h 1514475"/>
              <a:gd name="connsiteX6" fmla="*/ 252418 w 6772275"/>
              <a:gd name="connsiteY6" fmla="*/ 1514475 h 1514475"/>
              <a:gd name="connsiteX7" fmla="*/ 0 w 6772275"/>
              <a:gd name="connsiteY7" fmla="*/ 1262057 h 1514475"/>
              <a:gd name="connsiteX8" fmla="*/ 0 w 6772275"/>
              <a:gd name="connsiteY8" fmla="*/ 252418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514475" fill="none" extrusionOk="0">
                <a:moveTo>
                  <a:pt x="0" y="252418"/>
                </a:moveTo>
                <a:cubicBezTo>
                  <a:pt x="-295" y="118267"/>
                  <a:pt x="114552" y="27736"/>
                  <a:pt x="252418" y="0"/>
                </a:cubicBezTo>
                <a:cubicBezTo>
                  <a:pt x="1313696" y="-123866"/>
                  <a:pt x="5267340" y="81108"/>
                  <a:pt x="6519857" y="0"/>
                </a:cubicBezTo>
                <a:cubicBezTo>
                  <a:pt x="6660874" y="-2474"/>
                  <a:pt x="6760398" y="113991"/>
                  <a:pt x="6772275" y="252418"/>
                </a:cubicBezTo>
                <a:cubicBezTo>
                  <a:pt x="6832906" y="414125"/>
                  <a:pt x="6858529" y="1130894"/>
                  <a:pt x="6772275" y="1262057"/>
                </a:cubicBezTo>
                <a:cubicBezTo>
                  <a:pt x="6775020" y="1394175"/>
                  <a:pt x="6662200" y="1519801"/>
                  <a:pt x="6519857" y="1514475"/>
                </a:cubicBezTo>
                <a:cubicBezTo>
                  <a:pt x="5000249" y="1496620"/>
                  <a:pt x="3139784" y="1405131"/>
                  <a:pt x="252418" y="1514475"/>
                </a:cubicBezTo>
                <a:cubicBezTo>
                  <a:pt x="118488" y="1500823"/>
                  <a:pt x="1422" y="1404119"/>
                  <a:pt x="0" y="1262057"/>
                </a:cubicBezTo>
                <a:cubicBezTo>
                  <a:pt x="-55082" y="962160"/>
                  <a:pt x="-33874" y="644676"/>
                  <a:pt x="0" y="252418"/>
                </a:cubicBezTo>
                <a:close/>
              </a:path>
              <a:path w="6772275" h="1514475" stroke="0" extrusionOk="0">
                <a:moveTo>
                  <a:pt x="0" y="252418"/>
                </a:moveTo>
                <a:cubicBezTo>
                  <a:pt x="27215" y="114615"/>
                  <a:pt x="100894" y="24067"/>
                  <a:pt x="252418" y="0"/>
                </a:cubicBezTo>
                <a:cubicBezTo>
                  <a:pt x="3246770" y="96512"/>
                  <a:pt x="4363777" y="-165548"/>
                  <a:pt x="6519857" y="0"/>
                </a:cubicBezTo>
                <a:cubicBezTo>
                  <a:pt x="6668157" y="223"/>
                  <a:pt x="6792063" y="116243"/>
                  <a:pt x="6772275" y="252418"/>
                </a:cubicBezTo>
                <a:cubicBezTo>
                  <a:pt x="6741333" y="366435"/>
                  <a:pt x="6802831" y="784623"/>
                  <a:pt x="6772275" y="1262057"/>
                </a:cubicBezTo>
                <a:cubicBezTo>
                  <a:pt x="6773865" y="1392916"/>
                  <a:pt x="6666344" y="1511270"/>
                  <a:pt x="6519857" y="1514475"/>
                </a:cubicBezTo>
                <a:cubicBezTo>
                  <a:pt x="3391795" y="1676187"/>
                  <a:pt x="1148152" y="1658097"/>
                  <a:pt x="252418" y="1514475"/>
                </a:cubicBezTo>
                <a:cubicBezTo>
                  <a:pt x="133425" y="1503697"/>
                  <a:pt x="14400" y="1395276"/>
                  <a:pt x="0" y="1262057"/>
                </a:cubicBezTo>
                <a:cubicBezTo>
                  <a:pt x="82639" y="881592"/>
                  <a:pt x="-67756" y="406867"/>
                  <a:pt x="0" y="252418"/>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Quay quả địa cầu theo chiều chuyển động của Trái Đất quanh mình nó.</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2CD0367-039D-CD86-8BB2-F02E327967E0}"/>
              </a:ext>
            </a:extLst>
          </p:cNvPr>
          <p:cNvSpPr/>
          <p:nvPr/>
        </p:nvSpPr>
        <p:spPr>
          <a:xfrm>
            <a:off x="752474" y="5267325"/>
            <a:ext cx="7505701" cy="1133476"/>
          </a:xfrm>
          <a:custGeom>
            <a:avLst/>
            <a:gdLst>
              <a:gd name="connsiteX0" fmla="*/ 0 w 7505701"/>
              <a:gd name="connsiteY0" fmla="*/ 188916 h 1133476"/>
              <a:gd name="connsiteX1" fmla="*/ 188916 w 7505701"/>
              <a:gd name="connsiteY1" fmla="*/ 0 h 1133476"/>
              <a:gd name="connsiteX2" fmla="*/ 7316785 w 7505701"/>
              <a:gd name="connsiteY2" fmla="*/ 0 h 1133476"/>
              <a:gd name="connsiteX3" fmla="*/ 7505701 w 7505701"/>
              <a:gd name="connsiteY3" fmla="*/ 188916 h 1133476"/>
              <a:gd name="connsiteX4" fmla="*/ 7505701 w 7505701"/>
              <a:gd name="connsiteY4" fmla="*/ 944560 h 1133476"/>
              <a:gd name="connsiteX5" fmla="*/ 7316785 w 7505701"/>
              <a:gd name="connsiteY5" fmla="*/ 1133476 h 1133476"/>
              <a:gd name="connsiteX6" fmla="*/ 188916 w 7505701"/>
              <a:gd name="connsiteY6" fmla="*/ 1133476 h 1133476"/>
              <a:gd name="connsiteX7" fmla="*/ 0 w 7505701"/>
              <a:gd name="connsiteY7" fmla="*/ 944560 h 1133476"/>
              <a:gd name="connsiteX8" fmla="*/ 0 w 7505701"/>
              <a:gd name="connsiteY8" fmla="*/ 188916 h 11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701" h="1133476" fill="none" extrusionOk="0">
                <a:moveTo>
                  <a:pt x="0" y="188916"/>
                </a:moveTo>
                <a:cubicBezTo>
                  <a:pt x="-812" y="99049"/>
                  <a:pt x="84657" y="1370"/>
                  <a:pt x="188916" y="0"/>
                </a:cubicBezTo>
                <a:cubicBezTo>
                  <a:pt x="3322553" y="-123866"/>
                  <a:pt x="3987351" y="81108"/>
                  <a:pt x="7316785" y="0"/>
                </a:cubicBezTo>
                <a:cubicBezTo>
                  <a:pt x="7426351" y="-8038"/>
                  <a:pt x="7496829" y="85313"/>
                  <a:pt x="7505701" y="188916"/>
                </a:cubicBezTo>
                <a:cubicBezTo>
                  <a:pt x="7439570" y="325549"/>
                  <a:pt x="7450691" y="577079"/>
                  <a:pt x="7505701" y="944560"/>
                </a:cubicBezTo>
                <a:cubicBezTo>
                  <a:pt x="7507195" y="1044927"/>
                  <a:pt x="7425975" y="1142284"/>
                  <a:pt x="7316785" y="1133476"/>
                </a:cubicBezTo>
                <a:cubicBezTo>
                  <a:pt x="3767801" y="1115621"/>
                  <a:pt x="1527742" y="1024132"/>
                  <a:pt x="188916" y="1133476"/>
                </a:cubicBezTo>
                <a:cubicBezTo>
                  <a:pt x="91654" y="1115843"/>
                  <a:pt x="8728" y="1065193"/>
                  <a:pt x="0" y="944560"/>
                </a:cubicBezTo>
                <a:cubicBezTo>
                  <a:pt x="-65149" y="745472"/>
                  <a:pt x="-6019" y="486082"/>
                  <a:pt x="0" y="188916"/>
                </a:cubicBezTo>
                <a:close/>
              </a:path>
              <a:path w="7505701" h="1133476" stroke="0" extrusionOk="0">
                <a:moveTo>
                  <a:pt x="0" y="188916"/>
                </a:moveTo>
                <a:cubicBezTo>
                  <a:pt x="5796" y="84923"/>
                  <a:pt x="75947" y="17149"/>
                  <a:pt x="188916" y="0"/>
                </a:cubicBezTo>
                <a:cubicBezTo>
                  <a:pt x="3632539" y="96512"/>
                  <a:pt x="6517636" y="-165548"/>
                  <a:pt x="7316785" y="0"/>
                </a:cubicBezTo>
                <a:cubicBezTo>
                  <a:pt x="7435381" y="358"/>
                  <a:pt x="7525055" y="87742"/>
                  <a:pt x="7505701" y="188916"/>
                </a:cubicBezTo>
                <a:cubicBezTo>
                  <a:pt x="7471759" y="523209"/>
                  <a:pt x="7446766" y="638618"/>
                  <a:pt x="7505701" y="944560"/>
                </a:cubicBezTo>
                <a:cubicBezTo>
                  <a:pt x="7506096" y="1046770"/>
                  <a:pt x="7439798" y="1125020"/>
                  <a:pt x="7316785" y="1133476"/>
                </a:cubicBezTo>
                <a:cubicBezTo>
                  <a:pt x="4967512" y="1295188"/>
                  <a:pt x="1261217" y="1277098"/>
                  <a:pt x="188916" y="1133476"/>
                </a:cubicBezTo>
                <a:cubicBezTo>
                  <a:pt x="99290" y="1125710"/>
                  <a:pt x="7813" y="1045538"/>
                  <a:pt x="0" y="944560"/>
                </a:cubicBezTo>
                <a:cubicBezTo>
                  <a:pt x="65899" y="617396"/>
                  <a:pt x="-20260" y="400555"/>
                  <a:pt x="0" y="188916"/>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Xác định khi nước ta là ngày thì những nước nào là đêm và ngược lại?</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789772BA-C10B-FC8D-6AE3-339E9B347350}"/>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73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325500" y="573085"/>
            <a:ext cx="3389232" cy="4838701"/>
          </a:xfrm>
          <a:prstGeom prst="rect">
            <a:avLst/>
          </a:prstGeom>
        </p:spPr>
      </p:pic>
      <p:pic>
        <p:nvPicPr>
          <p:cNvPr id="7" name="Picture 6">
            <a:extLst>
              <a:ext uri="{FF2B5EF4-FFF2-40B4-BE49-F238E27FC236}">
                <a16:creationId xmlns:a16="http://schemas.microsoft.com/office/drawing/2014/main" id="{DFFAE2F2-8F41-9E77-75A7-77542260C490}"/>
              </a:ext>
            </a:extLst>
          </p:cNvPr>
          <p:cNvPicPr>
            <a:picLocks noChangeAspect="1"/>
          </p:cNvPicPr>
          <p:nvPr/>
        </p:nvPicPr>
        <p:blipFill>
          <a:blip r:embed="rId5"/>
          <a:stretch>
            <a:fillRect/>
          </a:stretch>
        </p:blipFill>
        <p:spPr>
          <a:xfrm>
            <a:off x="5734625" y="2092306"/>
            <a:ext cx="4304149" cy="3359187"/>
          </a:xfrm>
          <a:prstGeom prst="rect">
            <a:avLst/>
          </a:prstGeom>
        </p:spPr>
      </p:pic>
      <p:sp>
        <p:nvSpPr>
          <p:cNvPr id="3" name="Rectangle 2">
            <a:extLst>
              <a:ext uri="{FF2B5EF4-FFF2-40B4-BE49-F238E27FC236}">
                <a16:creationId xmlns:a16="http://schemas.microsoft.com/office/drawing/2014/main" id="{8470D109-9F43-AA61-4B40-8C91072D7B7F}"/>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Điều gì xảy ra nếu Trái Đất ngừng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quay?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5" y="2390775"/>
            <a:ext cx="6610349" cy="3933825"/>
          </a:xfrm>
          <a:custGeom>
            <a:avLst/>
            <a:gdLst>
              <a:gd name="connsiteX0" fmla="*/ 0 w 6610349"/>
              <a:gd name="connsiteY0" fmla="*/ 655651 h 3933825"/>
              <a:gd name="connsiteX1" fmla="*/ 655651 w 6610349"/>
              <a:gd name="connsiteY1" fmla="*/ 0 h 3933825"/>
              <a:gd name="connsiteX2" fmla="*/ 5954698 w 6610349"/>
              <a:gd name="connsiteY2" fmla="*/ 0 h 3933825"/>
              <a:gd name="connsiteX3" fmla="*/ 6610349 w 6610349"/>
              <a:gd name="connsiteY3" fmla="*/ 655651 h 3933825"/>
              <a:gd name="connsiteX4" fmla="*/ 6610349 w 6610349"/>
              <a:gd name="connsiteY4" fmla="*/ 3278174 h 3933825"/>
              <a:gd name="connsiteX5" fmla="*/ 5954698 w 6610349"/>
              <a:gd name="connsiteY5" fmla="*/ 3933825 h 3933825"/>
              <a:gd name="connsiteX6" fmla="*/ 655651 w 6610349"/>
              <a:gd name="connsiteY6" fmla="*/ 3933825 h 3933825"/>
              <a:gd name="connsiteX7" fmla="*/ 0 w 6610349"/>
              <a:gd name="connsiteY7" fmla="*/ 3278174 h 3933825"/>
              <a:gd name="connsiteX8" fmla="*/ 0 w 6610349"/>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349" h="3933825" fill="none" extrusionOk="0">
                <a:moveTo>
                  <a:pt x="0" y="655651"/>
                </a:moveTo>
                <a:cubicBezTo>
                  <a:pt x="-592" y="304093"/>
                  <a:pt x="294329" y="14110"/>
                  <a:pt x="655651" y="0"/>
                </a:cubicBezTo>
                <a:cubicBezTo>
                  <a:pt x="1390060" y="-123866"/>
                  <a:pt x="5127275" y="81108"/>
                  <a:pt x="5954698" y="0"/>
                </a:cubicBezTo>
                <a:cubicBezTo>
                  <a:pt x="6323340" y="-10043"/>
                  <a:pt x="6603563" y="294105"/>
                  <a:pt x="6610349" y="655651"/>
                </a:cubicBezTo>
                <a:cubicBezTo>
                  <a:pt x="6778066" y="988044"/>
                  <a:pt x="6480450" y="2534869"/>
                  <a:pt x="6610349" y="3278174"/>
                </a:cubicBezTo>
                <a:cubicBezTo>
                  <a:pt x="6622348" y="3608418"/>
                  <a:pt x="6348660" y="3991617"/>
                  <a:pt x="5954698" y="3933825"/>
                </a:cubicBezTo>
                <a:cubicBezTo>
                  <a:pt x="3977892" y="3915970"/>
                  <a:pt x="1221533" y="3824481"/>
                  <a:pt x="655651" y="3933825"/>
                </a:cubicBezTo>
                <a:cubicBezTo>
                  <a:pt x="320325" y="3867066"/>
                  <a:pt x="12271" y="3663194"/>
                  <a:pt x="0" y="3278174"/>
                </a:cubicBezTo>
                <a:cubicBezTo>
                  <a:pt x="118672" y="2429929"/>
                  <a:pt x="-34222" y="1078072"/>
                  <a:pt x="0" y="655651"/>
                </a:cubicBezTo>
                <a:close/>
              </a:path>
              <a:path w="6610349" h="3933825" stroke="0" extrusionOk="0">
                <a:moveTo>
                  <a:pt x="0" y="655651"/>
                </a:moveTo>
                <a:cubicBezTo>
                  <a:pt x="49115" y="296439"/>
                  <a:pt x="275052" y="36731"/>
                  <a:pt x="655651" y="0"/>
                </a:cubicBezTo>
                <a:cubicBezTo>
                  <a:pt x="1999912" y="96512"/>
                  <a:pt x="5010757" y="-165548"/>
                  <a:pt x="5954698" y="0"/>
                </a:cubicBezTo>
                <a:cubicBezTo>
                  <a:pt x="6374612" y="1450"/>
                  <a:pt x="6667255" y="302838"/>
                  <a:pt x="6610349" y="655651"/>
                </a:cubicBezTo>
                <a:cubicBezTo>
                  <a:pt x="6480136" y="1054222"/>
                  <a:pt x="6735322" y="2888606"/>
                  <a:pt x="6610349" y="3278174"/>
                </a:cubicBezTo>
                <a:cubicBezTo>
                  <a:pt x="6621664" y="3579456"/>
                  <a:pt x="6363887" y="3912508"/>
                  <a:pt x="5954698" y="3933825"/>
                </a:cubicBezTo>
                <a:cubicBezTo>
                  <a:pt x="5273125" y="4095537"/>
                  <a:pt x="1907806"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đó, một nửa Trái Đất luôn là ngày, một nửa luôn là đêm và nơi là ngày sẽ rất nóng, nơi là đêm sẽ rất lạnh.</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Một ngày sẽ kéo dài 6 tháng. Sự sống chỉ có thể tiếp diễn tại vùng đất hẹp nơi chạng vạng giữa nửa tối và nửa sáng.</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Tuy nhiên, vùng này không cố định một chỗ mà sẽ di chuyển bởi Trái Đất vẫn quay quanh Mặt Trời.</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90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234128" y="30410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lvl="0" algn="ctr"/>
            <a:r>
              <a:rPr lang="en-US" sz="3200" b="1" dirty="0">
                <a:solidFill>
                  <a:prstClr val="black"/>
                </a:solidFill>
                <a:latin typeface="Calibri" panose="020F0502020204030204" pitchFamily="34" charset="0"/>
                <a:cs typeface="Calibri" panose="020F0502020204030204" pitchFamily="34" charset="0"/>
              </a:rPr>
              <a:t>Đ</a:t>
            </a:r>
            <a:r>
              <a:rPr lang="vi-VN" sz="3200" b="1" dirty="0">
                <a:solidFill>
                  <a:prstClr val="black"/>
                </a:solidFill>
                <a:latin typeface="Calibri" panose="020F0502020204030204" pitchFamily="34" charset="0"/>
                <a:cs typeface="Calibri" panose="020F0502020204030204" pitchFamily="34" charset="0"/>
              </a:rPr>
              <a:t>iều gì sẽ xảy ra nếu không có ngày hoặc không có đêm?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2400301" y="2390775"/>
            <a:ext cx="7400924" cy="3933825"/>
          </a:xfrm>
          <a:custGeom>
            <a:avLst/>
            <a:gdLst>
              <a:gd name="connsiteX0" fmla="*/ 0 w 7400924"/>
              <a:gd name="connsiteY0" fmla="*/ 655651 h 3933825"/>
              <a:gd name="connsiteX1" fmla="*/ 655651 w 7400924"/>
              <a:gd name="connsiteY1" fmla="*/ 0 h 3933825"/>
              <a:gd name="connsiteX2" fmla="*/ 6745273 w 7400924"/>
              <a:gd name="connsiteY2" fmla="*/ 0 h 3933825"/>
              <a:gd name="connsiteX3" fmla="*/ 7400924 w 7400924"/>
              <a:gd name="connsiteY3" fmla="*/ 655651 h 3933825"/>
              <a:gd name="connsiteX4" fmla="*/ 7400924 w 7400924"/>
              <a:gd name="connsiteY4" fmla="*/ 3278174 h 3933825"/>
              <a:gd name="connsiteX5" fmla="*/ 6745273 w 7400924"/>
              <a:gd name="connsiteY5" fmla="*/ 3933825 h 3933825"/>
              <a:gd name="connsiteX6" fmla="*/ 655651 w 7400924"/>
              <a:gd name="connsiteY6" fmla="*/ 3933825 h 3933825"/>
              <a:gd name="connsiteX7" fmla="*/ 0 w 7400924"/>
              <a:gd name="connsiteY7" fmla="*/ 3278174 h 3933825"/>
              <a:gd name="connsiteX8" fmla="*/ 0 w 7400924"/>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924" h="3933825" fill="none" extrusionOk="0">
                <a:moveTo>
                  <a:pt x="0" y="655651"/>
                </a:moveTo>
                <a:cubicBezTo>
                  <a:pt x="-592" y="304093"/>
                  <a:pt x="294329" y="14110"/>
                  <a:pt x="655651" y="0"/>
                </a:cubicBezTo>
                <a:cubicBezTo>
                  <a:pt x="3396432" y="-123866"/>
                  <a:pt x="4464091" y="81108"/>
                  <a:pt x="6745273" y="0"/>
                </a:cubicBezTo>
                <a:cubicBezTo>
                  <a:pt x="7113915" y="-10043"/>
                  <a:pt x="7394138" y="294105"/>
                  <a:pt x="7400924" y="655651"/>
                </a:cubicBezTo>
                <a:cubicBezTo>
                  <a:pt x="7568641" y="988044"/>
                  <a:pt x="7271025" y="2534869"/>
                  <a:pt x="7400924" y="3278174"/>
                </a:cubicBezTo>
                <a:cubicBezTo>
                  <a:pt x="7412923" y="3608418"/>
                  <a:pt x="7139235" y="3991617"/>
                  <a:pt x="6745273" y="3933825"/>
                </a:cubicBezTo>
                <a:cubicBezTo>
                  <a:pt x="5147002" y="3915970"/>
                  <a:pt x="1512257" y="3824481"/>
                  <a:pt x="655651" y="3933825"/>
                </a:cubicBezTo>
                <a:cubicBezTo>
                  <a:pt x="320325" y="3867066"/>
                  <a:pt x="12271" y="3663194"/>
                  <a:pt x="0" y="3278174"/>
                </a:cubicBezTo>
                <a:cubicBezTo>
                  <a:pt x="118672" y="2429929"/>
                  <a:pt x="-34222" y="1078072"/>
                  <a:pt x="0" y="655651"/>
                </a:cubicBezTo>
                <a:close/>
              </a:path>
              <a:path w="7400924" h="3933825" stroke="0" extrusionOk="0">
                <a:moveTo>
                  <a:pt x="0" y="655651"/>
                </a:moveTo>
                <a:cubicBezTo>
                  <a:pt x="49115" y="296439"/>
                  <a:pt x="275052" y="36731"/>
                  <a:pt x="655651" y="0"/>
                </a:cubicBezTo>
                <a:cubicBezTo>
                  <a:pt x="1382454" y="96512"/>
                  <a:pt x="3792420" y="-165548"/>
                  <a:pt x="6745273" y="0"/>
                </a:cubicBezTo>
                <a:cubicBezTo>
                  <a:pt x="7165187" y="1450"/>
                  <a:pt x="7457830" y="302838"/>
                  <a:pt x="7400924" y="655651"/>
                </a:cubicBezTo>
                <a:cubicBezTo>
                  <a:pt x="7270711" y="1054222"/>
                  <a:pt x="7525897" y="2888606"/>
                  <a:pt x="7400924" y="3278174"/>
                </a:cubicBezTo>
                <a:cubicBezTo>
                  <a:pt x="7412239" y="3579456"/>
                  <a:pt x="7154462" y="3912508"/>
                  <a:pt x="6745273" y="3933825"/>
                </a:cubicBezTo>
                <a:cubicBezTo>
                  <a:pt x="4373558" y="4095537"/>
                  <a:pt x="1648595"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Trái Đất sẽ luôn tối tăm, hoặc luôn sáng.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tăm tối thì con người sẽ rất khó làm việc và hoạt động.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sáng thì con người có thể sẽ phải làm việc nhiều quá mà không được nghỉ ngơi.</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Ngoài ra, từ trường của Trái Đất cũng yếu dần, làm nó không còn được bảo vệ khỏi các tia vũ trụ độc hại. Như vậy hầu như không còn cơ hội để sự sống có thể tồn tại trên Trái Đất.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9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4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9230DAD7-D881-1508-FD22-3DBD85A14CE1}"/>
              </a:ext>
            </a:extLst>
          </p:cNvPr>
          <p:cNvPicPr>
            <a:picLocks noChangeAspect="1"/>
          </p:cNvPicPr>
          <p:nvPr/>
        </p:nvPicPr>
        <p:blipFill>
          <a:blip r:embed="rId3"/>
          <a:stretch>
            <a:fillRect/>
          </a:stretch>
        </p:blipFill>
        <p:spPr>
          <a:xfrm>
            <a:off x="581024" y="523874"/>
            <a:ext cx="10972801" cy="5850295"/>
          </a:xfrm>
          <a:prstGeom prst="rect">
            <a:avLst/>
          </a:prstGeom>
        </p:spPr>
      </p:pic>
      <p:sp>
        <p:nvSpPr>
          <p:cNvPr id="2" name="Rectangle 1">
            <a:extLst>
              <a:ext uri="{FF2B5EF4-FFF2-40B4-BE49-F238E27FC236}">
                <a16:creationId xmlns:a16="http://schemas.microsoft.com/office/drawing/2014/main" id="{140A2557-6F17-F4F7-1D8B-5A5A80030BA1}"/>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99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935706" y="-405495"/>
            <a:ext cx="18469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Happy New Year</a:t>
            </a:r>
          </a:p>
        </p:txBody>
      </p:sp>
      <p:pic>
        <p:nvPicPr>
          <p:cNvPr id="3" name="Picture 2">
            <a:extLst>
              <a:ext uri="{FF2B5EF4-FFF2-40B4-BE49-F238E27FC236}">
                <a16:creationId xmlns:a16="http://schemas.microsoft.com/office/drawing/2014/main" id="{810664C3-CB5E-8DE8-D8EC-31327AD5CF80}"/>
              </a:ext>
            </a:extLst>
          </p:cNvPr>
          <p:cNvPicPr>
            <a:picLocks noChangeAspect="1"/>
          </p:cNvPicPr>
          <p:nvPr/>
        </p:nvPicPr>
        <p:blipFill>
          <a:blip r:embed="rId3"/>
          <a:stretch>
            <a:fillRect/>
          </a:stretch>
        </p:blipFill>
        <p:spPr>
          <a:xfrm>
            <a:off x="2434400" y="2439959"/>
            <a:ext cx="8211213" cy="2389216"/>
          </a:xfrm>
          <a:prstGeom prst="rect">
            <a:avLst/>
          </a:prstGeom>
        </p:spPr>
      </p:pic>
      <p:sp>
        <p:nvSpPr>
          <p:cNvPr id="4" name="Rectangle 3">
            <a:extLst>
              <a:ext uri="{FF2B5EF4-FFF2-40B4-BE49-F238E27FC236}">
                <a16:creationId xmlns:a16="http://schemas.microsoft.com/office/drawing/2014/main" id="{CA03CB3A-C5A8-E2D3-3C0E-5637F4441758}"/>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68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3" name="图片 2"/>
          <p:cNvPicPr>
            <a:picLocks noChangeAspect="1"/>
          </p:cNvPicPr>
          <p:nvPr/>
        </p:nvPicPr>
        <p:blipFill>
          <a:blip r:embed="rId4"/>
          <a:stretch>
            <a:fillRect/>
          </a:stretch>
        </p:blipFill>
        <p:spPr>
          <a:xfrm>
            <a:off x="2918828" y="1750839"/>
            <a:ext cx="3090358" cy="2899119"/>
          </a:xfrm>
          <a:prstGeom prst="rect">
            <a:avLst/>
          </a:prstGeom>
        </p:spPr>
      </p:pic>
      <p:pic>
        <p:nvPicPr>
          <p:cNvPr id="6" name="Picture 5">
            <a:extLst>
              <a:ext uri="{FF2B5EF4-FFF2-40B4-BE49-F238E27FC236}">
                <a16:creationId xmlns:a16="http://schemas.microsoft.com/office/drawing/2014/main" id="{6A5C94D0-E61B-3744-709A-233E59BA57D7}"/>
              </a:ext>
            </a:extLst>
          </p:cNvPr>
          <p:cNvPicPr>
            <a:picLocks noChangeAspect="1"/>
          </p:cNvPicPr>
          <p:nvPr/>
        </p:nvPicPr>
        <p:blipFill>
          <a:blip r:embed="rId5"/>
          <a:stretch>
            <a:fillRect/>
          </a:stretch>
        </p:blipFill>
        <p:spPr>
          <a:xfrm>
            <a:off x="5704936" y="2169293"/>
            <a:ext cx="3639627" cy="2786113"/>
          </a:xfrm>
          <a:prstGeom prst="rect">
            <a:avLst/>
          </a:prstGeom>
        </p:spPr>
      </p:pic>
      <p:sp>
        <p:nvSpPr>
          <p:cNvPr id="4" name="Rectangle 3">
            <a:extLst>
              <a:ext uri="{FF2B5EF4-FFF2-40B4-BE49-F238E27FC236}">
                <a16:creationId xmlns:a16="http://schemas.microsoft.com/office/drawing/2014/main" id="{C05961F5-718D-939E-75A2-2E3B45015F8D}"/>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191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667">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942975" y="1047750"/>
            <a:ext cx="4471700" cy="1343455"/>
          </a:xfrm>
          <a:custGeom>
            <a:avLst/>
            <a:gdLst>
              <a:gd name="connsiteX0" fmla="*/ 0 w 4471700"/>
              <a:gd name="connsiteY0" fmla="*/ 223914 h 1343455"/>
              <a:gd name="connsiteX1" fmla="*/ 223914 w 4471700"/>
              <a:gd name="connsiteY1" fmla="*/ 0 h 1343455"/>
              <a:gd name="connsiteX2" fmla="*/ 2608492 w 4471700"/>
              <a:gd name="connsiteY2" fmla="*/ 0 h 1343455"/>
              <a:gd name="connsiteX3" fmla="*/ 2608492 w 4471700"/>
              <a:gd name="connsiteY3" fmla="*/ 0 h 1343455"/>
              <a:gd name="connsiteX4" fmla="*/ 3726417 w 4471700"/>
              <a:gd name="connsiteY4" fmla="*/ 0 h 1343455"/>
              <a:gd name="connsiteX5" fmla="*/ 4247786 w 4471700"/>
              <a:gd name="connsiteY5" fmla="*/ 0 h 1343455"/>
              <a:gd name="connsiteX6" fmla="*/ 4471700 w 4471700"/>
              <a:gd name="connsiteY6" fmla="*/ 223914 h 1343455"/>
              <a:gd name="connsiteX7" fmla="*/ 4471700 w 4471700"/>
              <a:gd name="connsiteY7" fmla="*/ 783682 h 1343455"/>
              <a:gd name="connsiteX8" fmla="*/ 4471700 w 4471700"/>
              <a:gd name="connsiteY8" fmla="*/ 783682 h 1343455"/>
              <a:gd name="connsiteX9" fmla="*/ 4471700 w 4471700"/>
              <a:gd name="connsiteY9" fmla="*/ 1119546 h 1343455"/>
              <a:gd name="connsiteX10" fmla="*/ 4471700 w 4471700"/>
              <a:gd name="connsiteY10" fmla="*/ 1119541 h 1343455"/>
              <a:gd name="connsiteX11" fmla="*/ 4247786 w 4471700"/>
              <a:gd name="connsiteY11" fmla="*/ 1343455 h 1343455"/>
              <a:gd name="connsiteX12" fmla="*/ 3726417 w 4471700"/>
              <a:gd name="connsiteY12" fmla="*/ 1343455 h 1343455"/>
              <a:gd name="connsiteX13" fmla="*/ 2341561 w 4471700"/>
              <a:gd name="connsiteY13" fmla="*/ 1734468 h 1343455"/>
              <a:gd name="connsiteX14" fmla="*/ 2608492 w 4471700"/>
              <a:gd name="connsiteY14" fmla="*/ 1343455 h 1343455"/>
              <a:gd name="connsiteX15" fmla="*/ 223914 w 4471700"/>
              <a:gd name="connsiteY15" fmla="*/ 1343455 h 1343455"/>
              <a:gd name="connsiteX16" fmla="*/ 0 w 4471700"/>
              <a:gd name="connsiteY16" fmla="*/ 1119541 h 1343455"/>
              <a:gd name="connsiteX17" fmla="*/ 0 w 4471700"/>
              <a:gd name="connsiteY17" fmla="*/ 1119546 h 1343455"/>
              <a:gd name="connsiteX18" fmla="*/ 0 w 4471700"/>
              <a:gd name="connsiteY18" fmla="*/ 783682 h 1343455"/>
              <a:gd name="connsiteX19" fmla="*/ 0 w 4471700"/>
              <a:gd name="connsiteY19" fmla="*/ 783682 h 1343455"/>
              <a:gd name="connsiteX20" fmla="*/ 0 w 447170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1700" h="1343455" fill="none" extrusionOk="0">
                <a:moveTo>
                  <a:pt x="0" y="223914"/>
                </a:moveTo>
                <a:cubicBezTo>
                  <a:pt x="-5490" y="101624"/>
                  <a:pt x="106540" y="9960"/>
                  <a:pt x="223914" y="0"/>
                </a:cubicBezTo>
                <a:cubicBezTo>
                  <a:pt x="941963" y="51196"/>
                  <a:pt x="1914443" y="76270"/>
                  <a:pt x="2608492" y="0"/>
                </a:cubicBezTo>
                <a:lnTo>
                  <a:pt x="2608492" y="0"/>
                </a:lnTo>
                <a:cubicBezTo>
                  <a:pt x="2971236" y="-47477"/>
                  <a:pt x="3196800" y="-12129"/>
                  <a:pt x="3726417" y="0"/>
                </a:cubicBezTo>
                <a:cubicBezTo>
                  <a:pt x="3826460" y="-20892"/>
                  <a:pt x="4002770" y="25293"/>
                  <a:pt x="4247786" y="0"/>
                </a:cubicBezTo>
                <a:cubicBezTo>
                  <a:pt x="4378845" y="-15680"/>
                  <a:pt x="4482968" y="101269"/>
                  <a:pt x="4471700" y="223914"/>
                </a:cubicBezTo>
                <a:cubicBezTo>
                  <a:pt x="4427514" y="393391"/>
                  <a:pt x="4471397" y="661191"/>
                  <a:pt x="4471700" y="783682"/>
                </a:cubicBezTo>
                <a:lnTo>
                  <a:pt x="4471700" y="783682"/>
                </a:lnTo>
                <a:cubicBezTo>
                  <a:pt x="4451960" y="852836"/>
                  <a:pt x="4467898" y="1022801"/>
                  <a:pt x="4471700" y="1119546"/>
                </a:cubicBezTo>
                <a:lnTo>
                  <a:pt x="4471700" y="1119541"/>
                </a:lnTo>
                <a:cubicBezTo>
                  <a:pt x="4492558" y="1252897"/>
                  <a:pt x="4372870" y="1350203"/>
                  <a:pt x="4247786" y="1343455"/>
                </a:cubicBezTo>
                <a:cubicBezTo>
                  <a:pt x="4059081" y="1368280"/>
                  <a:pt x="3892785" y="1301938"/>
                  <a:pt x="3726417" y="1343455"/>
                </a:cubicBezTo>
                <a:cubicBezTo>
                  <a:pt x="3258436" y="1465452"/>
                  <a:pt x="2577064" y="1762167"/>
                  <a:pt x="2341561" y="1734468"/>
                </a:cubicBezTo>
                <a:cubicBezTo>
                  <a:pt x="2502266" y="1572354"/>
                  <a:pt x="2526129" y="1491290"/>
                  <a:pt x="2608492" y="1343455"/>
                </a:cubicBezTo>
                <a:cubicBezTo>
                  <a:pt x="1802072" y="1218704"/>
                  <a:pt x="1119959"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471700" h="1343455" stroke="0" extrusionOk="0">
                <a:moveTo>
                  <a:pt x="0" y="223914"/>
                </a:moveTo>
                <a:cubicBezTo>
                  <a:pt x="11486" y="93571"/>
                  <a:pt x="114978" y="14266"/>
                  <a:pt x="223914" y="0"/>
                </a:cubicBezTo>
                <a:cubicBezTo>
                  <a:pt x="905359" y="-61479"/>
                  <a:pt x="2110068" y="-79008"/>
                  <a:pt x="2608492" y="0"/>
                </a:cubicBezTo>
                <a:lnTo>
                  <a:pt x="2608492" y="0"/>
                </a:lnTo>
                <a:cubicBezTo>
                  <a:pt x="2785980" y="65881"/>
                  <a:pt x="3493727" y="-52484"/>
                  <a:pt x="3726417" y="0"/>
                </a:cubicBezTo>
                <a:cubicBezTo>
                  <a:pt x="3819270" y="-8950"/>
                  <a:pt x="4150208" y="12434"/>
                  <a:pt x="4247786" y="0"/>
                </a:cubicBezTo>
                <a:cubicBezTo>
                  <a:pt x="4361979" y="-942"/>
                  <a:pt x="4468415" y="110094"/>
                  <a:pt x="4471700" y="223914"/>
                </a:cubicBezTo>
                <a:cubicBezTo>
                  <a:pt x="4488008" y="468252"/>
                  <a:pt x="4512738" y="505322"/>
                  <a:pt x="4471700" y="783682"/>
                </a:cubicBezTo>
                <a:lnTo>
                  <a:pt x="4471700" y="783682"/>
                </a:lnTo>
                <a:cubicBezTo>
                  <a:pt x="4491358" y="894527"/>
                  <a:pt x="4480559" y="953740"/>
                  <a:pt x="4471700" y="1119546"/>
                </a:cubicBezTo>
                <a:lnTo>
                  <a:pt x="4471700" y="1119541"/>
                </a:lnTo>
                <a:cubicBezTo>
                  <a:pt x="4480419" y="1250046"/>
                  <a:pt x="4366961" y="1345576"/>
                  <a:pt x="4247786" y="1343455"/>
                </a:cubicBezTo>
                <a:cubicBezTo>
                  <a:pt x="4035119" y="1381260"/>
                  <a:pt x="3862327" y="1387539"/>
                  <a:pt x="3726417" y="1343455"/>
                </a:cubicBezTo>
                <a:cubicBezTo>
                  <a:pt x="3432017" y="1434320"/>
                  <a:pt x="2523360" y="1795388"/>
                  <a:pt x="2341561" y="1734468"/>
                </a:cubicBezTo>
                <a:cubicBezTo>
                  <a:pt x="2424933" y="1673920"/>
                  <a:pt x="2539612" y="1475376"/>
                  <a:pt x="2608492" y="1343455"/>
                </a:cubicBezTo>
                <a:cubicBezTo>
                  <a:pt x="1949510" y="1342897"/>
                  <a:pt x="1154186"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Hệ</a:t>
            </a:r>
            <a:r>
              <a:rPr kumimoji="0" lang="en-US" sz="3200" b="1" i="0" u="none" strike="noStrike" kern="1200" cap="none" spc="0" normalizeH="0" baseline="0" noProof="0" dirty="0">
                <a:ln>
                  <a:noFill/>
                </a:ln>
                <a:solidFill>
                  <a:prstClr val="black"/>
                </a:solidFill>
                <a:effectLst/>
                <a:uLnTx/>
                <a:uFillTx/>
                <a:latin typeface="Calibri" panose="020F0502020204030204"/>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Mặt</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Trời</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có</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mấy</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hành</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tinh</a:t>
            </a:r>
            <a:r>
              <a:rPr kumimoji="0" lang="en-US" sz="3200" b="1" i="0" u="none" strike="noStrike" kern="1200" cap="none" spc="0" normalizeH="0" noProof="0" dirty="0">
                <a:ln>
                  <a:noFill/>
                </a:ln>
                <a:solidFill>
                  <a:prstClr val="black"/>
                </a:solidFill>
                <a:effectLst/>
                <a:uLnTx/>
                <a:uFillTx/>
                <a:latin typeface="Calibri" panose="020F0502020204030204"/>
                <a:cs typeface="+mn-cs"/>
              </a:rPr>
              <a:t>?</a:t>
            </a:r>
            <a:endParaRPr kumimoji="0" lang="en-US" sz="3200" b="1" i="0" u="none" strike="noStrike" kern="1200" cap="none" spc="0" normalizeH="0" baseline="0" noProof="0" dirty="0">
              <a:ln>
                <a:noFill/>
              </a:ln>
              <a:solidFill>
                <a:prstClr val="black"/>
              </a:solidFill>
              <a:effectLst/>
              <a:uLnTx/>
              <a:uFillTx/>
              <a:latin typeface="HanaMinB"/>
              <a:cs typeface="+mn-cs"/>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468716" cy="1096184"/>
          </a:xfrm>
          <a:custGeom>
            <a:avLst/>
            <a:gdLst>
              <a:gd name="connsiteX0" fmla="*/ 0 w 3468716"/>
              <a:gd name="connsiteY0" fmla="*/ 182701 h 1096184"/>
              <a:gd name="connsiteX1" fmla="*/ 182701 w 3468716"/>
              <a:gd name="connsiteY1" fmla="*/ 0 h 1096184"/>
              <a:gd name="connsiteX2" fmla="*/ 578119 w 3468716"/>
              <a:gd name="connsiteY2" fmla="*/ 0 h 1096184"/>
              <a:gd name="connsiteX3" fmla="*/ 578119 w 3468716"/>
              <a:gd name="connsiteY3" fmla="*/ 0 h 1096184"/>
              <a:gd name="connsiteX4" fmla="*/ 1445298 w 3468716"/>
              <a:gd name="connsiteY4" fmla="*/ 0 h 1096184"/>
              <a:gd name="connsiteX5" fmla="*/ 3286015 w 3468716"/>
              <a:gd name="connsiteY5" fmla="*/ 0 h 1096184"/>
              <a:gd name="connsiteX6" fmla="*/ 3468716 w 3468716"/>
              <a:gd name="connsiteY6" fmla="*/ 182701 h 1096184"/>
              <a:gd name="connsiteX7" fmla="*/ 3468716 w 3468716"/>
              <a:gd name="connsiteY7" fmla="*/ 639441 h 1096184"/>
              <a:gd name="connsiteX8" fmla="*/ 3468716 w 3468716"/>
              <a:gd name="connsiteY8" fmla="*/ 639441 h 1096184"/>
              <a:gd name="connsiteX9" fmla="*/ 3468716 w 3468716"/>
              <a:gd name="connsiteY9" fmla="*/ 913487 h 1096184"/>
              <a:gd name="connsiteX10" fmla="*/ 3468716 w 3468716"/>
              <a:gd name="connsiteY10" fmla="*/ 913483 h 1096184"/>
              <a:gd name="connsiteX11" fmla="*/ 3286015 w 3468716"/>
              <a:gd name="connsiteY11" fmla="*/ 1096184 h 1096184"/>
              <a:gd name="connsiteX12" fmla="*/ 1445298 w 3468716"/>
              <a:gd name="connsiteY12" fmla="*/ 1096184 h 1096184"/>
              <a:gd name="connsiteX13" fmla="*/ 63512 w 3468716"/>
              <a:gd name="connsiteY13" fmla="*/ 1376676 h 1096184"/>
              <a:gd name="connsiteX14" fmla="*/ 578119 w 3468716"/>
              <a:gd name="connsiteY14" fmla="*/ 1096184 h 1096184"/>
              <a:gd name="connsiteX15" fmla="*/ 182701 w 3468716"/>
              <a:gd name="connsiteY15" fmla="*/ 1096184 h 1096184"/>
              <a:gd name="connsiteX16" fmla="*/ 0 w 3468716"/>
              <a:gd name="connsiteY16" fmla="*/ 913483 h 1096184"/>
              <a:gd name="connsiteX17" fmla="*/ 0 w 3468716"/>
              <a:gd name="connsiteY17" fmla="*/ 913487 h 1096184"/>
              <a:gd name="connsiteX18" fmla="*/ 0 w 3468716"/>
              <a:gd name="connsiteY18" fmla="*/ 639441 h 1096184"/>
              <a:gd name="connsiteX19" fmla="*/ 0 w 3468716"/>
              <a:gd name="connsiteY19" fmla="*/ 639441 h 1096184"/>
              <a:gd name="connsiteX20" fmla="*/ 0 w 3468716"/>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8716" h="1096184" fill="none" extrusionOk="0">
                <a:moveTo>
                  <a:pt x="0" y="182701"/>
                </a:moveTo>
                <a:cubicBezTo>
                  <a:pt x="-4053" y="82813"/>
                  <a:pt x="90619" y="13966"/>
                  <a:pt x="182701" y="0"/>
                </a:cubicBezTo>
                <a:cubicBezTo>
                  <a:pt x="325042" y="-28651"/>
                  <a:pt x="447553" y="-19490"/>
                  <a:pt x="578119" y="0"/>
                </a:cubicBezTo>
                <a:lnTo>
                  <a:pt x="578119" y="0"/>
                </a:lnTo>
                <a:cubicBezTo>
                  <a:pt x="720720" y="73134"/>
                  <a:pt x="1049561" y="17921"/>
                  <a:pt x="1445298" y="0"/>
                </a:cubicBezTo>
                <a:cubicBezTo>
                  <a:pt x="1809618" y="93675"/>
                  <a:pt x="2442550" y="-121138"/>
                  <a:pt x="3286015" y="0"/>
                </a:cubicBezTo>
                <a:cubicBezTo>
                  <a:pt x="3392759" y="-12386"/>
                  <a:pt x="3487149" y="83464"/>
                  <a:pt x="3468716" y="182701"/>
                </a:cubicBezTo>
                <a:cubicBezTo>
                  <a:pt x="3447794" y="250133"/>
                  <a:pt x="3440413" y="466532"/>
                  <a:pt x="3468716" y="639441"/>
                </a:cubicBezTo>
                <a:lnTo>
                  <a:pt x="3468716" y="639441"/>
                </a:lnTo>
                <a:cubicBezTo>
                  <a:pt x="3475856" y="764555"/>
                  <a:pt x="3467830" y="785729"/>
                  <a:pt x="3468716" y="913487"/>
                </a:cubicBezTo>
                <a:lnTo>
                  <a:pt x="3468716" y="913483"/>
                </a:lnTo>
                <a:cubicBezTo>
                  <a:pt x="3482314" y="1020704"/>
                  <a:pt x="3390970" y="1115444"/>
                  <a:pt x="3286015" y="1096184"/>
                </a:cubicBezTo>
                <a:cubicBezTo>
                  <a:pt x="2950309" y="1117018"/>
                  <a:pt x="2162910" y="973714"/>
                  <a:pt x="1445298" y="1096184"/>
                </a:cubicBezTo>
                <a:cubicBezTo>
                  <a:pt x="1143151" y="1093511"/>
                  <a:pt x="364361" y="1396604"/>
                  <a:pt x="63512" y="1376676"/>
                </a:cubicBezTo>
                <a:cubicBezTo>
                  <a:pt x="112661" y="1312407"/>
                  <a:pt x="328057" y="1197382"/>
                  <a:pt x="578119" y="1096184"/>
                </a:cubicBezTo>
                <a:cubicBezTo>
                  <a:pt x="417041" y="1076058"/>
                  <a:pt x="281869" y="1089820"/>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468716" h="1096184" stroke="0" extrusionOk="0">
                <a:moveTo>
                  <a:pt x="0" y="182701"/>
                </a:moveTo>
                <a:cubicBezTo>
                  <a:pt x="2881" y="80123"/>
                  <a:pt x="90455" y="8385"/>
                  <a:pt x="182701" y="0"/>
                </a:cubicBezTo>
                <a:cubicBezTo>
                  <a:pt x="278440" y="23520"/>
                  <a:pt x="478000" y="-3652"/>
                  <a:pt x="578119" y="0"/>
                </a:cubicBezTo>
                <a:lnTo>
                  <a:pt x="578119" y="0"/>
                </a:lnTo>
                <a:cubicBezTo>
                  <a:pt x="695811" y="-16897"/>
                  <a:pt x="1202720" y="14687"/>
                  <a:pt x="1445298" y="0"/>
                </a:cubicBezTo>
                <a:cubicBezTo>
                  <a:pt x="1956075" y="152976"/>
                  <a:pt x="2732495" y="-120100"/>
                  <a:pt x="3286015" y="0"/>
                </a:cubicBezTo>
                <a:cubicBezTo>
                  <a:pt x="3382201" y="-469"/>
                  <a:pt x="3466037" y="89826"/>
                  <a:pt x="3468716" y="182701"/>
                </a:cubicBezTo>
                <a:cubicBezTo>
                  <a:pt x="3508790" y="236449"/>
                  <a:pt x="3436336" y="472200"/>
                  <a:pt x="3468716" y="639441"/>
                </a:cubicBezTo>
                <a:lnTo>
                  <a:pt x="3468716" y="639441"/>
                </a:lnTo>
                <a:cubicBezTo>
                  <a:pt x="3454692" y="740812"/>
                  <a:pt x="3445643" y="787010"/>
                  <a:pt x="3468716" y="913487"/>
                </a:cubicBezTo>
                <a:lnTo>
                  <a:pt x="3468716" y="913483"/>
                </a:lnTo>
                <a:cubicBezTo>
                  <a:pt x="3470307" y="1015634"/>
                  <a:pt x="3371709" y="1103372"/>
                  <a:pt x="3286015" y="1096184"/>
                </a:cubicBezTo>
                <a:cubicBezTo>
                  <a:pt x="2669085" y="1236709"/>
                  <a:pt x="2137782" y="1242972"/>
                  <a:pt x="1445298" y="1096184"/>
                </a:cubicBezTo>
                <a:cubicBezTo>
                  <a:pt x="1010394" y="1106420"/>
                  <a:pt x="424566" y="1402976"/>
                  <a:pt x="63512" y="1376676"/>
                </a:cubicBezTo>
                <a:cubicBezTo>
                  <a:pt x="212779" y="1275196"/>
                  <a:pt x="461027" y="1193941"/>
                  <a:pt x="578119" y="1096184"/>
                </a:cubicBezTo>
                <a:cubicBezTo>
                  <a:pt x="489776" y="1119185"/>
                  <a:pt x="325856" y="1095024"/>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8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2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5" y="1047750"/>
            <a:ext cx="4947950" cy="1343455"/>
          </a:xfrm>
          <a:custGeom>
            <a:avLst/>
            <a:gdLst>
              <a:gd name="connsiteX0" fmla="*/ 0 w 4947950"/>
              <a:gd name="connsiteY0" fmla="*/ 223914 h 1343455"/>
              <a:gd name="connsiteX1" fmla="*/ 223914 w 4947950"/>
              <a:gd name="connsiteY1" fmla="*/ 0 h 1343455"/>
              <a:gd name="connsiteX2" fmla="*/ 2886304 w 4947950"/>
              <a:gd name="connsiteY2" fmla="*/ 0 h 1343455"/>
              <a:gd name="connsiteX3" fmla="*/ 2886304 w 4947950"/>
              <a:gd name="connsiteY3" fmla="*/ 0 h 1343455"/>
              <a:gd name="connsiteX4" fmla="*/ 4123292 w 4947950"/>
              <a:gd name="connsiteY4" fmla="*/ 0 h 1343455"/>
              <a:gd name="connsiteX5" fmla="*/ 4724036 w 4947950"/>
              <a:gd name="connsiteY5" fmla="*/ 0 h 1343455"/>
              <a:gd name="connsiteX6" fmla="*/ 4947950 w 4947950"/>
              <a:gd name="connsiteY6" fmla="*/ 223914 h 1343455"/>
              <a:gd name="connsiteX7" fmla="*/ 4947950 w 4947950"/>
              <a:gd name="connsiteY7" fmla="*/ 783682 h 1343455"/>
              <a:gd name="connsiteX8" fmla="*/ 4947950 w 4947950"/>
              <a:gd name="connsiteY8" fmla="*/ 783682 h 1343455"/>
              <a:gd name="connsiteX9" fmla="*/ 4947950 w 4947950"/>
              <a:gd name="connsiteY9" fmla="*/ 1119546 h 1343455"/>
              <a:gd name="connsiteX10" fmla="*/ 4947950 w 4947950"/>
              <a:gd name="connsiteY10" fmla="*/ 1119541 h 1343455"/>
              <a:gd name="connsiteX11" fmla="*/ 4724036 w 4947950"/>
              <a:gd name="connsiteY11" fmla="*/ 1343455 h 1343455"/>
              <a:gd name="connsiteX12" fmla="*/ 4123292 w 4947950"/>
              <a:gd name="connsiteY12" fmla="*/ 1343455 h 1343455"/>
              <a:gd name="connsiteX13" fmla="*/ 2590945 w 4947950"/>
              <a:gd name="connsiteY13" fmla="*/ 1734468 h 1343455"/>
              <a:gd name="connsiteX14" fmla="*/ 2886304 w 4947950"/>
              <a:gd name="connsiteY14" fmla="*/ 1343455 h 1343455"/>
              <a:gd name="connsiteX15" fmla="*/ 223914 w 4947950"/>
              <a:gd name="connsiteY15" fmla="*/ 1343455 h 1343455"/>
              <a:gd name="connsiteX16" fmla="*/ 0 w 4947950"/>
              <a:gd name="connsiteY16" fmla="*/ 1119541 h 1343455"/>
              <a:gd name="connsiteX17" fmla="*/ 0 w 4947950"/>
              <a:gd name="connsiteY17" fmla="*/ 1119546 h 1343455"/>
              <a:gd name="connsiteX18" fmla="*/ 0 w 4947950"/>
              <a:gd name="connsiteY18" fmla="*/ 783682 h 1343455"/>
              <a:gd name="connsiteX19" fmla="*/ 0 w 4947950"/>
              <a:gd name="connsiteY19" fmla="*/ 783682 h 1343455"/>
              <a:gd name="connsiteX20" fmla="*/ 0 w 494795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7950" h="1343455" fill="none" extrusionOk="0">
                <a:moveTo>
                  <a:pt x="0" y="223914"/>
                </a:moveTo>
                <a:cubicBezTo>
                  <a:pt x="-5490" y="101624"/>
                  <a:pt x="106540" y="9960"/>
                  <a:pt x="223914" y="0"/>
                </a:cubicBezTo>
                <a:cubicBezTo>
                  <a:pt x="1229475" y="51196"/>
                  <a:pt x="2118183" y="76270"/>
                  <a:pt x="2886304" y="0"/>
                </a:cubicBezTo>
                <a:lnTo>
                  <a:pt x="2886304" y="0"/>
                </a:lnTo>
                <a:cubicBezTo>
                  <a:pt x="3496884" y="-29029"/>
                  <a:pt x="3581697" y="80983"/>
                  <a:pt x="4123292" y="0"/>
                </a:cubicBezTo>
                <a:cubicBezTo>
                  <a:pt x="4338830" y="-6372"/>
                  <a:pt x="4629299" y="19070"/>
                  <a:pt x="4724036" y="0"/>
                </a:cubicBezTo>
                <a:cubicBezTo>
                  <a:pt x="4855095" y="-15680"/>
                  <a:pt x="4959218" y="101269"/>
                  <a:pt x="4947950" y="223914"/>
                </a:cubicBezTo>
                <a:cubicBezTo>
                  <a:pt x="4903764" y="393391"/>
                  <a:pt x="4947647" y="661191"/>
                  <a:pt x="4947950" y="783682"/>
                </a:cubicBezTo>
                <a:lnTo>
                  <a:pt x="4947950" y="783682"/>
                </a:lnTo>
                <a:cubicBezTo>
                  <a:pt x="4928210" y="852836"/>
                  <a:pt x="4944148" y="1022801"/>
                  <a:pt x="4947950" y="1119546"/>
                </a:cubicBezTo>
                <a:lnTo>
                  <a:pt x="4947950" y="1119541"/>
                </a:lnTo>
                <a:cubicBezTo>
                  <a:pt x="4968808" y="1252897"/>
                  <a:pt x="4849120" y="1350203"/>
                  <a:pt x="4724036" y="1343455"/>
                </a:cubicBezTo>
                <a:cubicBezTo>
                  <a:pt x="4488801" y="1379981"/>
                  <a:pt x="4305436" y="1386128"/>
                  <a:pt x="4123292" y="1343455"/>
                </a:cubicBezTo>
                <a:cubicBezTo>
                  <a:pt x="3414699" y="1411009"/>
                  <a:pt x="3360757" y="1553675"/>
                  <a:pt x="2590945" y="1734468"/>
                </a:cubicBezTo>
                <a:cubicBezTo>
                  <a:pt x="2650118" y="1664079"/>
                  <a:pt x="2798052" y="1418489"/>
                  <a:pt x="2886304" y="1343455"/>
                </a:cubicBezTo>
                <a:cubicBezTo>
                  <a:pt x="2366802" y="1218704"/>
                  <a:pt x="1245436"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947950" h="1343455" stroke="0" extrusionOk="0">
                <a:moveTo>
                  <a:pt x="0" y="223914"/>
                </a:moveTo>
                <a:cubicBezTo>
                  <a:pt x="11486" y="93571"/>
                  <a:pt x="114978" y="14266"/>
                  <a:pt x="223914" y="0"/>
                </a:cubicBezTo>
                <a:cubicBezTo>
                  <a:pt x="1492856" y="-61479"/>
                  <a:pt x="2055529" y="-79008"/>
                  <a:pt x="2886304" y="0"/>
                </a:cubicBezTo>
                <a:lnTo>
                  <a:pt x="2886304" y="0"/>
                </a:lnTo>
                <a:cubicBezTo>
                  <a:pt x="3425480" y="17957"/>
                  <a:pt x="3668727" y="-79576"/>
                  <a:pt x="4123292" y="0"/>
                </a:cubicBezTo>
                <a:cubicBezTo>
                  <a:pt x="4239118" y="15344"/>
                  <a:pt x="4440258" y="23057"/>
                  <a:pt x="4724036" y="0"/>
                </a:cubicBezTo>
                <a:cubicBezTo>
                  <a:pt x="4838229" y="-942"/>
                  <a:pt x="4944665" y="110094"/>
                  <a:pt x="4947950" y="223914"/>
                </a:cubicBezTo>
                <a:cubicBezTo>
                  <a:pt x="4964258" y="468252"/>
                  <a:pt x="4988988" y="505322"/>
                  <a:pt x="4947950" y="783682"/>
                </a:cubicBezTo>
                <a:lnTo>
                  <a:pt x="4947950" y="783682"/>
                </a:lnTo>
                <a:cubicBezTo>
                  <a:pt x="4967608" y="894527"/>
                  <a:pt x="4956809" y="953740"/>
                  <a:pt x="4947950" y="1119546"/>
                </a:cubicBezTo>
                <a:lnTo>
                  <a:pt x="4947950" y="1119541"/>
                </a:lnTo>
                <a:cubicBezTo>
                  <a:pt x="4956669" y="1250046"/>
                  <a:pt x="4843211" y="1345576"/>
                  <a:pt x="4724036" y="1343455"/>
                </a:cubicBezTo>
                <a:cubicBezTo>
                  <a:pt x="4489767" y="1353811"/>
                  <a:pt x="4347129" y="1339639"/>
                  <a:pt x="4123292" y="1343455"/>
                </a:cubicBezTo>
                <a:cubicBezTo>
                  <a:pt x="3870261" y="1481575"/>
                  <a:pt x="3137278" y="1639173"/>
                  <a:pt x="2590945" y="1734468"/>
                </a:cubicBezTo>
                <a:cubicBezTo>
                  <a:pt x="2681881" y="1622391"/>
                  <a:pt x="2863881" y="1401556"/>
                  <a:pt x="2886304" y="1343455"/>
                </a:cubicBezTo>
                <a:cubicBezTo>
                  <a:pt x="2084852" y="1342897"/>
                  <a:pt x="1143694"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Từ Mặt Trời ra xa dần, Trái Đất là hành tinh thứ mấy?</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thứ</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3</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4" y="1047750"/>
            <a:ext cx="5267325" cy="1343455"/>
          </a:xfrm>
          <a:custGeom>
            <a:avLst/>
            <a:gdLst>
              <a:gd name="connsiteX0" fmla="*/ 0 w 5267325"/>
              <a:gd name="connsiteY0" fmla="*/ 223914 h 1343455"/>
              <a:gd name="connsiteX1" fmla="*/ 223914 w 5267325"/>
              <a:gd name="connsiteY1" fmla="*/ 0 h 1343455"/>
              <a:gd name="connsiteX2" fmla="*/ 3072606 w 5267325"/>
              <a:gd name="connsiteY2" fmla="*/ 0 h 1343455"/>
              <a:gd name="connsiteX3" fmla="*/ 3072606 w 5267325"/>
              <a:gd name="connsiteY3" fmla="*/ 0 h 1343455"/>
              <a:gd name="connsiteX4" fmla="*/ 4389438 w 5267325"/>
              <a:gd name="connsiteY4" fmla="*/ 0 h 1343455"/>
              <a:gd name="connsiteX5" fmla="*/ 5043411 w 5267325"/>
              <a:gd name="connsiteY5" fmla="*/ 0 h 1343455"/>
              <a:gd name="connsiteX6" fmla="*/ 5267325 w 5267325"/>
              <a:gd name="connsiteY6" fmla="*/ 223914 h 1343455"/>
              <a:gd name="connsiteX7" fmla="*/ 5267325 w 5267325"/>
              <a:gd name="connsiteY7" fmla="*/ 783682 h 1343455"/>
              <a:gd name="connsiteX8" fmla="*/ 5267325 w 5267325"/>
              <a:gd name="connsiteY8" fmla="*/ 783682 h 1343455"/>
              <a:gd name="connsiteX9" fmla="*/ 5267325 w 5267325"/>
              <a:gd name="connsiteY9" fmla="*/ 1119546 h 1343455"/>
              <a:gd name="connsiteX10" fmla="*/ 5267325 w 5267325"/>
              <a:gd name="connsiteY10" fmla="*/ 1119541 h 1343455"/>
              <a:gd name="connsiteX11" fmla="*/ 5043411 w 5267325"/>
              <a:gd name="connsiteY11" fmla="*/ 1343455 h 1343455"/>
              <a:gd name="connsiteX12" fmla="*/ 4389438 w 5267325"/>
              <a:gd name="connsiteY12" fmla="*/ 1343455 h 1343455"/>
              <a:gd name="connsiteX13" fmla="*/ 2758182 w 5267325"/>
              <a:gd name="connsiteY13" fmla="*/ 1734468 h 1343455"/>
              <a:gd name="connsiteX14" fmla="*/ 3072606 w 5267325"/>
              <a:gd name="connsiteY14" fmla="*/ 1343455 h 1343455"/>
              <a:gd name="connsiteX15" fmla="*/ 223914 w 5267325"/>
              <a:gd name="connsiteY15" fmla="*/ 1343455 h 1343455"/>
              <a:gd name="connsiteX16" fmla="*/ 0 w 5267325"/>
              <a:gd name="connsiteY16" fmla="*/ 1119541 h 1343455"/>
              <a:gd name="connsiteX17" fmla="*/ 0 w 5267325"/>
              <a:gd name="connsiteY17" fmla="*/ 1119546 h 1343455"/>
              <a:gd name="connsiteX18" fmla="*/ 0 w 5267325"/>
              <a:gd name="connsiteY18" fmla="*/ 783682 h 1343455"/>
              <a:gd name="connsiteX19" fmla="*/ 0 w 5267325"/>
              <a:gd name="connsiteY19" fmla="*/ 783682 h 1343455"/>
              <a:gd name="connsiteX20" fmla="*/ 0 w 5267325"/>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7325" h="1343455" fill="none" extrusionOk="0">
                <a:moveTo>
                  <a:pt x="0" y="223914"/>
                </a:moveTo>
                <a:cubicBezTo>
                  <a:pt x="-5490" y="101624"/>
                  <a:pt x="106540" y="9960"/>
                  <a:pt x="223914" y="0"/>
                </a:cubicBezTo>
                <a:cubicBezTo>
                  <a:pt x="905024" y="51196"/>
                  <a:pt x="2754645" y="76270"/>
                  <a:pt x="3072606" y="0"/>
                </a:cubicBezTo>
                <a:lnTo>
                  <a:pt x="3072606" y="0"/>
                </a:lnTo>
                <a:cubicBezTo>
                  <a:pt x="3277628" y="52962"/>
                  <a:pt x="4019174" y="100648"/>
                  <a:pt x="4389438" y="0"/>
                </a:cubicBezTo>
                <a:cubicBezTo>
                  <a:pt x="4514994" y="24658"/>
                  <a:pt x="4740609" y="28364"/>
                  <a:pt x="5043411" y="0"/>
                </a:cubicBezTo>
                <a:cubicBezTo>
                  <a:pt x="5174470" y="-15680"/>
                  <a:pt x="5278593" y="101269"/>
                  <a:pt x="5267325" y="223914"/>
                </a:cubicBezTo>
                <a:cubicBezTo>
                  <a:pt x="5223139" y="393391"/>
                  <a:pt x="5267022" y="661191"/>
                  <a:pt x="5267325" y="783682"/>
                </a:cubicBezTo>
                <a:lnTo>
                  <a:pt x="5267325" y="783682"/>
                </a:lnTo>
                <a:cubicBezTo>
                  <a:pt x="5247585" y="852836"/>
                  <a:pt x="5263523" y="1022801"/>
                  <a:pt x="5267325" y="1119546"/>
                </a:cubicBezTo>
                <a:lnTo>
                  <a:pt x="5267325" y="1119541"/>
                </a:lnTo>
                <a:cubicBezTo>
                  <a:pt x="5288183" y="1252897"/>
                  <a:pt x="5168495" y="1350203"/>
                  <a:pt x="5043411" y="1343455"/>
                </a:cubicBezTo>
                <a:cubicBezTo>
                  <a:pt x="4725679" y="1329763"/>
                  <a:pt x="4462634" y="1362316"/>
                  <a:pt x="4389438" y="1343455"/>
                </a:cubicBezTo>
                <a:cubicBezTo>
                  <a:pt x="3772502" y="1373709"/>
                  <a:pt x="3464292" y="1677092"/>
                  <a:pt x="2758182" y="1734468"/>
                </a:cubicBezTo>
                <a:cubicBezTo>
                  <a:pt x="2825362" y="1617859"/>
                  <a:pt x="3054953" y="1424048"/>
                  <a:pt x="3072606" y="1343455"/>
                </a:cubicBezTo>
                <a:cubicBezTo>
                  <a:pt x="2584710" y="1218704"/>
                  <a:pt x="1045978"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5267325" h="1343455" stroke="0" extrusionOk="0">
                <a:moveTo>
                  <a:pt x="0" y="223914"/>
                </a:moveTo>
                <a:cubicBezTo>
                  <a:pt x="11486" y="93571"/>
                  <a:pt x="114978" y="14266"/>
                  <a:pt x="223914" y="0"/>
                </a:cubicBezTo>
                <a:cubicBezTo>
                  <a:pt x="950558" y="-61479"/>
                  <a:pt x="1784886" y="-79008"/>
                  <a:pt x="3072606" y="0"/>
                </a:cubicBezTo>
                <a:lnTo>
                  <a:pt x="3072606" y="0"/>
                </a:lnTo>
                <a:cubicBezTo>
                  <a:pt x="3681982" y="-95325"/>
                  <a:pt x="3824560" y="-81518"/>
                  <a:pt x="4389438" y="0"/>
                </a:cubicBezTo>
                <a:cubicBezTo>
                  <a:pt x="4532776" y="24852"/>
                  <a:pt x="4725188" y="-37839"/>
                  <a:pt x="5043411" y="0"/>
                </a:cubicBezTo>
                <a:cubicBezTo>
                  <a:pt x="5157604" y="-942"/>
                  <a:pt x="5264040" y="110094"/>
                  <a:pt x="5267325" y="223914"/>
                </a:cubicBezTo>
                <a:cubicBezTo>
                  <a:pt x="5283633" y="468252"/>
                  <a:pt x="5308363" y="505322"/>
                  <a:pt x="5267325" y="783682"/>
                </a:cubicBezTo>
                <a:lnTo>
                  <a:pt x="5267325" y="783682"/>
                </a:lnTo>
                <a:cubicBezTo>
                  <a:pt x="5286983" y="894527"/>
                  <a:pt x="5276184" y="953740"/>
                  <a:pt x="5267325" y="1119546"/>
                </a:cubicBezTo>
                <a:lnTo>
                  <a:pt x="5267325" y="1119541"/>
                </a:lnTo>
                <a:cubicBezTo>
                  <a:pt x="5276044" y="1250046"/>
                  <a:pt x="5162586" y="1345576"/>
                  <a:pt x="5043411" y="1343455"/>
                </a:cubicBezTo>
                <a:cubicBezTo>
                  <a:pt x="4875835" y="1353926"/>
                  <a:pt x="4641892" y="1313260"/>
                  <a:pt x="4389438" y="1343455"/>
                </a:cubicBezTo>
                <a:cubicBezTo>
                  <a:pt x="3644706" y="1415488"/>
                  <a:pt x="3555003" y="1620191"/>
                  <a:pt x="2758182" y="1734468"/>
                </a:cubicBezTo>
                <a:cubicBezTo>
                  <a:pt x="2899770" y="1532969"/>
                  <a:pt x="2938484" y="1489633"/>
                  <a:pt x="3072606" y="1343455"/>
                </a:cubicBezTo>
                <a:cubicBezTo>
                  <a:pt x="2035388" y="1342897"/>
                  <a:pt x="989712"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Trái Đất chuyển động quanh Mặt Trời theo chiều nào?</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chiều</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từ</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Tây</a:t>
            </a:r>
            <a:r>
              <a:rPr lang="en-US" sz="4000" b="1" dirty="0">
                <a:solidFill>
                  <a:srgbClr val="FF0000"/>
                </a:solidFill>
                <a:latin typeface="Calibri" panose="020F0502020204030204"/>
              </a:rPr>
              <a:t> sang </a:t>
            </a:r>
            <a:r>
              <a:rPr lang="en-US" sz="4000" b="1" dirty="0" err="1">
                <a:solidFill>
                  <a:srgbClr val="FF0000"/>
                </a:solidFill>
                <a:latin typeface="Calibri" panose="020F0502020204030204"/>
              </a:rPr>
              <a:t>Đông</a:t>
            </a:r>
            <a:r>
              <a:rPr lang="en-US" sz="4000" b="1"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06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138396" y="1681955"/>
            <a:ext cx="2557256" cy="3494090"/>
          </a:xfrm>
          <a:prstGeom prst="rect">
            <a:avLst/>
          </a:prstGeom>
        </p:spPr>
      </p:pic>
      <p:pic>
        <p:nvPicPr>
          <p:cNvPr id="3" name="Picture 2">
            <a:extLst>
              <a:ext uri="{FF2B5EF4-FFF2-40B4-BE49-F238E27FC236}">
                <a16:creationId xmlns:a16="http://schemas.microsoft.com/office/drawing/2014/main" id="{BE02F844-0976-D070-C3B9-1B1646FAEECB}"/>
              </a:ext>
            </a:extLst>
          </p:cNvPr>
          <p:cNvPicPr>
            <a:picLocks noChangeAspect="1"/>
          </p:cNvPicPr>
          <p:nvPr/>
        </p:nvPicPr>
        <p:blipFill>
          <a:blip r:embed="rId5"/>
          <a:stretch>
            <a:fillRect/>
          </a:stretch>
        </p:blipFill>
        <p:spPr>
          <a:xfrm>
            <a:off x="5350570" y="1939906"/>
            <a:ext cx="4462659" cy="3359187"/>
          </a:xfrm>
          <a:prstGeom prst="rect">
            <a:avLst/>
          </a:prstGeom>
        </p:spPr>
      </p:pic>
      <p:sp>
        <p:nvSpPr>
          <p:cNvPr id="4" name="Rectangle 3">
            <a:extLst>
              <a:ext uri="{FF2B5EF4-FFF2-40B4-BE49-F238E27FC236}">
                <a16:creationId xmlns:a16="http://schemas.microsoft.com/office/drawing/2014/main" id="{23EC9F80-8DA2-2FEB-1B7C-006BDDAD973F}"/>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 1. Cùng Minh và Hoa thực hiện: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68E162B6-F822-8A35-4D34-A698C2BD9985}"/>
              </a:ext>
            </a:extLst>
          </p:cNvPr>
          <p:cNvPicPr>
            <a:picLocks noChangeAspect="1"/>
          </p:cNvPicPr>
          <p:nvPr/>
        </p:nvPicPr>
        <p:blipFill>
          <a:blip r:embed="rId3"/>
          <a:stretch>
            <a:fillRect/>
          </a:stretch>
        </p:blipFill>
        <p:spPr>
          <a:xfrm>
            <a:off x="5867400" y="1466850"/>
            <a:ext cx="5715000" cy="4019550"/>
          </a:xfrm>
          <a:prstGeom prst="rect">
            <a:avLst/>
          </a:prstGeom>
        </p:spPr>
      </p:pic>
      <p:sp>
        <p:nvSpPr>
          <p:cNvPr id="30" name="矩形: 圆角 6">
            <a:extLst>
              <a:ext uri="{FF2B5EF4-FFF2-40B4-BE49-F238E27FC236}">
                <a16:creationId xmlns:a16="http://schemas.microsoft.com/office/drawing/2014/main" id="{0F470D0A-AA6F-A6C7-B8A9-838F88D96DB5}"/>
              </a:ext>
            </a:extLst>
          </p:cNvPr>
          <p:cNvSpPr/>
          <p:nvPr/>
        </p:nvSpPr>
        <p:spPr>
          <a:xfrm>
            <a:off x="346075" y="1695749"/>
            <a:ext cx="5323840" cy="990301"/>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err="1">
                <a:solidFill>
                  <a:srgbClr val="FF0000"/>
                </a:solidFill>
                <a:latin typeface="Cambria" panose="02040503050406030204" pitchFamily="18" charset="0"/>
                <a:ea typeface="Cambria" panose="02040503050406030204" pitchFamily="18" charset="0"/>
              </a:rPr>
              <a:t>Đóng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cửa</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sổ</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hoặc</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kéo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rèm</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cho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phòng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tối</a:t>
            </a:r>
            <a:r>
              <a:rPr lang="en-US" altLang="zh-CN" sz="2800" b="1" dirty="0">
                <a:solidFill>
                  <a:srgbClr val="FF0000"/>
                </a:solidFill>
                <a:latin typeface="Cambria" panose="02040503050406030204" pitchFamily="18" charset="0"/>
                <a:ea typeface="Cambria" panose="02040503050406030204" pitchFamily="18" charset="0"/>
              </a:rPr>
              <a:t>.</a:t>
            </a:r>
            <a:endParaRPr lang="zh-CN" altLang="en-US" sz="2800" b="1" dirty="0">
              <a:solidFill>
                <a:srgbClr val="FF0000"/>
              </a:solidFill>
              <a:latin typeface="Cambria" panose="02040503050406030204" pitchFamily="18" charset="0"/>
            </a:endParaRPr>
          </a:p>
        </p:txBody>
      </p:sp>
      <p:sp>
        <p:nvSpPr>
          <p:cNvPr id="31" name="矩形: 圆角 6">
            <a:extLst>
              <a:ext uri="{FF2B5EF4-FFF2-40B4-BE49-F238E27FC236}">
                <a16:creationId xmlns:a16="http://schemas.microsoft.com/office/drawing/2014/main" id="{BA71A0F1-6137-68EC-2997-C0E8A445E65E}"/>
              </a:ext>
            </a:extLst>
          </p:cNvPr>
          <p:cNvSpPr/>
          <p:nvPr/>
        </p:nvSpPr>
        <p:spPr>
          <a:xfrm>
            <a:off x="307975" y="3038774"/>
            <a:ext cx="5323840" cy="1228426"/>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Sử dụng đèn pin tượng trưng cho Mặt Trời chiếu vào quả địa cầu tượng trưng cho Trái Đất.</a:t>
            </a:r>
            <a:endParaRPr lang="zh-CN" altLang="en-US" sz="2600" b="1" dirty="0">
              <a:solidFill>
                <a:srgbClr val="FF0000"/>
              </a:solidFill>
              <a:latin typeface="Cambria" panose="02040503050406030204" pitchFamily="18" charset="0"/>
            </a:endParaRPr>
          </a:p>
        </p:txBody>
      </p:sp>
      <p:sp>
        <p:nvSpPr>
          <p:cNvPr id="32" name="矩形: 圆角 6">
            <a:extLst>
              <a:ext uri="{FF2B5EF4-FFF2-40B4-BE49-F238E27FC236}">
                <a16:creationId xmlns:a16="http://schemas.microsoft.com/office/drawing/2014/main" id="{8E13EC52-8277-3787-36C2-32A40A8F6BF4}"/>
              </a:ext>
            </a:extLst>
          </p:cNvPr>
          <p:cNvSpPr/>
          <p:nvPr/>
        </p:nvSpPr>
        <p:spPr>
          <a:xfrm>
            <a:off x="298450" y="4610100"/>
            <a:ext cx="5323840" cy="1047750"/>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Nhận xét phần sáng (ngày), phần tối (đêm) trên Trái Đất.</a:t>
            </a:r>
            <a:endParaRPr lang="zh-CN" altLang="en-US" sz="2600" b="1" dirty="0">
              <a:solidFill>
                <a:srgbClr val="FF0000"/>
              </a:solidFill>
              <a:latin typeface="Cambria" panose="02040503050406030204" pitchFamily="18" charset="0"/>
            </a:endParaRPr>
          </a:p>
        </p:txBody>
      </p:sp>
      <p:pic>
        <p:nvPicPr>
          <p:cNvPr id="33" name="Picture 32">
            <a:extLst>
              <a:ext uri="{FF2B5EF4-FFF2-40B4-BE49-F238E27FC236}">
                <a16:creationId xmlns:a16="http://schemas.microsoft.com/office/drawing/2014/main" id="{CC124407-F962-F6EC-94B9-0BCDFA0D255C}"/>
              </a:ext>
            </a:extLst>
          </p:cNvPr>
          <p:cNvPicPr>
            <a:picLocks noChangeAspect="1"/>
          </p:cNvPicPr>
          <p:nvPr/>
        </p:nvPicPr>
        <p:blipFill>
          <a:blip r:embed="rId4"/>
          <a:stretch>
            <a:fillRect/>
          </a:stretch>
        </p:blipFill>
        <p:spPr>
          <a:xfrm>
            <a:off x="6689090" y="4216203"/>
            <a:ext cx="4149544" cy="2479872"/>
          </a:xfrm>
          <a:prstGeom prst="rect">
            <a:avLst/>
          </a:prstGeom>
        </p:spPr>
      </p:pic>
      <p:sp>
        <p:nvSpPr>
          <p:cNvPr id="2" name="Rectangle 1">
            <a:extLst>
              <a:ext uri="{FF2B5EF4-FFF2-40B4-BE49-F238E27FC236}">
                <a16:creationId xmlns:a16="http://schemas.microsoft.com/office/drawing/2014/main" id="{83B89A6D-A589-58D4-BD1F-08BF9D4F687A}"/>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60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D5B975-FF08-C287-BEF7-EAFA94A6495F}"/>
              </a:ext>
            </a:extLst>
          </p:cNvPr>
          <p:cNvPicPr>
            <a:picLocks noChangeAspect="1"/>
          </p:cNvPicPr>
          <p:nvPr/>
        </p:nvPicPr>
        <p:blipFill>
          <a:blip r:embed="rId3"/>
          <a:stretch>
            <a:fillRect/>
          </a:stretch>
        </p:blipFill>
        <p:spPr>
          <a:xfrm>
            <a:off x="6358258" y="1576069"/>
            <a:ext cx="5244462" cy="3688605"/>
          </a:xfrm>
          <a:prstGeom prst="rect">
            <a:avLst/>
          </a:prstGeom>
        </p:spPr>
      </p:pic>
      <p:pic>
        <p:nvPicPr>
          <p:cNvPr id="10" name="图片 1">
            <a:extLst>
              <a:ext uri="{FF2B5EF4-FFF2-40B4-BE49-F238E27FC236}">
                <a16:creationId xmlns:a16="http://schemas.microsoft.com/office/drawing/2014/main" id="{90AB638E-382C-F41D-C85E-1AD29D94F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 y="316468"/>
            <a:ext cx="6572250" cy="5874781"/>
          </a:xfrm>
          <a:prstGeom prst="rect">
            <a:avLst/>
          </a:prstGeom>
        </p:spPr>
      </p:pic>
      <p:sp>
        <p:nvSpPr>
          <p:cNvPr id="11" name="TextBox 10">
            <a:extLst>
              <a:ext uri="{FF2B5EF4-FFF2-40B4-BE49-F238E27FC236}">
                <a16:creationId xmlns:a16="http://schemas.microsoft.com/office/drawing/2014/main" id="{8520826F-699F-C023-947F-1DE95208E1A1}"/>
              </a:ext>
            </a:extLst>
          </p:cNvPr>
          <p:cNvSpPr txBox="1"/>
          <p:nvPr/>
        </p:nvSpPr>
        <p:spPr>
          <a:xfrm>
            <a:off x="1200151" y="2600325"/>
            <a:ext cx="4133850" cy="3139321"/>
          </a:xfrm>
          <a:prstGeom prst="rect">
            <a:avLst/>
          </a:prstGeom>
          <a:noFill/>
        </p:spPr>
        <p:txBody>
          <a:bodyPr wrap="square" rtlCol="0">
            <a:spAutoFit/>
          </a:bodyPr>
          <a:lstStyle/>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Đèn pin không chiếu sáng toàn bộ bề mặt Trái Đất cùng một thời điểm. Vì Trái Đất có dạng hình cầu.</a:t>
            </a:r>
          </a:p>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Phần được mặt trời chiều sáng là ban ngày, phần không được chiếu sáng là ban đêm.</a:t>
            </a:r>
          </a:p>
          <a:p>
            <a:endParaRPr lang="en-US" sz="2200" b="1" dirty="0">
              <a:solidFill>
                <a:srgbClr val="FF0000"/>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E60BF97C-42F2-B2BD-7395-930D1EDF412C}"/>
              </a:ext>
            </a:extLst>
          </p:cNvPr>
          <p:cNvSpPr/>
          <p:nvPr/>
        </p:nvSpPr>
        <p:spPr>
          <a:xfrm>
            <a:off x="-1744394" y="166013"/>
            <a:ext cx="1705220" cy="1860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34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35565" y="619759"/>
            <a:ext cx="6065610" cy="2154965"/>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15054" y="964886"/>
            <a:ext cx="5490846" cy="1569660"/>
          </a:xfrm>
          <a:prstGeom prst="rect">
            <a:avLst/>
          </a:prstGeom>
          <a:noFill/>
        </p:spPr>
        <p:txBody>
          <a:bodyPr wrap="square">
            <a:spAutoFit/>
          </a:bodyPr>
          <a:lstStyle/>
          <a:p>
            <a:pPr lvl="0" algn="ctr"/>
            <a:r>
              <a:rPr lang="vi-VN" sz="3200" b="1" dirty="0">
                <a:solidFill>
                  <a:prstClr val="black"/>
                </a:solidFill>
                <a:latin typeface="Calibri" panose="020F0502020204030204" pitchFamily="34" charset="0"/>
                <a:cs typeface="Calibri" panose="020F0502020204030204" pitchFamily="34" charset="0"/>
              </a:rPr>
              <a:t>2</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 Vì sao toàn bộ bề mặt của Trái Đất không được Mặt Trời chiếu sáng cùng một lúc?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128827" y="290133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6" y="2905125"/>
            <a:ext cx="5905500" cy="3057525"/>
          </a:xfrm>
          <a:custGeom>
            <a:avLst/>
            <a:gdLst>
              <a:gd name="connsiteX0" fmla="*/ 0 w 5905500"/>
              <a:gd name="connsiteY0" fmla="*/ 509598 h 3057525"/>
              <a:gd name="connsiteX1" fmla="*/ 509598 w 5905500"/>
              <a:gd name="connsiteY1" fmla="*/ 0 h 3057525"/>
              <a:gd name="connsiteX2" fmla="*/ 5395902 w 5905500"/>
              <a:gd name="connsiteY2" fmla="*/ 0 h 3057525"/>
              <a:gd name="connsiteX3" fmla="*/ 5905500 w 5905500"/>
              <a:gd name="connsiteY3" fmla="*/ 509598 h 3057525"/>
              <a:gd name="connsiteX4" fmla="*/ 5905500 w 5905500"/>
              <a:gd name="connsiteY4" fmla="*/ 2547927 h 3057525"/>
              <a:gd name="connsiteX5" fmla="*/ 5395902 w 5905500"/>
              <a:gd name="connsiteY5" fmla="*/ 3057525 h 3057525"/>
              <a:gd name="connsiteX6" fmla="*/ 509598 w 5905500"/>
              <a:gd name="connsiteY6" fmla="*/ 3057525 h 3057525"/>
              <a:gd name="connsiteX7" fmla="*/ 0 w 5905500"/>
              <a:gd name="connsiteY7" fmla="*/ 2547927 h 3057525"/>
              <a:gd name="connsiteX8" fmla="*/ 0 w 5905500"/>
              <a:gd name="connsiteY8" fmla="*/ 509598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0" h="3057525" fill="none" extrusionOk="0">
                <a:moveTo>
                  <a:pt x="0" y="509598"/>
                </a:moveTo>
                <a:cubicBezTo>
                  <a:pt x="-2182" y="267042"/>
                  <a:pt x="230394" y="40307"/>
                  <a:pt x="509598" y="0"/>
                </a:cubicBezTo>
                <a:cubicBezTo>
                  <a:pt x="1790311" y="-123866"/>
                  <a:pt x="2954019" y="81108"/>
                  <a:pt x="5395902" y="0"/>
                </a:cubicBezTo>
                <a:cubicBezTo>
                  <a:pt x="5691254" y="-21372"/>
                  <a:pt x="5868683" y="231192"/>
                  <a:pt x="5905500" y="509598"/>
                </a:cubicBezTo>
                <a:cubicBezTo>
                  <a:pt x="6073217" y="950698"/>
                  <a:pt x="5775601" y="1644239"/>
                  <a:pt x="5905500" y="2547927"/>
                </a:cubicBezTo>
                <a:cubicBezTo>
                  <a:pt x="5917083" y="2798612"/>
                  <a:pt x="5690102" y="3080669"/>
                  <a:pt x="5395902" y="3057525"/>
                </a:cubicBezTo>
                <a:cubicBezTo>
                  <a:pt x="3112585" y="3039670"/>
                  <a:pt x="2870740" y="2948181"/>
                  <a:pt x="509598" y="3057525"/>
                </a:cubicBezTo>
                <a:cubicBezTo>
                  <a:pt x="240104" y="3027737"/>
                  <a:pt x="10569" y="2849104"/>
                  <a:pt x="0" y="2547927"/>
                </a:cubicBezTo>
                <a:cubicBezTo>
                  <a:pt x="118672" y="2264572"/>
                  <a:pt x="-34222" y="1316013"/>
                  <a:pt x="0" y="509598"/>
                </a:cubicBezTo>
                <a:close/>
              </a:path>
              <a:path w="5905500" h="3057525" stroke="0" extrusionOk="0">
                <a:moveTo>
                  <a:pt x="0" y="509598"/>
                </a:moveTo>
                <a:cubicBezTo>
                  <a:pt x="33324" y="230118"/>
                  <a:pt x="219180" y="17826"/>
                  <a:pt x="509598" y="0"/>
                </a:cubicBezTo>
                <a:cubicBezTo>
                  <a:pt x="1132674" y="96512"/>
                  <a:pt x="3929425" y="-165548"/>
                  <a:pt x="5395902" y="0"/>
                </a:cubicBezTo>
                <a:cubicBezTo>
                  <a:pt x="5727488" y="1257"/>
                  <a:pt x="5909721" y="228844"/>
                  <a:pt x="5905500" y="509598"/>
                </a:cubicBezTo>
                <a:cubicBezTo>
                  <a:pt x="5775287" y="965468"/>
                  <a:pt x="6030473" y="1733382"/>
                  <a:pt x="5905500" y="2547927"/>
                </a:cubicBezTo>
                <a:cubicBezTo>
                  <a:pt x="5909967" y="2805356"/>
                  <a:pt x="5711735" y="3041955"/>
                  <a:pt x="5395902" y="3057525"/>
                </a:cubicBezTo>
                <a:cubicBezTo>
                  <a:pt x="4002927" y="3219237"/>
                  <a:pt x="1148603" y="3201147"/>
                  <a:pt x="509598" y="3057525"/>
                </a:cubicBezTo>
                <a:cubicBezTo>
                  <a:pt x="253956" y="3043903"/>
                  <a:pt x="17026" y="2822053"/>
                  <a:pt x="0" y="2547927"/>
                </a:cubicBezTo>
                <a:cubicBezTo>
                  <a:pt x="128997" y="1774601"/>
                  <a:pt x="-102252" y="766689"/>
                  <a:pt x="0" y="509598"/>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prstClr val="black"/>
                </a:solidFill>
                <a:latin typeface="Calibri" panose="020F0502020204030204" pitchFamily="34" charset="0"/>
                <a:cs typeface="Calibri" panose="020F0502020204030204" pitchFamily="34" charset="0"/>
              </a:rPr>
              <a:t>Vì</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dạng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hình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cầu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và</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tự</a:t>
            </a:r>
            <a:r>
              <a:rPr lang="en-US" sz="3300" b="1" dirty="0">
                <a:solidFill>
                  <a:prstClr val="black"/>
                </a:solidFill>
                <a:latin typeface="Calibri" panose="020F0502020204030204" pitchFamily="34" charset="0"/>
                <a:cs typeface="Calibri" panose="020F0502020204030204" pitchFamily="34" charset="0"/>
              </a:rPr>
              <a:t> quay </a:t>
            </a:r>
            <a:r>
              <a:rPr lang="en-US" sz="3300" b="1" dirty="0" err="1">
                <a:solidFill>
                  <a:prstClr val="black"/>
                </a:solidFill>
                <a:latin typeface="Calibri" panose="020F0502020204030204" pitchFamily="34" charset="0"/>
                <a:cs typeface="Calibri" panose="020F0502020204030204" pitchFamily="34" charset="0"/>
              </a:rPr>
              <a:t>quanh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của</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liên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trời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không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thể</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chiếu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sáng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toàn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bộ</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bề</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cùng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lúc</a:t>
            </a:r>
            <a:r>
              <a:rPr lang="en-US" sz="3300" b="1" dirty="0">
                <a:solidFill>
                  <a:prstClr val="black"/>
                </a:solidFill>
                <a:latin typeface="Calibri" panose="020F0502020204030204" pitchFamily="34" charset="0"/>
                <a:cs typeface="Calibri" panose="020F0502020204030204"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678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538</Words>
  <Application>Microsoft Office PowerPoint</Application>
  <PresentationFormat>Widescreen</PresentationFormat>
  <Paragraphs>44</Paragraphs>
  <Slides>18</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等线</vt:lpstr>
      <vt:lpstr>等线 Light</vt:lpstr>
      <vt:lpstr>微软雅黑</vt:lpstr>
      <vt:lpstr>Arial</vt:lpstr>
      <vt:lpstr>Calibri</vt:lpstr>
      <vt:lpstr>Cambria</vt:lpstr>
      <vt:lpstr>HanaMinB</vt:lpstr>
      <vt:lpstr>inpin heiti</vt:lpstr>
      <vt:lpstr>ITC Avant Garde Std Bk</vt:lpstr>
      <vt:lpstr>UTM Avo</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2023-01-25T10:25:18Z</dcterms:created>
  <dcterms:modified xsi:type="dcterms:W3CDTF">2023-05-04T02:02:07Z</dcterms:modified>
</cp:coreProperties>
</file>