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 id="2147483699" r:id="rId5"/>
    <p:sldMasterId id="2147483771" r:id="rId6"/>
    <p:sldMasterId id="2147483783" r:id="rId7"/>
  </p:sldMasterIdLst>
  <p:notesMasterIdLst>
    <p:notesMasterId r:id="rId34"/>
  </p:notesMasterIdLst>
  <p:sldIdLst>
    <p:sldId id="289" r:id="rId8"/>
    <p:sldId id="2007577219" r:id="rId9"/>
    <p:sldId id="334" r:id="rId10"/>
    <p:sldId id="335" r:id="rId11"/>
    <p:sldId id="258" r:id="rId12"/>
    <p:sldId id="259" r:id="rId13"/>
    <p:sldId id="260" r:id="rId14"/>
    <p:sldId id="261" r:id="rId15"/>
    <p:sldId id="344" r:id="rId16"/>
    <p:sldId id="350" r:id="rId17"/>
    <p:sldId id="351" r:id="rId18"/>
    <p:sldId id="355" r:id="rId19"/>
    <p:sldId id="356" r:id="rId20"/>
    <p:sldId id="353" r:id="rId21"/>
    <p:sldId id="385" r:id="rId22"/>
    <p:sldId id="386" r:id="rId23"/>
    <p:sldId id="282" r:id="rId24"/>
    <p:sldId id="284" r:id="rId25"/>
    <p:sldId id="387" r:id="rId26"/>
    <p:sldId id="388" r:id="rId27"/>
    <p:sldId id="366" r:id="rId28"/>
    <p:sldId id="367" r:id="rId29"/>
    <p:sldId id="326" r:id="rId30"/>
    <p:sldId id="372" r:id="rId31"/>
    <p:sldId id="389" r:id="rId32"/>
    <p:sldId id="3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14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CB4BD-95AC-40DF-84A7-0D1429554AF7}"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125EF-EEB7-493A-928A-7F26BC1D83BE}" type="slidenum">
              <a:rPr lang="en-US" smtClean="0"/>
              <a:t>‹#›</a:t>
            </a:fld>
            <a:endParaRPr lang="en-US"/>
          </a:p>
        </p:txBody>
      </p:sp>
    </p:spTree>
    <p:extLst>
      <p:ext uri="{BB962C8B-B14F-4D97-AF65-F5344CB8AC3E}">
        <p14:creationId xmlns:p14="http://schemas.microsoft.com/office/powerpoint/2010/main" val="29097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5476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43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2329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0280931"/>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642385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6148091"/>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05474"/>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5814330"/>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111492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56832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1183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56834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408911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257129345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46944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32575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96285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9788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94841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4/5/2023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54440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47014138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462137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56322748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75305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91083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24525161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712575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59205701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6141865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83723489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971517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9242081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737588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795846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55197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88715747"/>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3743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276374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42702515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19475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032449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378829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970300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1094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37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4152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3362420"/>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91922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7812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63091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700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62254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04207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8567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2830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4536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14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1768125"/>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592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681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304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140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2114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005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204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26704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1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115651"/>
      </p:ext>
    </p:extLst>
  </p:cSld>
  <p:clrMapOvr>
    <a:masterClrMapping/>
  </p:clrMapOvr>
  <p:transition spd="slow" advTm="1273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5670719"/>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6450156"/>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CC57C79-258B-4C3A-B2E9-AC5822D2AC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31817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978FE11D-509D-4A62-8325-0E8E0BCC9F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31757260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0217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6" name="Picture 5" descr="A picture containing shape&#10;&#10;Description automatically generated">
            <a:extLst>
              <a:ext uri="{FF2B5EF4-FFF2-40B4-BE49-F238E27FC236}">
                <a16:creationId xmlns:a16="http://schemas.microsoft.com/office/drawing/2014/main" id="{B7A82CCF-C239-4AAB-B52A-EED954A7260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0546410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AE732496-137F-461B-B713-C3AAE416256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BEA46-6839-4301-B344-DD1E7F3F1BDA}" type="datetimeFigureOut">
              <a:rPr lang="zh-CN" altLang="en-US" smtClean="0"/>
              <a:t>2023/5/4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82807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3655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89707736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32.xml"/><Relationship Id="rId7"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jpeg"/><Relationship Id="rId5" Type="http://schemas.openxmlformats.org/officeDocument/2006/relationships/image" Target="../media/image42.emf"/><Relationship Id="rId10"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2.xml"/><Relationship Id="rId7" Type="http://schemas.openxmlformats.org/officeDocument/2006/relationships/image" Target="../media/image4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32.xml"/><Relationship Id="rId7" Type="http://schemas.openxmlformats.org/officeDocument/2006/relationships/image" Target="../media/image4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32.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2.xml"/><Relationship Id="rId7" Type="http://schemas.openxmlformats.org/officeDocument/2006/relationships/image" Target="../media/image4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53.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5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64.xml"/><Relationship Id="rId7" Type="http://schemas.openxmlformats.org/officeDocument/2006/relationships/image" Target="../media/image72.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3.wdp"/><Relationship Id="rId5" Type="http://schemas.openxmlformats.org/officeDocument/2006/relationships/image" Target="../media/image71.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13" Type="http://schemas.microsoft.com/office/2007/relationships/hdphoto" Target="../media/hdphoto2.wdp"/><Relationship Id="rId18" Type="http://schemas.openxmlformats.org/officeDocument/2006/relationships/slide" Target="slide5.xml"/><Relationship Id="rId3" Type="http://schemas.microsoft.com/office/2007/relationships/media" Target="../media/media2.mp3"/><Relationship Id="rId7" Type="http://schemas.openxmlformats.org/officeDocument/2006/relationships/image" Target="../media/image17.jpeg"/><Relationship Id="rId12" Type="http://schemas.openxmlformats.org/officeDocument/2006/relationships/image" Target="../media/image21.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9.png"/><Relationship Id="rId5" Type="http://schemas.openxmlformats.org/officeDocument/2006/relationships/slideLayout" Target="../slideLayouts/slideLayout21.xml"/><Relationship Id="rId15" Type="http://schemas.openxmlformats.org/officeDocument/2006/relationships/image" Target="../media/image7.png"/><Relationship Id="rId10" Type="http://schemas.openxmlformats.org/officeDocument/2006/relationships/image" Target="../media/image20.gif"/><Relationship Id="rId19"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19.gi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slide" Target="slide8.xml"/><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image" Target="../media/image18.gif"/><Relationship Id="rId12" Type="http://schemas.openxmlformats.org/officeDocument/2006/relationships/image" Target="../media/image8.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slide" Target="slide9.xml"/><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6.xml"/><Relationship Id="rId5" Type="http://schemas.openxmlformats.org/officeDocument/2006/relationships/slideLayout" Target="../slideLayouts/slideLayout21.xml"/><Relationship Id="rId1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 Target="slide7.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0.gif"/><Relationship Id="rId4" Type="http://schemas.openxmlformats.org/officeDocument/2006/relationships/notesSlide" Target="../notesSlides/notesSlide6.xml"/><Relationship Id="rId9" Type="http://schemas.openxmlformats.org/officeDocument/2006/relationships/image" Target="../media/image2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1.wav"/><Relationship Id="rId15" Type="http://schemas.openxmlformats.org/officeDocument/2006/relationships/image" Target="../media/image31.png"/><Relationship Id="rId10" Type="http://schemas.openxmlformats.org/officeDocument/2006/relationships/image" Target="../media/image20.gif"/><Relationship Id="rId4" Type="http://schemas.openxmlformats.org/officeDocument/2006/relationships/notesSlide" Target="../notesSlides/notesSlide7.xml"/><Relationship Id="rId9" Type="http://schemas.openxmlformats.org/officeDocument/2006/relationships/image" Target="../media/image26.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1.xml"/><Relationship Id="rId7" Type="http://schemas.openxmlformats.org/officeDocument/2006/relationships/image" Target="../media/image20.gif"/><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image" Target="../media/image25.png"/><Relationship Id="rId10" Type="http://schemas.openxmlformats.org/officeDocument/2006/relationships/slide" Target="slide5.xml"/><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67DF-B009-40E2-B1F8-B35608124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25352" cy="6656918"/>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2262899" y="690948"/>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Bài</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10 - </a:t>
            </a: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Tiết</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2</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7" name="Picture 16">
            <a:extLst>
              <a:ext uri="{FF2B5EF4-FFF2-40B4-BE49-F238E27FC236}">
                <a16:creationId xmlns:a16="http://schemas.microsoft.com/office/drawing/2014/main" id="{720AA9F6-ECFC-49AC-9A53-C213FBF3BC74}"/>
              </a:ext>
            </a:extLst>
          </p:cNvPr>
          <p:cNvPicPr>
            <a:picLocks noChangeAspect="1"/>
          </p:cNvPicPr>
          <p:nvPr/>
        </p:nvPicPr>
        <p:blipFill rotWithShape="1">
          <a:blip r:embed="rId5">
            <a:extLst>
              <a:ext uri="{28A0092B-C50C-407E-A947-70E740481C1C}">
                <a14:useLocalDpi xmlns:a14="http://schemas.microsoft.com/office/drawing/2010/main" val="0"/>
              </a:ext>
            </a:extLst>
          </a:blip>
          <a:srcRect b="24356"/>
          <a:stretch/>
        </p:blipFill>
        <p:spPr>
          <a:xfrm>
            <a:off x="2392855" y="2952613"/>
            <a:ext cx="2187325" cy="1965537"/>
          </a:xfrm>
          <a:prstGeom prst="rect">
            <a:avLst/>
          </a:prstGeom>
        </p:spPr>
      </p:pic>
      <p:pic>
        <p:nvPicPr>
          <p:cNvPr id="18" name="Picture 17">
            <a:extLst>
              <a:ext uri="{FF2B5EF4-FFF2-40B4-BE49-F238E27FC236}">
                <a16:creationId xmlns:a16="http://schemas.microsoft.com/office/drawing/2014/main" id="{D6219732-4547-4660-AC81-A7CB4FA45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7497157" y="2887553"/>
            <a:ext cx="2840182" cy="2095656"/>
          </a:xfrm>
          <a:prstGeom prst="rect">
            <a:avLst/>
          </a:prstGeom>
        </p:spPr>
      </p:pic>
      <p:pic>
        <p:nvPicPr>
          <p:cNvPr id="19" name="Picture 18">
            <a:extLst>
              <a:ext uri="{FF2B5EF4-FFF2-40B4-BE49-F238E27FC236}">
                <a16:creationId xmlns:a16="http://schemas.microsoft.com/office/drawing/2014/main" id="{14F22EB5-8A3D-4193-9310-6F61EDB50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5307" y="2791730"/>
            <a:ext cx="1961471" cy="2618703"/>
          </a:xfrm>
          <a:prstGeom prst="rect">
            <a:avLst/>
          </a:prstGeom>
        </p:spPr>
      </p:pic>
      <p:pic>
        <p:nvPicPr>
          <p:cNvPr id="2" name="Picture 1">
            <a:extLst>
              <a:ext uri="{FF2B5EF4-FFF2-40B4-BE49-F238E27FC236}">
                <a16:creationId xmlns:a16="http://schemas.microsoft.com/office/drawing/2014/main" id="{25DCF056-1C6E-422B-B711-B9AE6D577357}"/>
              </a:ext>
            </a:extLst>
          </p:cNvPr>
          <p:cNvPicPr>
            <a:picLocks noChangeAspect="1"/>
          </p:cNvPicPr>
          <p:nvPr/>
        </p:nvPicPr>
        <p:blipFill>
          <a:blip r:embed="rId8"/>
          <a:stretch>
            <a:fillRect/>
          </a:stretch>
        </p:blipFill>
        <p:spPr>
          <a:xfrm>
            <a:off x="2363784" y="1406205"/>
            <a:ext cx="7407282" cy="1511939"/>
          </a:xfrm>
          <a:prstGeom prst="rect">
            <a:avLst/>
          </a:prstGeom>
        </p:spPr>
      </p:pic>
      <p:sp>
        <p:nvSpPr>
          <p:cNvPr id="4" name="Rectangle 3">
            <a:extLst>
              <a:ext uri="{FF2B5EF4-FFF2-40B4-BE49-F238E27FC236}">
                <a16:creationId xmlns:a16="http://schemas.microsoft.com/office/drawing/2014/main" id="{EDFEC3C4-9B52-27DB-39D0-C9DB2F9F6BA4}"/>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1. </a:t>
            </a:r>
            <a:r>
              <a:rPr lang="vi-VN" sz="3200" b="1" dirty="0">
                <a:solidFill>
                  <a:srgbClr val="244061"/>
                </a:solidFill>
                <a:ea typeface="Calibri"/>
                <a:cs typeface="Calibri"/>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8" name="Picture 7">
            <a:extLst>
              <a:ext uri="{FF2B5EF4-FFF2-40B4-BE49-F238E27FC236}">
                <a16:creationId xmlns:a16="http://schemas.microsoft.com/office/drawing/2014/main" id="{157F6B4B-20E2-460B-BA10-D950398D3857}"/>
              </a:ext>
            </a:extLst>
          </p:cNvPr>
          <p:cNvPicPr>
            <a:picLocks noChangeAspect="1"/>
          </p:cNvPicPr>
          <p:nvPr/>
        </p:nvPicPr>
        <p:blipFill>
          <a:blip r:embed="rId4"/>
          <a:stretch>
            <a:fillRect/>
          </a:stretch>
        </p:blipFill>
        <p:spPr>
          <a:xfrm>
            <a:off x="728662" y="2033587"/>
            <a:ext cx="5438775" cy="4200525"/>
          </a:xfrm>
          <a:prstGeom prst="rect">
            <a:avLst/>
          </a:prstGeom>
        </p:spPr>
      </p:pic>
      <p:pic>
        <p:nvPicPr>
          <p:cNvPr id="10" name="Picture 9">
            <a:extLst>
              <a:ext uri="{FF2B5EF4-FFF2-40B4-BE49-F238E27FC236}">
                <a16:creationId xmlns:a16="http://schemas.microsoft.com/office/drawing/2014/main" id="{DD612F76-5A71-403B-A93E-A016F821BFED}"/>
              </a:ext>
            </a:extLst>
          </p:cNvPr>
          <p:cNvPicPr>
            <a:picLocks noChangeAspect="1"/>
          </p:cNvPicPr>
          <p:nvPr/>
        </p:nvPicPr>
        <p:blipFill>
          <a:blip r:embed="rId5"/>
          <a:stretch>
            <a:fillRect/>
          </a:stretch>
        </p:blipFill>
        <p:spPr>
          <a:xfrm>
            <a:off x="6238875" y="2067997"/>
            <a:ext cx="4229100" cy="4270890"/>
          </a:xfrm>
          <a:prstGeom prst="rect">
            <a:avLst/>
          </a:prstGeom>
        </p:spPr>
      </p:pic>
      <p:grpSp>
        <p:nvGrpSpPr>
          <p:cNvPr id="24" name="Group 23">
            <a:extLst>
              <a:ext uri="{FF2B5EF4-FFF2-40B4-BE49-F238E27FC236}">
                <a16:creationId xmlns:a16="http://schemas.microsoft.com/office/drawing/2014/main" id="{0BE82A7D-C550-4291-AF1F-3FC1E6536B1C}"/>
              </a:ext>
            </a:extLst>
          </p:cNvPr>
          <p:cNvGrpSpPr/>
          <p:nvPr/>
        </p:nvGrpSpPr>
        <p:grpSpPr>
          <a:xfrm>
            <a:off x="3618525" y="4035393"/>
            <a:ext cx="4212000" cy="2435736"/>
            <a:chOff x="5876916" y="975793"/>
            <a:chExt cx="4684259" cy="2824561"/>
          </a:xfrm>
        </p:grpSpPr>
        <p:grpSp>
          <p:nvGrpSpPr>
            <p:cNvPr id="25" name="Group 24">
              <a:extLst>
                <a:ext uri="{FF2B5EF4-FFF2-40B4-BE49-F238E27FC236}">
                  <a16:creationId xmlns:a16="http://schemas.microsoft.com/office/drawing/2014/main" id="{52F2BC7C-759E-4B72-86CE-A1DDF938C0B8}"/>
                </a:ext>
              </a:extLst>
            </p:cNvPr>
            <p:cNvGrpSpPr/>
            <p:nvPr/>
          </p:nvGrpSpPr>
          <p:grpSpPr>
            <a:xfrm>
              <a:off x="5876916" y="975793"/>
              <a:ext cx="4684259" cy="2113916"/>
              <a:chOff x="2387762" y="551055"/>
              <a:chExt cx="7051289" cy="3182111"/>
            </a:xfrm>
          </p:grpSpPr>
          <p:pic>
            <p:nvPicPr>
              <p:cNvPr id="27" name="图片 2" descr="2">
                <a:extLst>
                  <a:ext uri="{FF2B5EF4-FFF2-40B4-BE49-F238E27FC236}">
                    <a16:creationId xmlns:a16="http://schemas.microsoft.com/office/drawing/2014/main" id="{8ED3C9C9-D255-44E1-B7DF-A20AEFE1D689}"/>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8" name="图片 1" descr="1">
                <a:extLst>
                  <a:ext uri="{FF2B5EF4-FFF2-40B4-BE49-F238E27FC236}">
                    <a16:creationId xmlns:a16="http://schemas.microsoft.com/office/drawing/2014/main" id="{780D7BFC-29EE-48FB-BA6A-8B2A3CCD9935}"/>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9" name="图片 2" descr="3">
                <a:extLst>
                  <a:ext uri="{FF2B5EF4-FFF2-40B4-BE49-F238E27FC236}">
                    <a16:creationId xmlns:a16="http://schemas.microsoft.com/office/drawing/2014/main" id="{316F8FEA-2F91-4D72-8A5D-BAFA19440D3E}"/>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6" name="Rounded Rectangle 20">
              <a:extLst>
                <a:ext uri="{FF2B5EF4-FFF2-40B4-BE49-F238E27FC236}">
                  <a16:creationId xmlns:a16="http://schemas.microsoft.com/office/drawing/2014/main" id="{5A92A7BE-4345-4ACA-9A27-0F21AE34A555}"/>
                </a:ext>
              </a:extLst>
            </p:cNvPr>
            <p:cNvSpPr/>
            <p:nvPr/>
          </p:nvSpPr>
          <p:spPr>
            <a:xfrm>
              <a:off x="6494964" y="2510019"/>
              <a:ext cx="3671532" cy="129033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4</a:t>
              </a:r>
            </a:p>
          </p:txBody>
        </p:sp>
      </p:grpSp>
      <p:sp>
        <p:nvSpPr>
          <p:cNvPr id="2" name="Rectangle 1">
            <a:extLst>
              <a:ext uri="{FF2B5EF4-FFF2-40B4-BE49-F238E27FC236}">
                <a16:creationId xmlns:a16="http://schemas.microsoft.com/office/drawing/2014/main" id="{FDB4296A-3895-A18E-9ABF-48BA86D98EEB}"/>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9095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4749531" y="1685926"/>
            <a:ext cx="6304722" cy="2249170"/>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800" b="1" dirty="0">
                <a:solidFill>
                  <a:srgbClr val="002060"/>
                </a:solidFill>
                <a:cs typeface="Calibri" panose="020F0502020204030204" pitchFamily="34" charset="0"/>
              </a:rPr>
              <a:t>Bạn nhỏ đội mũ bảo hiểm, ngồi ngay ngắn trên xe đạp điện, tay ôm eo người lái xe ở phía trước </a:t>
            </a:r>
            <a:endParaRPr lang="en-US" sz="2800" b="1" dirty="0">
              <a:solidFill>
                <a:srgbClr val="002060"/>
              </a:solidFill>
              <a:cs typeface="Calibri" panose="020F0502020204030204" pitchFamily="34" charset="0"/>
            </a:endParaRPr>
          </a:p>
          <a:p>
            <a:pPr algn="ctr">
              <a:lnSpc>
                <a:spcPct val="120000"/>
              </a:lnSpc>
            </a:pPr>
            <a:r>
              <a:rPr kumimoji="0" lang="en-US" sz="2800" b="1" i="0" u="none" strike="noStrike" kern="1200" cap="none" spc="0" normalizeH="0" baseline="0" noProof="0" dirty="0">
                <a:ln>
                  <a:noFill/>
                </a:ln>
                <a:solidFill>
                  <a:srgbClr val="FF0000"/>
                </a:solidFill>
                <a:effectLst/>
                <a:uLnTx/>
                <a:uFillTx/>
                <a:ea typeface="微软雅黑"/>
                <a:cs typeface="Calibri" panose="020F0502020204030204" pitchFamily="34" charset="0"/>
                <a:sym typeface="Wingdings" panose="05000000000000000000" pitchFamily="2" charset="2"/>
              </a:rPr>
              <a:t> </a:t>
            </a:r>
            <a:r>
              <a:rPr lang="nl-NL" sz="2800" b="1" dirty="0">
                <a:solidFill>
                  <a:srgbClr val="FF0000"/>
                </a:solidFill>
              </a:rPr>
              <a:t>Tuân thủ quy tắc an toàn giao thông</a:t>
            </a:r>
            <a:endParaRPr lang="en-US" sz="28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0" name="Picture 9">
            <a:extLst>
              <a:ext uri="{FF2B5EF4-FFF2-40B4-BE49-F238E27FC236}">
                <a16:creationId xmlns:a16="http://schemas.microsoft.com/office/drawing/2014/main" id="{4BA069BD-964D-4563-84D2-063B3E963A93}"/>
              </a:ext>
            </a:extLst>
          </p:cNvPr>
          <p:cNvPicPr>
            <a:picLocks noChangeAspect="1"/>
          </p:cNvPicPr>
          <p:nvPr/>
        </p:nvPicPr>
        <p:blipFill>
          <a:blip r:embed="rId8"/>
          <a:stretch>
            <a:fillRect/>
          </a:stretch>
        </p:blipFill>
        <p:spPr>
          <a:xfrm>
            <a:off x="557212" y="1685925"/>
            <a:ext cx="3786188" cy="3194166"/>
          </a:xfrm>
          <a:prstGeom prst="rect">
            <a:avLst/>
          </a:prstGeom>
        </p:spPr>
      </p:pic>
      <p:pic>
        <p:nvPicPr>
          <p:cNvPr id="17" name="Picture 16">
            <a:extLst>
              <a:ext uri="{FF2B5EF4-FFF2-40B4-BE49-F238E27FC236}">
                <a16:creationId xmlns:a16="http://schemas.microsoft.com/office/drawing/2014/main"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8373" y="3324225"/>
            <a:ext cx="1847850" cy="1714500"/>
          </a:xfrm>
          <a:prstGeom prst="rect">
            <a:avLst/>
          </a:prstGeom>
        </p:spPr>
      </p:pic>
      <p:pic>
        <p:nvPicPr>
          <p:cNvPr id="18" name="Tieng-vo-tay-tra-loi-dung-www_tiengdong_com">
            <a:hlinkClick r:id="" action="ppaction://media"/>
            <a:extLst>
              <a:ext uri="{FF2B5EF4-FFF2-40B4-BE49-F238E27FC236}">
                <a16:creationId xmlns:a16="http://schemas.microsoft.com/office/drawing/2014/main"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1050" y="5905500"/>
            <a:ext cx="609600" cy="609600"/>
          </a:xfrm>
          <a:prstGeom prst="rect">
            <a:avLst/>
          </a:prstGeom>
        </p:spPr>
      </p:pic>
      <p:sp>
        <p:nvSpPr>
          <p:cNvPr id="5" name="Rectangle 4">
            <a:extLst>
              <a:ext uri="{FF2B5EF4-FFF2-40B4-BE49-F238E27FC236}">
                <a16:creationId xmlns:a16="http://schemas.microsoft.com/office/drawing/2014/main" id="{A35B157A-20B1-940D-998E-38D8256D1F40}"/>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78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4848225" y="1695450"/>
            <a:ext cx="6150979" cy="2274571"/>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thắt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dây</a:t>
            </a:r>
            <a:r>
              <a:rPr lang="en-US" sz="3200" b="1" dirty="0">
                <a:solidFill>
                  <a:srgbClr val="002060"/>
                </a:solidFill>
                <a:latin typeface="Calibri" panose="020F0502020204030204" pitchFamily="34" charset="0"/>
                <a:cs typeface="Calibri" panose="020F0502020204030204" pitchFamily="34" charset="0"/>
              </a:rPr>
              <a:t> an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đùa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nghịch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ngồi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xe</a:t>
            </a:r>
            <a:r>
              <a:rPr lang="en-US" sz="3200" b="1" dirty="0">
                <a:solidFill>
                  <a:srgbClr val="002060"/>
                </a:solidFill>
                <a:latin typeface="Calibri" panose="020F0502020204030204" pitchFamily="34" charset="0"/>
                <a:cs typeface="Calibri" panose="020F0502020204030204" pitchFamily="34" charset="0"/>
              </a:rPr>
              <a:t> ô </a:t>
            </a:r>
            <a:r>
              <a:rPr lang="en-US" sz="3200" b="1" dirty="0" err="1">
                <a:solidFill>
                  <a:srgbClr val="002060"/>
                </a:solidFill>
                <a:latin typeface="Calibri" panose="020F0502020204030204" pitchFamily="34" charset="0"/>
                <a:cs typeface="Calibri" panose="020F0502020204030204" pitchFamily="34" charset="0"/>
              </a:rPr>
              <a:t>tô</a:t>
            </a:r>
            <a:r>
              <a:rPr lang="en-US" sz="3200" b="1" dirty="0">
                <a:solidFill>
                  <a:srgbClr val="002060"/>
                </a:solidFill>
                <a:latin typeface="Calibri" panose="020F0502020204030204" pitchFamily="34" charset="0"/>
                <a:cs typeface="Calibri" panose="020F0502020204030204" pitchFamily="34" charset="0"/>
              </a:rPr>
              <a:t>.</a:t>
            </a:r>
          </a:p>
          <a:p>
            <a:pPr marL="457200" lvl="0" indent="-457200" algn="ctr">
              <a:lnSpc>
                <a:spcPct val="120000"/>
              </a:lnSpc>
              <a:buFont typeface="Wingdings" panose="05000000000000000000" pitchFamily="2" charset="2"/>
              <a:buChar char="à"/>
            </a:pPr>
            <a:r>
              <a:rPr lang="en-US" sz="2800" b="1" dirty="0" err="1">
                <a:solidFill>
                  <a:srgbClr val="FF0000"/>
                </a:solidFill>
                <a:cs typeface="Calibri" panose="020F0502020204030204" pitchFamily="34" charset="0"/>
                <a:sym typeface="Wingdings" panose="05000000000000000000" pitchFamily="2" charset="2"/>
              </a:rPr>
              <a:t>Chưa</a:t>
            </a:r>
            <a:r>
              <a:rPr lang="en-US" sz="2800" b="1" dirty="0">
                <a:solidFill>
                  <a:srgbClr val="FF0000"/>
                </a:solidFill>
                <a:cs typeface="Calibri" panose="020F0502020204030204" pitchFamily="34" charset="0"/>
                <a:sym typeface="Wingdings" panose="05000000000000000000" pitchFamily="2" charset="2"/>
              </a:rPr>
              <a:t> </a:t>
            </a:r>
            <a:r>
              <a:rPr lang="nl-NL" sz="2800" b="1" dirty="0">
                <a:solidFill>
                  <a:srgbClr val="FF0000"/>
                </a:solidFill>
                <a:sym typeface="Wingdings" panose="05000000000000000000" pitchFamily="2" charset="2"/>
              </a:rPr>
              <a:t>t</a:t>
            </a:r>
            <a:r>
              <a:rPr lang="nl-NL" sz="2800" b="1" dirty="0">
                <a:solidFill>
                  <a:srgbClr val="FF0000"/>
                </a:solidFill>
              </a:rPr>
              <a:t>uân thủ quy tắc an toàn</a:t>
            </a:r>
          </a:p>
          <a:p>
            <a:pPr lvl="0" algn="ctr">
              <a:lnSpc>
                <a:spcPct val="120000"/>
              </a:lnSpc>
            </a:pPr>
            <a:r>
              <a:rPr lang="nl-NL" sz="2800" b="1" dirty="0">
                <a:solidFill>
                  <a:srgbClr val="FF0000"/>
                </a:solidFill>
              </a:rPr>
              <a:t> giao thông</a:t>
            </a:r>
            <a:endParaRPr lang="en-US" sz="24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2169" y="3571875"/>
            <a:ext cx="2069831" cy="3236944"/>
          </a:xfrm>
          <a:prstGeom prst="rect">
            <a:avLst/>
          </a:prstGeom>
        </p:spPr>
      </p:pic>
      <p:pic>
        <p:nvPicPr>
          <p:cNvPr id="14" name="Am-thanh-tra-loi-sai-wav-www_tiengdong_com">
            <a:hlinkClick r:id="" action="ppaction://media"/>
            <a:extLst>
              <a:ext uri="{FF2B5EF4-FFF2-40B4-BE49-F238E27FC236}">
                <a16:creationId xmlns:a16="http://schemas.microsoft.com/office/drawing/2014/main"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5E954B35-BAD6-4ADF-88C0-17469E68DC4A}"/>
              </a:ext>
            </a:extLst>
          </p:cNvPr>
          <p:cNvPicPr>
            <a:picLocks noChangeAspect="1"/>
          </p:cNvPicPr>
          <p:nvPr/>
        </p:nvPicPr>
        <p:blipFill>
          <a:blip r:embed="rId9"/>
          <a:stretch>
            <a:fillRect/>
          </a:stretch>
        </p:blipFill>
        <p:spPr>
          <a:xfrm>
            <a:off x="900112" y="1819275"/>
            <a:ext cx="3871913" cy="3326770"/>
          </a:xfrm>
          <a:prstGeom prst="rect">
            <a:avLst/>
          </a:prstGeom>
        </p:spPr>
      </p:pic>
      <p:sp>
        <p:nvSpPr>
          <p:cNvPr id="13" name="Multiplication Sign 12">
            <a:extLst>
              <a:ext uri="{FF2B5EF4-FFF2-40B4-BE49-F238E27FC236}">
                <a16:creationId xmlns:a16="http://schemas.microsoft.com/office/drawing/2014/main" id="{0A76B1EC-B8F9-4CE9-81DE-BD82DC9C4E53}"/>
              </a:ext>
            </a:extLst>
          </p:cNvPr>
          <p:cNvSpPr/>
          <p:nvPr/>
        </p:nvSpPr>
        <p:spPr>
          <a:xfrm>
            <a:off x="1917680" y="444453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73E90439-13B7-E859-7106-D0C812C4B7A1}"/>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31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26422" y="2296795"/>
            <a:ext cx="6383020"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002060"/>
                </a:solidFill>
                <a:latin typeface="Calibri" panose="020F0502020204030204" pitchFamily="34" charset="0"/>
                <a:cs typeface="Calibri" panose="020F0502020204030204" pitchFamily="34" charset="0"/>
              </a:rPr>
              <a:t>Bạn nam không thắt dây an toàn, chơi đồ chơi khi ngồi trên máy bay</a:t>
            </a: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B033B35B-60B0-4F57-9AEE-5416999EC2B2}"/>
              </a:ext>
            </a:extLst>
          </p:cNvPr>
          <p:cNvPicPr>
            <a:picLocks noChangeAspect="1"/>
          </p:cNvPicPr>
          <p:nvPr/>
        </p:nvPicPr>
        <p:blipFill>
          <a:blip r:embed="rId8"/>
          <a:stretch>
            <a:fillRect/>
          </a:stretch>
        </p:blipFill>
        <p:spPr>
          <a:xfrm>
            <a:off x="600075" y="2205037"/>
            <a:ext cx="4629150" cy="1990725"/>
          </a:xfrm>
          <a:prstGeom prst="rect">
            <a:avLst/>
          </a:prstGeom>
        </p:spPr>
      </p:pic>
      <p:sp>
        <p:nvSpPr>
          <p:cNvPr id="13" name="Multiplication Sign 12">
            <a:extLst>
              <a:ext uri="{FF2B5EF4-FFF2-40B4-BE49-F238E27FC236}">
                <a16:creationId xmlns:a16="http://schemas.microsoft.com/office/drawing/2014/main" id="{8E982989-0A83-4336-85E8-85472541D9A8}"/>
              </a:ext>
            </a:extLst>
          </p:cNvPr>
          <p:cNvSpPr/>
          <p:nvPr/>
        </p:nvSpPr>
        <p:spPr>
          <a:xfrm>
            <a:off x="1908155" y="3501562"/>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E0D345FB-C041-92FF-CD41-A27434903984}"/>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26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87314" y="2266950"/>
            <a:ext cx="6642735" cy="2771775"/>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áo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phao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ngồi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ngay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ngắn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trên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thuyền</a:t>
            </a:r>
            <a:r>
              <a:rPr lang="en-US" sz="3600" b="1" dirty="0">
                <a:solidFill>
                  <a:srgbClr val="002060"/>
                </a:solidFill>
                <a:latin typeface="Calibri" panose="020F0502020204030204" pitchFamily="34" charset="0"/>
                <a:cs typeface="Calibri" panose="020F0502020204030204" pitchFamily="34" charset="0"/>
              </a:rPr>
              <a:t>.       </a:t>
            </a:r>
          </a:p>
          <a:p>
            <a:pPr lvl="0" algn="just">
              <a:lnSpc>
                <a:spcPct val="120000"/>
              </a:lnSpc>
            </a:pPr>
            <a:r>
              <a:rPr lang="en-US" sz="36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3600" b="1" dirty="0" err="1">
                <a:solidFill>
                  <a:srgbClr val="FF0000"/>
                </a:solidFill>
                <a:latin typeface="Calibri" panose="020F0502020204030204" pitchFamily="34" charset="0"/>
                <a:cs typeface="Calibri" panose="020F0502020204030204" pitchFamily="34" charset="0"/>
              </a:rPr>
              <a:t>Tuân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thủ</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quy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tắc</a:t>
            </a:r>
            <a:r>
              <a:rPr lang="en-US" sz="3600" b="1" dirty="0">
                <a:solidFill>
                  <a:srgbClr val="FF0000"/>
                </a:solidFill>
                <a:latin typeface="Calibri" panose="020F0502020204030204" pitchFamily="34" charset="0"/>
                <a:cs typeface="Calibri" panose="020F0502020204030204" pitchFamily="34" charset="0"/>
              </a:rPr>
              <a:t> an </a:t>
            </a:r>
            <a:r>
              <a:rPr lang="en-US" sz="3600" b="1" dirty="0" err="1">
                <a:solidFill>
                  <a:srgbClr val="FF0000"/>
                </a:solidFill>
                <a:latin typeface="Calibri" panose="020F0502020204030204" pitchFamily="34" charset="0"/>
                <a:cs typeface="Calibri" panose="020F0502020204030204" pitchFamily="34" charset="0"/>
              </a:rPr>
              <a:t>toàn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thông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Tieng-vo-tay-tra-loi-dung-www_tiengdong_com">
            <a:hlinkClick r:id="" action="ppaction://media"/>
            <a:extLst>
              <a:ext uri="{FF2B5EF4-FFF2-40B4-BE49-F238E27FC236}">
                <a16:creationId xmlns:a16="http://schemas.microsoft.com/office/drawing/2014/main"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050" y="5905500"/>
            <a:ext cx="609600" cy="609600"/>
          </a:xfrm>
          <a:prstGeom prst="rect">
            <a:avLst/>
          </a:prstGeom>
        </p:spPr>
      </p:pic>
      <p:pic>
        <p:nvPicPr>
          <p:cNvPr id="8" name="Picture 7">
            <a:extLst>
              <a:ext uri="{FF2B5EF4-FFF2-40B4-BE49-F238E27FC236}">
                <a16:creationId xmlns:a16="http://schemas.microsoft.com/office/drawing/2014/main" id="{D4CE38C4-34EF-45BD-8239-5DB47315B702}"/>
              </a:ext>
            </a:extLst>
          </p:cNvPr>
          <p:cNvPicPr>
            <a:picLocks noChangeAspect="1"/>
          </p:cNvPicPr>
          <p:nvPr/>
        </p:nvPicPr>
        <p:blipFill>
          <a:blip r:embed="rId8"/>
          <a:stretch>
            <a:fillRect/>
          </a:stretch>
        </p:blipFill>
        <p:spPr>
          <a:xfrm>
            <a:off x="681037" y="2333625"/>
            <a:ext cx="4486275" cy="2266950"/>
          </a:xfrm>
          <a:prstGeom prst="rect">
            <a:avLst/>
          </a:prstGeom>
        </p:spPr>
      </p:pic>
      <p:pic>
        <p:nvPicPr>
          <p:cNvPr id="12" name="Picture 11">
            <a:extLst>
              <a:ext uri="{FF2B5EF4-FFF2-40B4-BE49-F238E27FC236}">
                <a16:creationId xmlns:a16="http://schemas.microsoft.com/office/drawing/2014/main"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8823" y="3600450"/>
            <a:ext cx="1847850" cy="1714500"/>
          </a:xfrm>
          <a:prstGeom prst="rect">
            <a:avLst/>
          </a:prstGeom>
        </p:spPr>
      </p:pic>
      <p:sp>
        <p:nvSpPr>
          <p:cNvPr id="5" name="Rectangle 4">
            <a:extLst>
              <a:ext uri="{FF2B5EF4-FFF2-40B4-BE49-F238E27FC236}">
                <a16:creationId xmlns:a16="http://schemas.microsoft.com/office/drawing/2014/main" id="{1AB2971F-9D72-93DD-2FEE-1BEE85136549}"/>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67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93097" y="2076450"/>
            <a:ext cx="6383020"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hàng</a:t>
            </a:r>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một</a:t>
            </a:r>
            <a:r>
              <a:rPr lang="vi-VN" sz="3200" b="1" dirty="0">
                <a:solidFill>
                  <a:srgbClr val="002060"/>
                </a:solidFill>
                <a:latin typeface="Calibri" panose="020F0502020204030204" pitchFamily="34" charset="0"/>
                <a:cs typeface="Calibri" panose="020F0502020204030204" pitchFamily="34" charset="0"/>
              </a:rPr>
              <a:t> bạn buông hai tay khi đi xe đạp.</a:t>
            </a:r>
            <a:endParaRPr lang="en-US" sz="3200" b="1" dirty="0">
              <a:solidFill>
                <a:srgbClr val="002060"/>
              </a:solidFill>
              <a:latin typeface="Calibri" panose="020F0502020204030204" pitchFamily="34" charset="0"/>
              <a:cs typeface="Calibri" panose="020F0502020204030204" pitchFamily="34" charset="0"/>
            </a:endParaRP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8" name="Picture 7">
            <a:extLst>
              <a:ext uri="{FF2B5EF4-FFF2-40B4-BE49-F238E27FC236}">
                <a16:creationId xmlns:a16="http://schemas.microsoft.com/office/drawing/2014/main" id="{1B7BCD3F-240F-48D0-B6C8-8E3CC1B91163}"/>
              </a:ext>
            </a:extLst>
          </p:cNvPr>
          <p:cNvPicPr>
            <a:picLocks noChangeAspect="1"/>
          </p:cNvPicPr>
          <p:nvPr/>
        </p:nvPicPr>
        <p:blipFill>
          <a:blip r:embed="rId8"/>
          <a:stretch>
            <a:fillRect/>
          </a:stretch>
        </p:blipFill>
        <p:spPr>
          <a:xfrm>
            <a:off x="538162" y="2066925"/>
            <a:ext cx="4543425" cy="2571750"/>
          </a:xfrm>
          <a:prstGeom prst="rect">
            <a:avLst/>
          </a:prstGeom>
        </p:spPr>
      </p:pic>
      <p:sp>
        <p:nvSpPr>
          <p:cNvPr id="14" name="Multiplication Sign 13">
            <a:extLst>
              <a:ext uri="{FF2B5EF4-FFF2-40B4-BE49-F238E27FC236}">
                <a16:creationId xmlns:a16="http://schemas.microsoft.com/office/drawing/2014/main" id="{64D69B87-E045-4F6C-8636-B47DDB37CA18}"/>
              </a:ext>
            </a:extLst>
          </p:cNvPr>
          <p:cNvSpPr/>
          <p:nvPr/>
        </p:nvSpPr>
        <p:spPr>
          <a:xfrm>
            <a:off x="1955780" y="404448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32EA07AD-2C80-6D79-82C2-E2C3600273A1}"/>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4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64694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2. </a:t>
            </a:r>
            <a:r>
              <a:rPr lang="vi-VN" sz="3200" b="1" dirty="0">
                <a:solidFill>
                  <a:srgbClr val="244061"/>
                </a:solidFill>
                <a:ea typeface="Calibri"/>
                <a:cs typeface="Calibri"/>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A832E381-18B8-4904-895E-472987E0F987}"/>
              </a:ext>
            </a:extLst>
          </p:cNvPr>
          <p:cNvPicPr>
            <a:picLocks noChangeAspect="1"/>
          </p:cNvPicPr>
          <p:nvPr/>
        </p:nvPicPr>
        <p:blipFill>
          <a:blip r:embed="rId4"/>
          <a:stretch>
            <a:fillRect/>
          </a:stretch>
        </p:blipFill>
        <p:spPr>
          <a:xfrm>
            <a:off x="600074" y="1966912"/>
            <a:ext cx="6279349" cy="3052763"/>
          </a:xfrm>
          <a:prstGeom prst="rect">
            <a:avLst/>
          </a:prstGeom>
        </p:spPr>
      </p:pic>
      <p:pic>
        <p:nvPicPr>
          <p:cNvPr id="5" name="Picture 4">
            <a:extLst>
              <a:ext uri="{FF2B5EF4-FFF2-40B4-BE49-F238E27FC236}">
                <a16:creationId xmlns:a16="http://schemas.microsoft.com/office/drawing/2014/main" id="{DC91AF32-E3EB-4A92-AE00-EDF50117B729}"/>
              </a:ext>
            </a:extLst>
          </p:cNvPr>
          <p:cNvPicPr>
            <a:picLocks noChangeAspect="1"/>
          </p:cNvPicPr>
          <p:nvPr/>
        </p:nvPicPr>
        <p:blipFill>
          <a:blip r:embed="rId5"/>
          <a:stretch>
            <a:fillRect/>
          </a:stretch>
        </p:blipFill>
        <p:spPr>
          <a:xfrm>
            <a:off x="7158037" y="1957387"/>
            <a:ext cx="4543425" cy="2943225"/>
          </a:xfrm>
          <a:prstGeom prst="rect">
            <a:avLst/>
          </a:prstGeom>
        </p:spPr>
      </p:pic>
      <p:sp>
        <p:nvSpPr>
          <p:cNvPr id="2" name="Rectangle 1">
            <a:extLst>
              <a:ext uri="{FF2B5EF4-FFF2-40B4-BE49-F238E27FC236}">
                <a16:creationId xmlns:a16="http://schemas.microsoft.com/office/drawing/2014/main" id="{E99E0B68-65FE-EA96-2266-134FBBE709A8}"/>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3322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
        <p:nvSpPr>
          <p:cNvPr id="2" name="Rectangle 1">
            <a:extLst>
              <a:ext uri="{FF2B5EF4-FFF2-40B4-BE49-F238E27FC236}">
                <a16:creationId xmlns:a16="http://schemas.microsoft.com/office/drawing/2014/main" id="{509AD0B6-F390-DF97-29DB-8E877C5A134E}"/>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3467099" y="1923473"/>
            <a:ext cx="5444837" cy="1938992"/>
          </a:xfrm>
          <a:prstGeom prst="rect">
            <a:avLst/>
          </a:prstGeom>
          <a:noFill/>
        </p:spPr>
        <p:txBody>
          <a:bodyPr wrap="square" rtlCol="0">
            <a:spAutoFit/>
          </a:bodyPr>
          <a:lstStyle/>
          <a:p>
            <a:pPr lvl="0" algn="just"/>
            <a:r>
              <a:rPr lang="en-US" sz="4000" b="1" dirty="0" err="1">
                <a:solidFill>
                  <a:prstClr val="white"/>
                </a:solidFill>
              </a:rPr>
              <a:t>Khuyên</a:t>
            </a:r>
            <a:r>
              <a:rPr lang="en-US" sz="4000" b="1" dirty="0">
                <a:solidFill>
                  <a:prstClr val="white"/>
                </a:solidFill>
              </a:rPr>
              <a:t> </a:t>
            </a:r>
            <a:r>
              <a:rPr lang="en-US" sz="4000" b="1" dirty="0" err="1">
                <a:solidFill>
                  <a:prstClr val="white"/>
                </a:solidFill>
              </a:rPr>
              <a:t>bạn</a:t>
            </a:r>
            <a:r>
              <a:rPr lang="en-US" sz="4000" b="1" dirty="0">
                <a:solidFill>
                  <a:prstClr val="white"/>
                </a:solidFill>
              </a:rPr>
              <a:t> </a:t>
            </a:r>
            <a:r>
              <a:rPr lang="en-US" sz="4000" b="1" dirty="0" err="1">
                <a:solidFill>
                  <a:prstClr val="white"/>
                </a:solidFill>
              </a:rPr>
              <a:t>phải</a:t>
            </a:r>
            <a:r>
              <a:rPr lang="en-US" sz="4000" b="1" dirty="0">
                <a:solidFill>
                  <a:prstClr val="white"/>
                </a:solidFill>
              </a:rPr>
              <a:t> </a:t>
            </a:r>
            <a:r>
              <a:rPr lang="en-US" sz="4000" b="1" dirty="0" err="1">
                <a:solidFill>
                  <a:prstClr val="white"/>
                </a:solidFill>
              </a:rPr>
              <a:t>đội</a:t>
            </a:r>
            <a:r>
              <a:rPr lang="en-US" sz="4000" b="1" dirty="0">
                <a:solidFill>
                  <a:prstClr val="white"/>
                </a:solidFill>
              </a:rPr>
              <a:t> </a:t>
            </a:r>
            <a:r>
              <a:rPr lang="en-US" sz="4000" b="1" dirty="0" err="1">
                <a:solidFill>
                  <a:prstClr val="white"/>
                </a:solidFill>
              </a:rPr>
              <a:t>mũ</a:t>
            </a:r>
            <a:r>
              <a:rPr lang="en-US" sz="4000" b="1" dirty="0">
                <a:solidFill>
                  <a:prstClr val="white"/>
                </a:solidFill>
              </a:rPr>
              <a:t> </a:t>
            </a:r>
            <a:r>
              <a:rPr lang="en-US" sz="4000" b="1" dirty="0" err="1">
                <a:solidFill>
                  <a:prstClr val="white"/>
                </a:solidFill>
              </a:rPr>
              <a:t>bảo</a:t>
            </a:r>
            <a:r>
              <a:rPr lang="en-US" sz="4000" b="1" dirty="0">
                <a:solidFill>
                  <a:prstClr val="white"/>
                </a:solidFill>
              </a:rPr>
              <a:t> </a:t>
            </a:r>
            <a:r>
              <a:rPr lang="en-US" sz="4000" b="1" dirty="0" err="1">
                <a:solidFill>
                  <a:prstClr val="white"/>
                </a:solidFill>
              </a:rPr>
              <a:t>hiểm</a:t>
            </a:r>
            <a:r>
              <a:rPr lang="en-US" sz="4000" b="1" dirty="0">
                <a:solidFill>
                  <a:prstClr val="white"/>
                </a:solidFill>
              </a:rPr>
              <a:t> </a:t>
            </a:r>
            <a:r>
              <a:rPr lang="en-US" sz="4000" b="1" dirty="0" err="1">
                <a:solidFill>
                  <a:prstClr val="white"/>
                </a:solidFill>
              </a:rPr>
              <a:t>khi</a:t>
            </a:r>
            <a:r>
              <a:rPr lang="en-US" sz="4000" b="1" dirty="0">
                <a:solidFill>
                  <a:prstClr val="white"/>
                </a:solidFill>
              </a:rPr>
              <a:t> </a:t>
            </a:r>
            <a:r>
              <a:rPr lang="en-US" sz="4000" b="1" dirty="0" err="1">
                <a:solidFill>
                  <a:prstClr val="white"/>
                </a:solidFill>
              </a:rPr>
              <a:t>lên</a:t>
            </a:r>
            <a:r>
              <a:rPr lang="en-US" sz="4000" b="1" dirty="0">
                <a:solidFill>
                  <a:prstClr val="white"/>
                </a:solidFill>
              </a:rPr>
              <a:t> </a:t>
            </a:r>
            <a:r>
              <a:rPr lang="en-US" sz="4000" b="1" dirty="0" err="1">
                <a:solidFill>
                  <a:prstClr val="white"/>
                </a:solidFill>
              </a:rPr>
              <a:t>xe</a:t>
            </a:r>
            <a:r>
              <a:rPr lang="en-US" sz="4000" b="1" dirty="0">
                <a:solidFill>
                  <a:prstClr val="white"/>
                </a:solidFill>
              </a:rPr>
              <a:t> </a:t>
            </a:r>
            <a:r>
              <a:rPr lang="en-US" sz="4000" b="1" dirty="0" err="1">
                <a:solidFill>
                  <a:prstClr val="white"/>
                </a:solidFill>
              </a:rPr>
              <a:t>máy</a:t>
            </a:r>
            <a:r>
              <a:rPr lang="en-US" sz="4000" b="1" dirty="0">
                <a:solidFill>
                  <a:prstClr val="white"/>
                </a:solidFill>
              </a:rPr>
              <a:t> </a:t>
            </a:r>
            <a:r>
              <a:rPr lang="en-US" sz="4000" b="1" dirty="0" err="1">
                <a:solidFill>
                  <a:prstClr val="white"/>
                </a:solidFill>
              </a:rPr>
              <a:t>để</a:t>
            </a:r>
            <a:r>
              <a:rPr lang="en-US" sz="4000" b="1" dirty="0">
                <a:solidFill>
                  <a:prstClr val="white"/>
                </a:solidFill>
              </a:rPr>
              <a:t> </a:t>
            </a:r>
            <a:r>
              <a:rPr lang="en-US" sz="4000" b="1" dirty="0" err="1">
                <a:solidFill>
                  <a:prstClr val="white"/>
                </a:solidFill>
              </a:rPr>
              <a:t>bố</a:t>
            </a:r>
            <a:r>
              <a:rPr lang="en-US" sz="4000" b="1" dirty="0">
                <a:solidFill>
                  <a:prstClr val="white"/>
                </a:solidFill>
              </a:rPr>
              <a:t> </a:t>
            </a:r>
            <a:r>
              <a:rPr lang="en-US" sz="4000" b="1" dirty="0" err="1">
                <a:solidFill>
                  <a:prstClr val="white"/>
                </a:solidFill>
              </a:rPr>
              <a:t>đón</a:t>
            </a:r>
            <a:r>
              <a:rPr lang="en-US" sz="4000" b="1" dirty="0">
                <a:solidFill>
                  <a:prstClr val="white"/>
                </a:solidFill>
              </a:rPr>
              <a:t> </a:t>
            </a:r>
            <a:r>
              <a:rPr lang="en-US" sz="4000" b="1" dirty="0" err="1">
                <a:solidFill>
                  <a:prstClr val="white"/>
                </a:solidFill>
              </a:rPr>
              <a:t>về</a:t>
            </a:r>
            <a:endParaRPr kumimoji="0" lang="en-US" sz="4000" b="1" i="0" u="none" strike="noStrike" kern="1200" cap="none" spc="0" normalizeH="0" baseline="0" noProof="0" dirty="0">
              <a:ln>
                <a:noFill/>
              </a:ln>
              <a:solidFill>
                <a:prstClr val="white"/>
              </a:solidFill>
              <a:effectLst/>
              <a:uLnTx/>
              <a:uFillTx/>
              <a:ea typeface="+mn-ea"/>
              <a:cs typeface="+mn-cs"/>
            </a:endParaRPr>
          </a:p>
        </p:txBody>
      </p:sp>
      <p:pic>
        <p:nvPicPr>
          <p:cNvPr id="6" name="Picture 5">
            <a:extLst>
              <a:ext uri="{FF2B5EF4-FFF2-40B4-BE49-F238E27FC236}">
                <a16:creationId xmlns:a16="http://schemas.microsoft.com/office/drawing/2014/main" id="{C2174BFA-3FBB-4D45-930D-72A2462DB6DF}"/>
              </a:ext>
            </a:extLst>
          </p:cNvPr>
          <p:cNvPicPr>
            <a:picLocks noChangeAspect="1"/>
          </p:cNvPicPr>
          <p:nvPr/>
        </p:nvPicPr>
        <p:blipFill>
          <a:blip r:embed="rId4"/>
          <a:stretch>
            <a:fillRect/>
          </a:stretch>
        </p:blipFill>
        <p:spPr>
          <a:xfrm>
            <a:off x="6753225" y="3309937"/>
            <a:ext cx="2800350" cy="252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905124" y="1094798"/>
            <a:ext cx="5543551" cy="2062103"/>
          </a:xfrm>
          <a:prstGeom prst="rect">
            <a:avLst/>
          </a:prstGeom>
          <a:noFill/>
        </p:spPr>
        <p:txBody>
          <a:bodyPr wrap="square" rtlCol="0">
            <a:spAutoFit/>
          </a:bodyPr>
          <a:lstStyle/>
          <a:p>
            <a:pPr lvl="0" algn="just"/>
            <a:r>
              <a:rPr lang="en-US" sz="3200" b="1" dirty="0" err="1">
                <a:solidFill>
                  <a:prstClr val="white"/>
                </a:solidFill>
              </a:rPr>
              <a:t>Khuyên</a:t>
            </a:r>
            <a:r>
              <a:rPr lang="en-US" sz="3200" b="1" dirty="0">
                <a:solidFill>
                  <a:prstClr val="white"/>
                </a:solidFill>
              </a:rPr>
              <a:t> </a:t>
            </a:r>
            <a:r>
              <a:rPr lang="en-US" sz="3200" b="1" dirty="0" err="1">
                <a:solidFill>
                  <a:prstClr val="white"/>
                </a:solidFill>
              </a:rPr>
              <a:t>bạn</a:t>
            </a:r>
            <a:r>
              <a:rPr lang="en-US" sz="3200" b="1" dirty="0">
                <a:solidFill>
                  <a:prstClr val="white"/>
                </a:solidFill>
              </a:rPr>
              <a:t> </a:t>
            </a:r>
            <a:r>
              <a:rPr lang="en-US" sz="3200" b="1" dirty="0" err="1">
                <a:solidFill>
                  <a:prstClr val="white"/>
                </a:solidFill>
              </a:rPr>
              <a:t>nhỏ</a:t>
            </a:r>
            <a:r>
              <a:rPr lang="en-US" sz="3200" b="1" dirty="0">
                <a:solidFill>
                  <a:prstClr val="white"/>
                </a:solidFill>
              </a:rPr>
              <a:t> </a:t>
            </a:r>
            <a:r>
              <a:rPr lang="en-US" sz="3200" b="1" dirty="0" err="1">
                <a:solidFill>
                  <a:prstClr val="white"/>
                </a:solidFill>
              </a:rPr>
              <a:t>phải</a:t>
            </a:r>
            <a:r>
              <a:rPr lang="en-US" sz="3200" b="1" dirty="0">
                <a:solidFill>
                  <a:prstClr val="white"/>
                </a:solidFill>
              </a:rPr>
              <a:t> </a:t>
            </a:r>
            <a:r>
              <a:rPr lang="en-US" sz="3200" b="1" dirty="0" err="1">
                <a:solidFill>
                  <a:prstClr val="white"/>
                </a:solidFill>
              </a:rPr>
              <a:t>mặc</a:t>
            </a:r>
            <a:r>
              <a:rPr lang="en-US" sz="3200" b="1" dirty="0">
                <a:solidFill>
                  <a:prstClr val="white"/>
                </a:solidFill>
              </a:rPr>
              <a:t> </a:t>
            </a:r>
            <a:r>
              <a:rPr lang="en-US" sz="3200" b="1" dirty="0" err="1">
                <a:solidFill>
                  <a:prstClr val="white"/>
                </a:solidFill>
              </a:rPr>
              <a:t>áo</a:t>
            </a:r>
            <a:r>
              <a:rPr lang="en-US" sz="3200" b="1" dirty="0">
                <a:solidFill>
                  <a:prstClr val="white"/>
                </a:solidFill>
              </a:rPr>
              <a:t> </a:t>
            </a:r>
            <a:r>
              <a:rPr lang="en-US" sz="3200" b="1" dirty="0" err="1">
                <a:solidFill>
                  <a:prstClr val="white"/>
                </a:solidFill>
              </a:rPr>
              <a:t>phao</a:t>
            </a:r>
            <a:r>
              <a:rPr lang="en-US" sz="3200" b="1" dirty="0">
                <a:solidFill>
                  <a:prstClr val="white"/>
                </a:solidFill>
              </a:rPr>
              <a:t>, </a:t>
            </a:r>
            <a:r>
              <a:rPr lang="en-US" sz="3200" b="1" dirty="0" err="1">
                <a:solidFill>
                  <a:prstClr val="white"/>
                </a:solidFill>
              </a:rPr>
              <a:t>ngồi</a:t>
            </a:r>
            <a:r>
              <a:rPr lang="en-US" sz="3200" b="1" dirty="0">
                <a:solidFill>
                  <a:prstClr val="white"/>
                </a:solidFill>
              </a:rPr>
              <a:t> </a:t>
            </a:r>
            <a:r>
              <a:rPr lang="en-US" sz="3200" b="1" dirty="0" err="1">
                <a:solidFill>
                  <a:prstClr val="white"/>
                </a:solidFill>
              </a:rPr>
              <a:t>ngay</a:t>
            </a:r>
            <a:r>
              <a:rPr lang="en-US" sz="3200" b="1" dirty="0">
                <a:solidFill>
                  <a:prstClr val="white"/>
                </a:solidFill>
              </a:rPr>
              <a:t> </a:t>
            </a:r>
            <a:r>
              <a:rPr lang="en-US" sz="3200" b="1" dirty="0" err="1">
                <a:solidFill>
                  <a:prstClr val="white"/>
                </a:solidFill>
              </a:rPr>
              <a:t>ngắn</a:t>
            </a:r>
            <a:r>
              <a:rPr lang="en-US" sz="3200" b="1" dirty="0">
                <a:solidFill>
                  <a:prstClr val="white"/>
                </a:solidFill>
              </a:rPr>
              <a:t> </a:t>
            </a:r>
            <a:r>
              <a:rPr lang="en-US" sz="3200" b="1" dirty="0" err="1">
                <a:solidFill>
                  <a:prstClr val="white"/>
                </a:solidFill>
              </a:rPr>
              <a:t>trên</a:t>
            </a:r>
            <a:r>
              <a:rPr lang="en-US" sz="3200" b="1" dirty="0">
                <a:solidFill>
                  <a:prstClr val="white"/>
                </a:solidFill>
              </a:rPr>
              <a:t> </a:t>
            </a:r>
            <a:r>
              <a:rPr lang="en-US" sz="3200" b="1" dirty="0" err="1">
                <a:solidFill>
                  <a:prstClr val="white"/>
                </a:solidFill>
              </a:rPr>
              <a:t>thuyền</a:t>
            </a:r>
            <a:r>
              <a:rPr lang="en-US" sz="3200" b="1" dirty="0">
                <a:solidFill>
                  <a:prstClr val="white"/>
                </a:solidFill>
              </a:rPr>
              <a:t>, </a:t>
            </a:r>
            <a:r>
              <a:rPr lang="en-US" sz="3200" b="1" dirty="0" err="1">
                <a:solidFill>
                  <a:prstClr val="white"/>
                </a:solidFill>
              </a:rPr>
              <a:t>không</a:t>
            </a:r>
            <a:r>
              <a:rPr lang="en-US" sz="3200" b="1" dirty="0">
                <a:solidFill>
                  <a:prstClr val="white"/>
                </a:solidFill>
              </a:rPr>
              <a:t> </a:t>
            </a:r>
            <a:r>
              <a:rPr lang="en-US" sz="3200" b="1" dirty="0" err="1">
                <a:solidFill>
                  <a:prstClr val="white"/>
                </a:solidFill>
              </a:rPr>
              <a:t>đứng</a:t>
            </a:r>
            <a:r>
              <a:rPr lang="en-US" sz="3200" b="1" dirty="0">
                <a:solidFill>
                  <a:prstClr val="white"/>
                </a:solidFill>
              </a:rPr>
              <a:t> </a:t>
            </a:r>
            <a:r>
              <a:rPr lang="en-US" sz="3200" b="1" dirty="0" err="1">
                <a:solidFill>
                  <a:prstClr val="white"/>
                </a:solidFill>
              </a:rPr>
              <a:t>lên</a:t>
            </a:r>
            <a:r>
              <a:rPr lang="en-US" sz="3200" b="1" dirty="0">
                <a:solidFill>
                  <a:prstClr val="white"/>
                </a:solidFill>
              </a:rPr>
              <a:t> </a:t>
            </a:r>
            <a:r>
              <a:rPr lang="en-US" sz="3200" b="1" dirty="0" err="1">
                <a:solidFill>
                  <a:prstClr val="white"/>
                </a:solidFill>
              </a:rPr>
              <a:t>hoặc</a:t>
            </a:r>
            <a:r>
              <a:rPr lang="en-US" sz="3200" b="1" dirty="0">
                <a:solidFill>
                  <a:prstClr val="white"/>
                </a:solidFill>
              </a:rPr>
              <a:t> </a:t>
            </a:r>
            <a:r>
              <a:rPr lang="en-US" sz="3200" b="1" dirty="0" err="1">
                <a:solidFill>
                  <a:prstClr val="white"/>
                </a:solidFill>
              </a:rPr>
              <a:t>đùa</a:t>
            </a:r>
            <a:r>
              <a:rPr lang="en-US" sz="3200" b="1" dirty="0">
                <a:solidFill>
                  <a:prstClr val="white"/>
                </a:solidFill>
              </a:rPr>
              <a:t> </a:t>
            </a:r>
            <a:r>
              <a:rPr lang="en-US" sz="3200" b="1" dirty="0" err="1">
                <a:solidFill>
                  <a:prstClr val="white"/>
                </a:solidFill>
              </a:rPr>
              <a:t>nghịch</a:t>
            </a:r>
            <a:r>
              <a:rPr lang="en-US" sz="3200" b="1" dirty="0">
                <a:solidFill>
                  <a:prstClr val="white"/>
                </a:solidFill>
              </a:rPr>
              <a:t>, </a:t>
            </a:r>
            <a:r>
              <a:rPr lang="en-US" sz="3200" b="1" dirty="0" err="1">
                <a:solidFill>
                  <a:prstClr val="white"/>
                </a:solidFill>
              </a:rPr>
              <a:t>gây</a:t>
            </a:r>
            <a:r>
              <a:rPr lang="en-US" sz="3200" b="1" dirty="0">
                <a:solidFill>
                  <a:prstClr val="white"/>
                </a:solidFill>
              </a:rPr>
              <a:t> </a:t>
            </a:r>
            <a:r>
              <a:rPr lang="en-US" sz="3200" b="1" dirty="0" err="1">
                <a:solidFill>
                  <a:prstClr val="white"/>
                </a:solidFill>
              </a:rPr>
              <a:t>mất</a:t>
            </a:r>
            <a:r>
              <a:rPr lang="en-US" sz="3200" b="1" dirty="0">
                <a:solidFill>
                  <a:prstClr val="white"/>
                </a:solidFill>
              </a:rPr>
              <a:t> an </a:t>
            </a:r>
            <a:r>
              <a:rPr lang="en-US" sz="3200" b="1" dirty="0" err="1">
                <a:solidFill>
                  <a:prstClr val="white"/>
                </a:solidFill>
              </a:rPr>
              <a:t>toàn</a:t>
            </a:r>
            <a:r>
              <a:rPr lang="en-US" sz="3200" b="1" dirty="0">
                <a:solidFill>
                  <a:prstClr val="white"/>
                </a:solidFill>
              </a:rPr>
              <a:t>.</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7" name="Picture 6">
            <a:extLst>
              <a:ext uri="{FF2B5EF4-FFF2-40B4-BE49-F238E27FC236}">
                <a16:creationId xmlns:a16="http://schemas.microsoft.com/office/drawing/2014/main" id="{7DAC0E8B-EB60-4534-921A-C778790A68CC}"/>
              </a:ext>
            </a:extLst>
          </p:cNvPr>
          <p:cNvPicPr>
            <a:picLocks noChangeAspect="1"/>
          </p:cNvPicPr>
          <p:nvPr/>
        </p:nvPicPr>
        <p:blipFill>
          <a:blip r:embed="rId4"/>
          <a:stretch>
            <a:fillRect/>
          </a:stretch>
        </p:blipFill>
        <p:spPr>
          <a:xfrm>
            <a:off x="6867524" y="3223698"/>
            <a:ext cx="2619375" cy="2572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1989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grpSp>
        <p:nvGrpSpPr>
          <p:cNvPr id="2" name="组合 28">
            <a:extLst>
              <a:ext uri="{FF2B5EF4-FFF2-40B4-BE49-F238E27FC236}">
                <a16:creationId xmlns:a16="http://schemas.microsoft.com/office/drawing/2014/main" id="{1897DB1B-DB9C-60C4-302F-24440F71DFA7}"/>
              </a:ext>
            </a:extLst>
          </p:cNvPr>
          <p:cNvGrpSpPr/>
          <p:nvPr/>
        </p:nvGrpSpPr>
        <p:grpSpPr>
          <a:xfrm>
            <a:off x="497097" y="2782455"/>
            <a:ext cx="1250565" cy="1155344"/>
            <a:chOff x="990159" y="1862891"/>
            <a:chExt cx="1250951" cy="1155700"/>
          </a:xfrm>
        </p:grpSpPr>
        <p:sp>
          <p:nvSpPr>
            <p:cNvPr id="3" name="Freeform 6">
              <a:extLst>
                <a:ext uri="{FF2B5EF4-FFF2-40B4-BE49-F238E27FC236}">
                  <a16:creationId xmlns:a16="http://schemas.microsoft.com/office/drawing/2014/main" id="{18D41528-74CB-FE0D-C729-AF290CCF76BD}"/>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4" name="组合 30">
              <a:extLst>
                <a:ext uri="{FF2B5EF4-FFF2-40B4-BE49-F238E27FC236}">
                  <a16:creationId xmlns:a16="http://schemas.microsoft.com/office/drawing/2014/main" id="{96015B65-F1E2-9109-4B91-4C0D28CEFEC1}"/>
                </a:ext>
              </a:extLst>
            </p:cNvPr>
            <p:cNvGrpSpPr/>
            <p:nvPr/>
          </p:nvGrpSpPr>
          <p:grpSpPr>
            <a:xfrm>
              <a:off x="1085500" y="1950144"/>
              <a:ext cx="1060270" cy="981196"/>
              <a:chOff x="1085500" y="1950144"/>
              <a:chExt cx="1060270" cy="981196"/>
            </a:xfrm>
          </p:grpSpPr>
          <p:sp>
            <p:nvSpPr>
              <p:cNvPr id="5" name="Freeform 7">
                <a:extLst>
                  <a:ext uri="{FF2B5EF4-FFF2-40B4-BE49-F238E27FC236}">
                    <a16:creationId xmlns:a16="http://schemas.microsoft.com/office/drawing/2014/main" id="{4A0DE026-9D4C-1006-0F25-3D14FC098817}"/>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6" name="TextBox 50">
                <a:extLst>
                  <a:ext uri="{FF2B5EF4-FFF2-40B4-BE49-F238E27FC236}">
                    <a16:creationId xmlns:a16="http://schemas.microsoft.com/office/drawing/2014/main" id="{10B86577-F31F-D2B8-9D04-6A2498E9BD8F}"/>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sp>
        <p:nvSpPr>
          <p:cNvPr id="14" name="TextBox 10">
            <a:extLst>
              <a:ext uri="{FF2B5EF4-FFF2-40B4-BE49-F238E27FC236}">
                <a16:creationId xmlns:a16="http://schemas.microsoft.com/office/drawing/2014/main" id="{6ED7F57E-1B5F-8D41-3E49-0C364BC5EA2C}"/>
              </a:ext>
            </a:extLst>
          </p:cNvPr>
          <p:cNvSpPr txBox="1">
            <a:spLocks noChangeArrowheads="1"/>
          </p:cNvSpPr>
          <p:nvPr/>
        </p:nvSpPr>
        <p:spPr bwMode="auto">
          <a:xfrm>
            <a:off x="1955620" y="2581636"/>
            <a:ext cx="9642502" cy="244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lgn="just">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đ</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ồng tình với những hành vi tuân thủ quy tắc an toàn khi tham gia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các phương tiện giao thông; không đồng tình với </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hững hành vi vi phạm quy tắc an toàn khi tham gia các phương tiện giao thông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16" name="Picture 15">
            <a:extLst>
              <a:ext uri="{FF2B5EF4-FFF2-40B4-BE49-F238E27FC236}">
                <a16:creationId xmlns:a16="http://schemas.microsoft.com/office/drawing/2014/main" id="{BBF914CF-41D6-A4A8-1D5C-E1C30FBE95E3}"/>
              </a:ext>
            </a:extLst>
          </p:cNvPr>
          <p:cNvPicPr>
            <a:picLocks noChangeAspect="1"/>
          </p:cNvPicPr>
          <p:nvPr/>
        </p:nvPicPr>
        <p:blipFill>
          <a:blip r:embed="rId4"/>
          <a:stretch>
            <a:fillRect/>
          </a:stretch>
        </p:blipFill>
        <p:spPr>
          <a:xfrm>
            <a:off x="3360946" y="1323161"/>
            <a:ext cx="5432007" cy="1182727"/>
          </a:xfrm>
          <a:prstGeom prst="rect">
            <a:avLst/>
          </a:prstGeom>
        </p:spPr>
      </p:pic>
      <p:sp>
        <p:nvSpPr>
          <p:cNvPr id="7" name="Rectangle 6">
            <a:extLst>
              <a:ext uri="{FF2B5EF4-FFF2-40B4-BE49-F238E27FC236}">
                <a16:creationId xmlns:a16="http://schemas.microsoft.com/office/drawing/2014/main" id="{A1D405CF-93D7-D0D3-9F14-C93FBB812454}"/>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7731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905124" y="1094798"/>
            <a:ext cx="5819776" cy="1754326"/>
          </a:xfrm>
          <a:prstGeom prst="rect">
            <a:avLst/>
          </a:prstGeom>
          <a:noFill/>
        </p:spPr>
        <p:txBody>
          <a:bodyPr wrap="square" rtlCol="0">
            <a:spAutoFit/>
          </a:bodyPr>
          <a:lstStyle/>
          <a:p>
            <a:pPr lvl="0" algn="just"/>
            <a:r>
              <a:rPr lang="en-US" sz="3600" b="1" dirty="0" err="1">
                <a:solidFill>
                  <a:prstClr val="white"/>
                </a:solidFill>
              </a:rPr>
              <a:t>Khuyên</a:t>
            </a:r>
            <a:r>
              <a:rPr lang="en-US" sz="3600" b="1" dirty="0">
                <a:solidFill>
                  <a:prstClr val="white"/>
                </a:solidFill>
              </a:rPr>
              <a:t> </a:t>
            </a:r>
            <a:r>
              <a:rPr lang="en-US" sz="3600" b="1" dirty="0" err="1">
                <a:solidFill>
                  <a:prstClr val="white"/>
                </a:solidFill>
              </a:rPr>
              <a:t>bạn</a:t>
            </a:r>
            <a:r>
              <a:rPr lang="en-US" sz="3600" b="1" dirty="0">
                <a:solidFill>
                  <a:prstClr val="white"/>
                </a:solidFill>
              </a:rPr>
              <a:t> </a:t>
            </a:r>
            <a:r>
              <a:rPr lang="en-US" sz="3600" b="1" dirty="0" err="1">
                <a:solidFill>
                  <a:prstClr val="white"/>
                </a:solidFill>
              </a:rPr>
              <a:t>khi</a:t>
            </a:r>
            <a:r>
              <a:rPr lang="en-US" sz="3600" b="1" dirty="0">
                <a:solidFill>
                  <a:prstClr val="white"/>
                </a:solidFill>
              </a:rPr>
              <a:t> </a:t>
            </a:r>
            <a:r>
              <a:rPr lang="en-US" sz="3600" b="1" dirty="0" err="1">
                <a:solidFill>
                  <a:prstClr val="white"/>
                </a:solidFill>
              </a:rPr>
              <a:t>lên</a:t>
            </a:r>
            <a:r>
              <a:rPr lang="en-US" sz="3600" b="1" dirty="0">
                <a:solidFill>
                  <a:prstClr val="white"/>
                </a:solidFill>
              </a:rPr>
              <a:t>, </a:t>
            </a:r>
            <a:r>
              <a:rPr lang="en-US" sz="3600" b="1" dirty="0" err="1">
                <a:solidFill>
                  <a:prstClr val="white"/>
                </a:solidFill>
              </a:rPr>
              <a:t>xuống</a:t>
            </a:r>
            <a:r>
              <a:rPr lang="en-US" sz="3600" b="1" dirty="0">
                <a:solidFill>
                  <a:prstClr val="white"/>
                </a:solidFill>
              </a:rPr>
              <a:t> </a:t>
            </a:r>
            <a:r>
              <a:rPr lang="en-US" sz="3600" b="1" dirty="0" err="1">
                <a:solidFill>
                  <a:prstClr val="white"/>
                </a:solidFill>
              </a:rPr>
              <a:t>xe</a:t>
            </a:r>
            <a:r>
              <a:rPr lang="en-US" sz="3600" b="1" dirty="0">
                <a:solidFill>
                  <a:prstClr val="white"/>
                </a:solidFill>
              </a:rPr>
              <a:t> ô </a:t>
            </a:r>
            <a:r>
              <a:rPr lang="en-US" sz="3600" b="1" dirty="0" err="1">
                <a:solidFill>
                  <a:prstClr val="white"/>
                </a:solidFill>
              </a:rPr>
              <a:t>tô</a:t>
            </a:r>
            <a:r>
              <a:rPr lang="en-US" sz="3600" b="1" dirty="0">
                <a:solidFill>
                  <a:prstClr val="white"/>
                </a:solidFill>
              </a:rPr>
              <a:t> </a:t>
            </a:r>
            <a:r>
              <a:rPr lang="en-US" sz="3600" b="1" dirty="0" err="1">
                <a:solidFill>
                  <a:prstClr val="white"/>
                </a:solidFill>
              </a:rPr>
              <a:t>cần</a:t>
            </a:r>
            <a:r>
              <a:rPr lang="en-US" sz="3600" b="1" dirty="0">
                <a:solidFill>
                  <a:prstClr val="white"/>
                </a:solidFill>
              </a:rPr>
              <a:t> </a:t>
            </a:r>
            <a:r>
              <a:rPr lang="en-US" sz="3600" b="1" dirty="0" err="1">
                <a:solidFill>
                  <a:prstClr val="white"/>
                </a:solidFill>
              </a:rPr>
              <a:t>xếp</a:t>
            </a:r>
            <a:r>
              <a:rPr lang="en-US" sz="3600" b="1" dirty="0">
                <a:solidFill>
                  <a:prstClr val="white"/>
                </a:solidFill>
              </a:rPr>
              <a:t> </a:t>
            </a:r>
            <a:r>
              <a:rPr lang="en-US" sz="3600" b="1" dirty="0" err="1">
                <a:solidFill>
                  <a:prstClr val="white"/>
                </a:solidFill>
              </a:rPr>
              <a:t>hàng</a:t>
            </a:r>
            <a:r>
              <a:rPr lang="en-US" sz="3600" b="1" dirty="0">
                <a:solidFill>
                  <a:prstClr val="white"/>
                </a:solidFill>
              </a:rPr>
              <a:t> </a:t>
            </a:r>
            <a:r>
              <a:rPr lang="en-US" sz="3600" b="1" dirty="0" err="1">
                <a:solidFill>
                  <a:prstClr val="white"/>
                </a:solidFill>
              </a:rPr>
              <a:t>ngay</a:t>
            </a:r>
            <a:r>
              <a:rPr lang="en-US" sz="3600" b="1" dirty="0">
                <a:solidFill>
                  <a:prstClr val="white"/>
                </a:solidFill>
              </a:rPr>
              <a:t> </a:t>
            </a:r>
            <a:r>
              <a:rPr lang="en-US" sz="3600" b="1" dirty="0" err="1">
                <a:solidFill>
                  <a:prstClr val="white"/>
                </a:solidFill>
              </a:rPr>
              <a:t>ngắn</a:t>
            </a:r>
            <a:r>
              <a:rPr lang="en-US" sz="3600" b="1" dirty="0">
                <a:solidFill>
                  <a:prstClr val="white"/>
                </a:solidFill>
              </a:rPr>
              <a:t>, </a:t>
            </a:r>
            <a:r>
              <a:rPr lang="en-US" sz="3600" b="1" dirty="0" err="1">
                <a:solidFill>
                  <a:prstClr val="white"/>
                </a:solidFill>
              </a:rPr>
              <a:t>tránh</a:t>
            </a:r>
            <a:r>
              <a:rPr lang="en-US" sz="3600" b="1" dirty="0">
                <a:solidFill>
                  <a:prstClr val="white"/>
                </a:solidFill>
              </a:rPr>
              <a:t> </a:t>
            </a:r>
            <a:r>
              <a:rPr lang="en-US" sz="3600" b="1" dirty="0" err="1">
                <a:solidFill>
                  <a:prstClr val="white"/>
                </a:solidFill>
              </a:rPr>
              <a:t>chen</a:t>
            </a:r>
            <a:r>
              <a:rPr lang="en-US" sz="3600" b="1" dirty="0">
                <a:solidFill>
                  <a:prstClr val="white"/>
                </a:solidFill>
              </a:rPr>
              <a:t> </a:t>
            </a:r>
            <a:r>
              <a:rPr lang="en-US" sz="3600" b="1" dirty="0" err="1">
                <a:solidFill>
                  <a:prstClr val="white"/>
                </a:solidFill>
              </a:rPr>
              <a:t>lấn</a:t>
            </a:r>
            <a:r>
              <a:rPr lang="en-US" sz="3600" b="1" dirty="0">
                <a:solidFill>
                  <a:prstClr val="white"/>
                </a:solidFill>
              </a:rPr>
              <a:t>, </a:t>
            </a:r>
            <a:r>
              <a:rPr lang="en-US" sz="3600" b="1" dirty="0" err="1">
                <a:solidFill>
                  <a:prstClr val="white"/>
                </a:solidFill>
              </a:rPr>
              <a:t>xô</a:t>
            </a:r>
            <a:r>
              <a:rPr lang="en-US" sz="3600" b="1" dirty="0">
                <a:solidFill>
                  <a:prstClr val="white"/>
                </a:solidFill>
              </a:rPr>
              <a:t> </a:t>
            </a:r>
            <a:r>
              <a:rPr lang="en-US" sz="3600" b="1" dirty="0" err="1">
                <a:solidFill>
                  <a:prstClr val="white"/>
                </a:solidFill>
              </a:rPr>
              <a:t>đẩy</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D2453775-81C3-4108-AD93-66CD61A049A9}"/>
              </a:ext>
            </a:extLst>
          </p:cNvPr>
          <p:cNvPicPr>
            <a:picLocks noChangeAspect="1"/>
          </p:cNvPicPr>
          <p:nvPr/>
        </p:nvPicPr>
        <p:blipFill>
          <a:blip r:embed="rId4"/>
          <a:stretch>
            <a:fillRect/>
          </a:stretch>
        </p:blipFill>
        <p:spPr>
          <a:xfrm>
            <a:off x="5648960" y="3222214"/>
            <a:ext cx="3786822" cy="2453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68151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3" name="Rectangle: Rounded Corners 2">
            <a:extLst>
              <a:ext uri="{FF2B5EF4-FFF2-40B4-BE49-F238E27FC236}">
                <a16:creationId xmlns:a16="http://schemas.microsoft.com/office/drawing/2014/main" id="{3536A3AA-817A-4AA1-B554-7FB2A996E04A}"/>
              </a:ext>
            </a:extLst>
          </p:cNvPr>
          <p:cNvSpPr/>
          <p:nvPr/>
        </p:nvSpPr>
        <p:spPr>
          <a:xfrm>
            <a:off x="4410075" y="3057525"/>
            <a:ext cx="3438525" cy="1095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5649519" y="234365"/>
            <a:ext cx="4000918" cy="1292398"/>
          </a:xfrm>
          <a:prstGeom prst="wedgeRoundRectCallout">
            <a:avLst>
              <a:gd name="adj1" fmla="val -47895"/>
              <a:gd name="adj2" fmla="val 104336"/>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VẬN DỤNG</a:t>
            </a:r>
          </a:p>
        </p:txBody>
      </p:sp>
      <p:sp>
        <p:nvSpPr>
          <p:cNvPr id="5" name="Rectangle 4">
            <a:extLst>
              <a:ext uri="{FF2B5EF4-FFF2-40B4-BE49-F238E27FC236}">
                <a16:creationId xmlns:a16="http://schemas.microsoft.com/office/drawing/2014/main" id="{EC32D046-DE31-A53C-BDED-74275B412273}"/>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766815"/>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par>
                                <p:cTn id="9" presetID="53" presetClass="entr" presetSubtype="16" fill="hold" grpId="0" nodeType="withEffect">
                                  <p:stCondLst>
                                    <p:cond delay="2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106" name="Rectangle: Rounded Corners 105">
            <a:extLst>
              <a:ext uri="{FF2B5EF4-FFF2-40B4-BE49-F238E27FC236}">
                <a16:creationId xmlns:a16="http://schemas.microsoft.com/office/drawing/2014/main" id="{8712482F-49EE-4BC2-B5FD-C9C56EB38C0C}"/>
              </a:ext>
            </a:extLst>
          </p:cNvPr>
          <p:cNvSpPr/>
          <p:nvPr/>
        </p:nvSpPr>
        <p:spPr>
          <a:xfrm>
            <a:off x="1558435" y="838200"/>
            <a:ext cx="9760020"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a16="http://schemas.microsoft.com/office/drawing/2014/main" id="{6482FE9D-1148-4903-ACDA-B9CE0D8C516A}"/>
              </a:ext>
            </a:extLst>
          </p:cNvPr>
          <p:cNvSpPr txBox="1"/>
          <p:nvPr/>
        </p:nvSpPr>
        <p:spPr>
          <a:xfrm>
            <a:off x="1806738" y="1012139"/>
            <a:ext cx="9267504" cy="17580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ea typeface="Times New Roman" panose="02020603050405020304" pitchFamily="18" charset="0"/>
                <a:cs typeface="+mn-cs"/>
              </a:rPr>
              <a:t>Em hãy chia sẻ với các bạn trong nhóm về việc em đã thực hiện các quy tắc an toàn như thế nào khi em đã tham gia các phương tiện giao thông</a:t>
            </a:r>
            <a:endParaRPr kumimoji="0" lang="en-US" sz="3200" b="1" i="1" u="none" strike="noStrike" kern="1200" cap="none" spc="0" normalizeH="0" baseline="0" noProof="0" dirty="0">
              <a:ln>
                <a:noFill/>
              </a:ln>
              <a:solidFill>
                <a:srgbClr val="7030A0"/>
              </a:solidFill>
              <a:effectLst/>
              <a:uLnTx/>
              <a:uFillTx/>
              <a:ea typeface="Times New Roman" panose="02020603050405020304" pitchFamily="18" charset="0"/>
              <a:cs typeface="+mn-cs"/>
            </a:endParaRPr>
          </a:p>
        </p:txBody>
      </p:sp>
      <p:pic>
        <p:nvPicPr>
          <p:cNvPr id="48" name="Picture 2" descr="Diálogo Bonito Feliz Do Menino E Da Menina Da Criança | Drawing for kids,  Kids cartoon characters, Art drawings for kids">
            <a:extLst>
              <a:ext uri="{FF2B5EF4-FFF2-40B4-BE49-F238E27FC236}">
                <a16:creationId xmlns:a16="http://schemas.microsoft.com/office/drawing/2014/main" id="{CBF6C7D0-C84F-4677-AEBD-610CA4B83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25" y="3383505"/>
            <a:ext cx="3114494" cy="3114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53352A-E49A-6D94-7CC4-AD56E69E96FB}"/>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357125"/>
      </p:ext>
    </p:extLst>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581378" y="1622882"/>
            <a:ext cx="8890000" cy="2553891"/>
          </a:xfrm>
          <a:prstGeom prst="roundRect">
            <a:avLst/>
          </a:prstGeom>
          <a:solidFill>
            <a:schemeClr val="bg1"/>
          </a:solidFill>
        </p:spPr>
        <p:txBody>
          <a:bodyPr wrap="square" rtlCol="0">
            <a:spAutoFit/>
          </a:bodyPr>
          <a:lstStyle/>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tàu</a:t>
            </a:r>
            <a:r>
              <a:rPr lang="en-US" sz="3600" b="1" dirty="0">
                <a:solidFill>
                  <a:srgbClr val="002060"/>
                </a:solidFill>
                <a:latin typeface="Calibri"/>
              </a:rPr>
              <a:t> </a:t>
            </a:r>
            <a:r>
              <a:rPr lang="en-US" sz="3600" b="1" dirty="0" err="1">
                <a:solidFill>
                  <a:srgbClr val="002060"/>
                </a:solidFill>
                <a:latin typeface="Calibri"/>
              </a:rPr>
              <a:t>thuyền</a:t>
            </a:r>
            <a:r>
              <a:rPr lang="en-US" sz="3600" b="1" dirty="0">
                <a:solidFill>
                  <a:srgbClr val="002060"/>
                </a:solidFill>
                <a:latin typeface="Calibri"/>
              </a:rPr>
              <a:t> - </a:t>
            </a:r>
            <a:r>
              <a:rPr lang="en-US" sz="3600" b="1" dirty="0" err="1">
                <a:solidFill>
                  <a:srgbClr val="002060"/>
                </a:solidFill>
                <a:latin typeface="Calibri"/>
              </a:rPr>
              <a:t>mặc</a:t>
            </a:r>
            <a:r>
              <a:rPr lang="en-US" sz="3600" b="1" dirty="0">
                <a:solidFill>
                  <a:srgbClr val="002060"/>
                </a:solidFill>
                <a:latin typeface="Calibri"/>
              </a:rPr>
              <a:t> </a:t>
            </a:r>
            <a:r>
              <a:rPr lang="en-US" sz="3600" b="1" dirty="0" err="1">
                <a:solidFill>
                  <a:srgbClr val="002060"/>
                </a:solidFill>
                <a:latin typeface="Calibri"/>
              </a:rPr>
              <a:t>áo</a:t>
            </a:r>
            <a:r>
              <a:rPr lang="en-US" sz="3600" b="1" dirty="0">
                <a:solidFill>
                  <a:srgbClr val="002060"/>
                </a:solidFill>
                <a:latin typeface="Calibri"/>
              </a:rPr>
              <a:t> </a:t>
            </a:r>
            <a:r>
              <a:rPr lang="en-US" sz="3600" b="1" dirty="0" err="1">
                <a:solidFill>
                  <a:srgbClr val="002060"/>
                </a:solidFill>
                <a:latin typeface="Calibri"/>
              </a:rPr>
              <a:t>phao</a:t>
            </a:r>
            <a:endParaRPr lang="en-US" sz="3600" b="1" dirty="0">
              <a:solidFill>
                <a:srgbClr val="002060"/>
              </a:solidFill>
              <a:latin typeface="Calibri"/>
            </a:endParaRPr>
          </a:p>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xe</a:t>
            </a:r>
            <a:r>
              <a:rPr lang="en-US" sz="3600" b="1" dirty="0">
                <a:solidFill>
                  <a:srgbClr val="002060"/>
                </a:solidFill>
                <a:latin typeface="Calibri"/>
              </a:rPr>
              <a:t> </a:t>
            </a:r>
            <a:r>
              <a:rPr lang="en-US" sz="3600" b="1" dirty="0" err="1">
                <a:solidFill>
                  <a:srgbClr val="002060"/>
                </a:solidFill>
                <a:latin typeface="Calibri"/>
              </a:rPr>
              <a:t>máy</a:t>
            </a:r>
            <a:r>
              <a:rPr lang="en-US" sz="3600" b="1" dirty="0">
                <a:solidFill>
                  <a:srgbClr val="002060"/>
                </a:solidFill>
                <a:latin typeface="Calibri"/>
              </a:rPr>
              <a:t> – </a:t>
            </a:r>
            <a:r>
              <a:rPr lang="en-US" sz="3600" b="1" dirty="0" err="1">
                <a:solidFill>
                  <a:srgbClr val="002060"/>
                </a:solidFill>
                <a:latin typeface="Calibri"/>
              </a:rPr>
              <a:t>đội</a:t>
            </a:r>
            <a:r>
              <a:rPr lang="en-US" sz="3600" b="1" dirty="0">
                <a:solidFill>
                  <a:srgbClr val="002060"/>
                </a:solidFill>
                <a:latin typeface="Calibri"/>
              </a:rPr>
              <a:t> </a:t>
            </a:r>
            <a:r>
              <a:rPr lang="en-US" sz="3600" b="1" dirty="0" err="1">
                <a:solidFill>
                  <a:srgbClr val="002060"/>
                </a:solidFill>
                <a:latin typeface="Calibri"/>
              </a:rPr>
              <a:t>mũ</a:t>
            </a:r>
            <a:r>
              <a:rPr lang="en-US" sz="3600" b="1" dirty="0">
                <a:solidFill>
                  <a:srgbClr val="002060"/>
                </a:solidFill>
                <a:latin typeface="Calibri"/>
              </a:rPr>
              <a:t> </a:t>
            </a:r>
            <a:r>
              <a:rPr lang="en-US" sz="3600" b="1" dirty="0" err="1">
                <a:solidFill>
                  <a:srgbClr val="002060"/>
                </a:solidFill>
                <a:latin typeface="Calibri"/>
              </a:rPr>
              <a:t>vào</a:t>
            </a:r>
            <a:r>
              <a:rPr lang="en-US" sz="3600" b="1" dirty="0">
                <a:solidFill>
                  <a:srgbClr val="002060"/>
                </a:solidFill>
                <a:latin typeface="Calibri"/>
              </a:rPr>
              <a:t> </a:t>
            </a:r>
            <a:r>
              <a:rPr lang="en-US" sz="3600" b="1" dirty="0" err="1">
                <a:solidFill>
                  <a:srgbClr val="002060"/>
                </a:solidFill>
                <a:latin typeface="Calibri"/>
              </a:rPr>
              <a:t>đừng</a:t>
            </a:r>
            <a:r>
              <a:rPr lang="en-US" sz="3600" b="1" dirty="0">
                <a:solidFill>
                  <a:srgbClr val="002060"/>
                </a:solidFill>
                <a:latin typeface="Calibri"/>
              </a:rPr>
              <a:t> </a:t>
            </a:r>
            <a:r>
              <a:rPr lang="en-US" sz="3600" b="1" dirty="0" err="1">
                <a:solidFill>
                  <a:srgbClr val="002060"/>
                </a:solidFill>
                <a:latin typeface="Calibri"/>
              </a:rPr>
              <a:t>quên</a:t>
            </a:r>
            <a:endParaRPr lang="en-US" sz="3600" b="1" dirty="0">
              <a:solidFill>
                <a:srgbClr val="002060"/>
              </a:solidFill>
              <a:latin typeface="Calibri"/>
            </a:endParaRPr>
          </a:p>
          <a:p>
            <a:pPr algn="ctr" defTabSz="609630"/>
            <a:r>
              <a:rPr lang="en-US" sz="3600" b="1" dirty="0" err="1">
                <a:solidFill>
                  <a:srgbClr val="002060"/>
                </a:solidFill>
                <a:latin typeface="Calibri"/>
              </a:rPr>
              <a:t>Máy</a:t>
            </a:r>
            <a:r>
              <a:rPr lang="en-US" sz="3600" b="1" dirty="0">
                <a:solidFill>
                  <a:srgbClr val="002060"/>
                </a:solidFill>
                <a:latin typeface="Calibri"/>
              </a:rPr>
              <a:t> bay – </a:t>
            </a:r>
            <a:r>
              <a:rPr lang="en-US" sz="3600" b="1" dirty="0" err="1">
                <a:solidFill>
                  <a:srgbClr val="002060"/>
                </a:solidFill>
                <a:latin typeface="Calibri"/>
              </a:rPr>
              <a:t>dây</a:t>
            </a:r>
            <a:r>
              <a:rPr lang="en-US" sz="3600" b="1" dirty="0">
                <a:solidFill>
                  <a:srgbClr val="002060"/>
                </a:solidFill>
                <a:latin typeface="Calibri"/>
              </a:rPr>
              <a:t> </a:t>
            </a:r>
            <a:r>
              <a:rPr lang="en-US" sz="3600" b="1" dirty="0" err="1">
                <a:solidFill>
                  <a:srgbClr val="002060"/>
                </a:solidFill>
                <a:latin typeface="Calibri"/>
              </a:rPr>
              <a:t>thắt</a:t>
            </a:r>
            <a:r>
              <a:rPr lang="en-US" sz="3600" b="1" dirty="0">
                <a:solidFill>
                  <a:srgbClr val="002060"/>
                </a:solidFill>
                <a:latin typeface="Calibri"/>
              </a:rPr>
              <a:t> an </a:t>
            </a:r>
            <a:r>
              <a:rPr lang="en-US" sz="3600" b="1" dirty="0" err="1">
                <a:solidFill>
                  <a:srgbClr val="002060"/>
                </a:solidFill>
                <a:latin typeface="Calibri"/>
              </a:rPr>
              <a:t>toàn</a:t>
            </a:r>
            <a:endParaRPr lang="en-US" sz="3600" b="1" dirty="0">
              <a:solidFill>
                <a:srgbClr val="002060"/>
              </a:solidFill>
              <a:latin typeface="Calibri"/>
            </a:endParaRPr>
          </a:p>
          <a:p>
            <a:pPr algn="ctr" defTabSz="609630"/>
            <a:r>
              <a:rPr lang="en-US" sz="3600" b="1" dirty="0">
                <a:solidFill>
                  <a:srgbClr val="002060"/>
                </a:solidFill>
                <a:latin typeface="Calibri"/>
              </a:rPr>
              <a:t>Xe </a:t>
            </a:r>
            <a:r>
              <a:rPr lang="en-US" sz="3600" b="1" dirty="0" err="1">
                <a:solidFill>
                  <a:srgbClr val="002060"/>
                </a:solidFill>
                <a:latin typeface="Calibri"/>
              </a:rPr>
              <a:t>đạp</a:t>
            </a:r>
            <a:r>
              <a:rPr lang="en-US" sz="3600" b="1" dirty="0">
                <a:solidFill>
                  <a:srgbClr val="002060"/>
                </a:solidFill>
                <a:latin typeface="Calibri"/>
              </a:rPr>
              <a:t> – </a:t>
            </a:r>
            <a:r>
              <a:rPr lang="en-US" sz="3600" b="1" dirty="0" err="1">
                <a:solidFill>
                  <a:srgbClr val="002060"/>
                </a:solidFill>
                <a:latin typeface="Calibri"/>
              </a:rPr>
              <a:t>em</a:t>
            </a:r>
            <a:r>
              <a:rPr lang="en-US" sz="3600" b="1" dirty="0">
                <a:solidFill>
                  <a:srgbClr val="002060"/>
                </a:solidFill>
                <a:latin typeface="Calibri"/>
              </a:rPr>
              <a:t> </a:t>
            </a:r>
            <a:r>
              <a:rPr lang="en-US" sz="3600" b="1" dirty="0" err="1">
                <a:solidFill>
                  <a:srgbClr val="002060"/>
                </a:solidFill>
                <a:latin typeface="Calibri"/>
              </a:rPr>
              <a:t>chớ</a:t>
            </a:r>
            <a:r>
              <a:rPr lang="en-US" sz="3600" b="1" dirty="0">
                <a:solidFill>
                  <a:srgbClr val="002060"/>
                </a:solidFill>
                <a:latin typeface="Calibri"/>
              </a:rPr>
              <a:t> </a:t>
            </a:r>
            <a:r>
              <a:rPr lang="en-US" sz="3600" b="1" dirty="0" err="1">
                <a:solidFill>
                  <a:srgbClr val="002060"/>
                </a:solidFill>
                <a:latin typeface="Calibri"/>
              </a:rPr>
              <a:t>có</a:t>
            </a:r>
            <a:r>
              <a:rPr lang="en-US" sz="3600" b="1" dirty="0">
                <a:solidFill>
                  <a:srgbClr val="002060"/>
                </a:solidFill>
                <a:latin typeface="Calibri"/>
              </a:rPr>
              <a:t> </a:t>
            </a:r>
            <a:r>
              <a:rPr lang="en-US" sz="3600" b="1" dirty="0" err="1">
                <a:solidFill>
                  <a:srgbClr val="002060"/>
                </a:solidFill>
                <a:latin typeface="Calibri"/>
              </a:rPr>
              <a:t>dàn</a:t>
            </a:r>
            <a:r>
              <a:rPr lang="en-US" sz="3600" b="1" dirty="0">
                <a:solidFill>
                  <a:srgbClr val="002060"/>
                </a:solidFill>
                <a:latin typeface="Calibri"/>
              </a:rPr>
              <a:t> </a:t>
            </a:r>
            <a:r>
              <a:rPr lang="en-US" sz="3600" b="1" dirty="0" err="1">
                <a:solidFill>
                  <a:srgbClr val="002060"/>
                </a:solidFill>
                <a:latin typeface="Calibri"/>
              </a:rPr>
              <a:t>hàng</a:t>
            </a:r>
            <a:r>
              <a:rPr lang="en-US" sz="3600" b="1" dirty="0">
                <a:solidFill>
                  <a:srgbClr val="002060"/>
                </a:solidFill>
                <a:latin typeface="Calibri"/>
              </a:rPr>
              <a:t> </a:t>
            </a:r>
            <a:r>
              <a:rPr lang="en-US" sz="3600" b="1" dirty="0" err="1">
                <a:solidFill>
                  <a:srgbClr val="002060"/>
                </a:solidFill>
                <a:latin typeface="Calibri"/>
              </a:rPr>
              <a:t>ngang</a:t>
            </a:r>
            <a:r>
              <a:rPr lang="en-US" sz="3600" b="1" dirty="0">
                <a:solidFill>
                  <a:srgbClr val="002060"/>
                </a:solidFill>
                <a:latin typeface="Calibri"/>
              </a:rPr>
              <a:t>.</a:t>
            </a:r>
          </a:p>
        </p:txBody>
      </p:sp>
      <p:pic>
        <p:nvPicPr>
          <p:cNvPr id="3" name="nhạc beat giai điệu vè">
            <a:hlinkClick r:id="" action="ppaction://media"/>
            <a:extLst>
              <a:ext uri="{FF2B5EF4-FFF2-40B4-BE49-F238E27FC236}">
                <a16:creationId xmlns:a16="http://schemas.microsoft.com/office/drawing/2014/main" id="{88B73FDC-062B-ECCB-9C23-93EDF87F8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78761" y="1905001"/>
            <a:ext cx="2286000" cy="1285875"/>
          </a:xfrm>
          <a:prstGeom prst="rect">
            <a:avLst/>
          </a:prstGeom>
        </p:spPr>
      </p:pic>
      <p:sp>
        <p:nvSpPr>
          <p:cNvPr id="4" name="TextBox 3">
            <a:extLst>
              <a:ext uri="{FF2B5EF4-FFF2-40B4-BE49-F238E27FC236}">
                <a16:creationId xmlns:a16="http://schemas.microsoft.com/office/drawing/2014/main" id="{DEFA5B0C-2AFE-9F28-97E9-1981D34AB209}"/>
              </a:ext>
            </a:extLst>
          </p:cNvPr>
          <p:cNvSpPr txBox="1"/>
          <p:nvPr/>
        </p:nvSpPr>
        <p:spPr>
          <a:xfrm>
            <a:off x="-3149600" y="3429000"/>
            <a:ext cx="2926079" cy="830997"/>
          </a:xfrm>
          <a:prstGeom prst="rect">
            <a:avLst/>
          </a:prstGeom>
          <a:noFill/>
        </p:spPr>
        <p:txBody>
          <a:bodyPr wrap="square" rtlCol="0">
            <a:spAutoFit/>
          </a:bodyPr>
          <a:lstStyle/>
          <a:p>
            <a:pPr algn="ctr" defTabSz="609630"/>
            <a:r>
              <a:rPr lang="en-US" sz="2400" b="1" dirty="0" err="1">
                <a:solidFill>
                  <a:prstClr val="black"/>
                </a:solidFill>
                <a:latin typeface="Calibri"/>
              </a:rPr>
              <a:t>Thầy</a:t>
            </a:r>
            <a:r>
              <a:rPr lang="en-US" sz="2400" b="1" dirty="0">
                <a:solidFill>
                  <a:prstClr val="black"/>
                </a:solidFill>
                <a:latin typeface="Calibri"/>
              </a:rPr>
              <a:t> </a:t>
            </a:r>
            <a:r>
              <a:rPr lang="en-US" sz="2400" b="1" dirty="0" err="1">
                <a:solidFill>
                  <a:prstClr val="black"/>
                </a:solidFill>
                <a:latin typeface="Calibri"/>
              </a:rPr>
              <a:t>cô</a:t>
            </a:r>
            <a:r>
              <a:rPr lang="en-US" sz="2400" b="1" dirty="0">
                <a:solidFill>
                  <a:prstClr val="black"/>
                </a:solidFill>
                <a:latin typeface="Calibri"/>
              </a:rPr>
              <a:t> </a:t>
            </a:r>
            <a:r>
              <a:rPr lang="en-US" sz="2400" b="1" dirty="0" err="1">
                <a:solidFill>
                  <a:prstClr val="black"/>
                </a:solidFill>
                <a:latin typeface="Calibri"/>
              </a:rPr>
              <a:t>bật</a:t>
            </a:r>
            <a:r>
              <a:rPr lang="en-US" sz="2400" b="1" dirty="0">
                <a:solidFill>
                  <a:prstClr val="black"/>
                </a:solidFill>
                <a:latin typeface="Calibri"/>
              </a:rPr>
              <a:t> </a:t>
            </a:r>
            <a:r>
              <a:rPr lang="en-US" sz="2400" b="1" dirty="0" err="1">
                <a:solidFill>
                  <a:prstClr val="black"/>
                </a:solidFill>
                <a:latin typeface="Calibri"/>
              </a:rPr>
              <a:t>đoạn</a:t>
            </a:r>
            <a:r>
              <a:rPr lang="en-US" sz="2400" b="1" dirty="0">
                <a:solidFill>
                  <a:prstClr val="black"/>
                </a:solidFill>
                <a:latin typeface="Calibri"/>
              </a:rPr>
              <a:t> </a:t>
            </a:r>
            <a:r>
              <a:rPr lang="en-US" sz="2400" b="1" dirty="0" err="1">
                <a:solidFill>
                  <a:prstClr val="black"/>
                </a:solidFill>
                <a:latin typeface="Calibri"/>
              </a:rPr>
              <a:t>nhạc</a:t>
            </a:r>
            <a:r>
              <a:rPr lang="en-US" sz="2400" b="1" dirty="0">
                <a:solidFill>
                  <a:prstClr val="black"/>
                </a:solidFill>
                <a:latin typeface="Calibri"/>
              </a:rPr>
              <a:t> </a:t>
            </a:r>
            <a:r>
              <a:rPr lang="en-US" sz="2400" b="1" dirty="0" err="1">
                <a:solidFill>
                  <a:prstClr val="black"/>
                </a:solidFill>
                <a:latin typeface="Calibri"/>
              </a:rPr>
              <a:t>vè</a:t>
            </a:r>
            <a:r>
              <a:rPr lang="en-US" sz="2400" b="1" dirty="0">
                <a:solidFill>
                  <a:prstClr val="black"/>
                </a:solidFill>
                <a:latin typeface="Calibri"/>
              </a:rPr>
              <a:t> </a:t>
            </a:r>
            <a:r>
              <a:rPr lang="en-US" sz="2400" b="1" dirty="0" err="1">
                <a:solidFill>
                  <a:prstClr val="black"/>
                </a:solidFill>
                <a:latin typeface="Calibri"/>
              </a:rPr>
              <a:t>cho</a:t>
            </a:r>
            <a:r>
              <a:rPr lang="en-US" sz="2400" b="1" dirty="0">
                <a:solidFill>
                  <a:prstClr val="black"/>
                </a:solidFill>
                <a:latin typeface="Calibri"/>
              </a:rPr>
              <a:t> </a:t>
            </a:r>
            <a:r>
              <a:rPr lang="en-US" sz="2400" b="1" dirty="0" err="1">
                <a:solidFill>
                  <a:prstClr val="black"/>
                </a:solidFill>
                <a:latin typeface="Calibri"/>
              </a:rPr>
              <a:t>học</a:t>
            </a:r>
            <a:r>
              <a:rPr lang="en-US" sz="2400" b="1" dirty="0">
                <a:solidFill>
                  <a:prstClr val="black"/>
                </a:solidFill>
                <a:latin typeface="Calibri"/>
              </a:rPr>
              <a:t> </a:t>
            </a:r>
            <a:r>
              <a:rPr lang="en-US" sz="2400" b="1" dirty="0" err="1">
                <a:solidFill>
                  <a:prstClr val="black"/>
                </a:solidFill>
                <a:latin typeface="Calibri"/>
              </a:rPr>
              <a:t>sinh</a:t>
            </a:r>
            <a:endParaRPr lang="en-US" sz="2400" b="1" dirty="0">
              <a:solidFill>
                <a:prstClr val="black"/>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id="{8D92922F-BCFD-499A-9433-19B504DD171D}"/>
              </a:ext>
            </a:extLst>
          </p:cNvPr>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4622800" y="4008781"/>
            <a:ext cx="1727200" cy="2849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D60A42-EA57-8E3E-1C61-980535F0891C}"/>
              </a:ext>
            </a:extLst>
          </p:cNvPr>
          <p:cNvSpPr txBox="1"/>
          <p:nvPr/>
        </p:nvSpPr>
        <p:spPr>
          <a:xfrm>
            <a:off x="1778000" y="279400"/>
            <a:ext cx="3606800" cy="1077218"/>
          </a:xfrm>
          <a:prstGeom prst="rect">
            <a:avLst/>
          </a:prstGeom>
          <a:noFill/>
        </p:spPr>
        <p:txBody>
          <a:bodyPr wrap="square" rtlCol="0">
            <a:spAutoFit/>
          </a:bodyPr>
          <a:lstStyle/>
          <a:p>
            <a:pPr defTabSz="609630"/>
            <a:r>
              <a:rPr lang="en-US" sz="6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iCiel Crocante" panose="02000000000000000000" pitchFamily="50" charset="0"/>
              </a:rPr>
              <a:t>GHI NHỚ</a:t>
            </a:r>
          </a:p>
        </p:txBody>
      </p:sp>
    </p:spTree>
    <p:extLst>
      <p:ext uri="{BB962C8B-B14F-4D97-AF65-F5344CB8AC3E}">
        <p14:creationId xmlns:p14="http://schemas.microsoft.com/office/powerpoint/2010/main" val="23354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76" fill="hold"/>
                                        <p:tgtEl>
                                          <p:spTgt spid="3"/>
                                        </p:tgtEl>
                                      </p:cBhvr>
                                    </p:cmd>
                                  </p:childTnLst>
                                </p:cTn>
                              </p:par>
                              <p:par>
                                <p:cTn id="12" presetID="22"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
        <p:nvSpPr>
          <p:cNvPr id="13" name="Rectangle 12">
            <a:extLst>
              <a:ext uri="{FF2B5EF4-FFF2-40B4-BE49-F238E27FC236}">
                <a16:creationId xmlns:a16="http://schemas.microsoft.com/office/drawing/2014/main" id="{2F3B756C-C68B-FED8-BCB2-067EE2EAF6E6}"/>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9" y="23178"/>
            <a:ext cx="12192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45" y="3951165"/>
            <a:ext cx="1430276" cy="2412848"/>
          </a:xfrm>
          <a:prstGeom prst="rect">
            <a:avLst/>
          </a:prstGeom>
        </p:spPr>
      </p:pic>
      <p:sp>
        <p:nvSpPr>
          <p:cNvPr id="12" name="Rounded Rectangular Callout 8">
            <a:extLst>
              <a:ext uri="{FF2B5EF4-FFF2-40B4-BE49-F238E27FC236}">
                <a16:creationId xmlns:a16="http://schemas.microsoft.com/office/drawing/2014/main" id="{86D12F0A-D6DF-484B-AE15-E46F0B360BA1}"/>
              </a:ext>
            </a:extLst>
          </p:cNvPr>
          <p:cNvSpPr/>
          <p:nvPr/>
        </p:nvSpPr>
        <p:spPr>
          <a:xfrm>
            <a:off x="3157997" y="-3831828"/>
            <a:ext cx="5817735"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5"/>
          <a:stretch>
            <a:fillRect/>
          </a:stretch>
        </p:blipFill>
        <p:spPr>
          <a:xfrm>
            <a:off x="2881867" y="1032562"/>
            <a:ext cx="5828281" cy="1609483"/>
          </a:xfrm>
          <a:prstGeom prst="rect">
            <a:avLst/>
          </a:prstGeom>
        </p:spPr>
      </p:pic>
      <p:pic>
        <p:nvPicPr>
          <p:cNvPr id="14" name="Picture 13">
            <a:extLst>
              <a:ext uri="{FF2B5EF4-FFF2-40B4-BE49-F238E27FC236}">
                <a16:creationId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7" y="2906604"/>
            <a:ext cx="1961471" cy="2618703"/>
          </a:xfrm>
          <a:prstGeom prst="rect">
            <a:avLst/>
          </a:prstGeom>
        </p:spPr>
      </p:pic>
      <p:pic>
        <p:nvPicPr>
          <p:cNvPr id="15" name="Picture 14">
            <a:extLst>
              <a:ext uri="{FF2B5EF4-FFF2-40B4-BE49-F238E27FC236}">
                <a16:creationId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53" y="1837303"/>
            <a:ext cx="3452957" cy="3653999"/>
          </a:xfrm>
          <a:prstGeom prst="rect">
            <a:avLst/>
          </a:prstGeom>
        </p:spPr>
      </p:pic>
      <p:sp>
        <p:nvSpPr>
          <p:cNvPr id="3" name="Rectangle 2">
            <a:extLst>
              <a:ext uri="{FF2B5EF4-FFF2-40B4-BE49-F238E27FC236}">
                <a16:creationId xmlns:a16="http://schemas.microsoft.com/office/drawing/2014/main" id="{6C4843AD-E432-0578-51E7-64570ABF7564}"/>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0"/>
            <a:ext cx="12253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73" y="-1905000"/>
            <a:ext cx="13681691" cy="8686799"/>
          </a:xfrm>
          <a:prstGeom prst="rect">
            <a:avLst/>
          </a:prstGeom>
        </p:spPr>
      </p:pic>
      <p:sp>
        <p:nvSpPr>
          <p:cNvPr id="4" name="TextBox 3"/>
          <p:cNvSpPr txBox="1"/>
          <p:nvPr/>
        </p:nvSpPr>
        <p:spPr>
          <a:xfrm>
            <a:off x="152400" y="76201"/>
            <a:ext cx="62484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TRÒ CHƠI: </a:t>
            </a:r>
            <a:r>
              <a:rPr kumimoji="0" lang="en-US" sz="2400" b="0" i="1" u="none" strike="noStrike" kern="1200" cap="none" spc="0" normalizeH="0" baseline="0" noProof="0">
                <a:ln>
                  <a:noFill/>
                </a:ln>
                <a:solidFill>
                  <a:srgbClr val="FF0000"/>
                </a:solidFill>
                <a:effectLst/>
                <a:uLnTx/>
                <a:uFillTx/>
                <a:latin typeface="Arial" pitchFamily="34" charset="0"/>
                <a:ea typeface="+mn-ea"/>
                <a:cs typeface="Arial" pitchFamily="34" charset="0"/>
              </a:rPr>
              <a:t>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9481" y="1981200"/>
            <a:ext cx="6096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7232" y="-153566"/>
            <a:ext cx="1322294"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32418" y="1962150"/>
            <a:ext cx="6096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spTree>
    <p:extLst>
      <p:ext uri="{BB962C8B-B14F-4D97-AF65-F5344CB8AC3E}">
        <p14:creationId xmlns:p14="http://schemas.microsoft.com/office/powerpoint/2010/main" val="212407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1"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39" repeatCount="indefinite" fill="hold" display="0">
                  <p:stCondLst>
                    <p:cond delay="indefinite"/>
                  </p:stCondLst>
                  <p:endCondLst>
                    <p:cond evt="onStopAudio" delay="0">
                      <p:tgtEl>
                        <p:sldTgt/>
                      </p:tgtEl>
                    </p:cond>
                  </p:endCondLst>
                </p:cTn>
                <p:tgtEl>
                  <p:spTgt spid="18"/>
                </p:tgtEl>
              </p:cMediaNode>
            </p:audio>
            <p:audio>
              <p:cMediaNode vol="15094" numSld="4">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7564" y="3429000"/>
            <a:ext cx="1245610" cy="1662978"/>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933291" y="4536108"/>
            <a:ext cx="2682632"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9481" y="1981200"/>
            <a:ext cx="6096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132418" y="1962150"/>
            <a:ext cx="6096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spTree>
    <p:extLst>
      <p:ext uri="{BB962C8B-B14F-4D97-AF65-F5344CB8AC3E}">
        <p14:creationId xmlns:p14="http://schemas.microsoft.com/office/powerpoint/2010/main" val="1457362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64398" y="54792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a:t>
            </a:r>
            <a:r>
              <a:rPr kumimoji="0" lang="vi-VN"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máy</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556945" y="4236478"/>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ô tô</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2704" y="5539189"/>
            <a:ext cx="798097"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4306778"/>
            <a:ext cx="807556" cy="778352"/>
          </a:xfrm>
          <a:prstGeom prst="rect">
            <a:avLst/>
          </a:prstGeom>
        </p:spPr>
      </p:pic>
      <p:sp>
        <p:nvSpPr>
          <p:cNvPr id="20" name="Rectangle 19"/>
          <p:cNvSpPr/>
          <p:nvPr/>
        </p:nvSpPr>
        <p:spPr>
          <a:xfrm>
            <a:off x="1561914" y="3005680"/>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a:t>
            </a: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điện</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3082634"/>
            <a:ext cx="807556" cy="778352"/>
          </a:xfrm>
          <a:prstGeom prst="rect">
            <a:avLst/>
          </a:prstGeom>
        </p:spPr>
      </p:pic>
      <p:sp>
        <p:nvSpPr>
          <p:cNvPr id="22" name="Rectangle 21"/>
          <p:cNvSpPr/>
          <p:nvPr/>
        </p:nvSpPr>
        <p:spPr>
          <a:xfrm>
            <a:off x="678391" y="335450"/>
            <a:ext cx="10871183" cy="2338904"/>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Bạn nhỏ tham gia 					phương tiện giao thông nào?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5E95457C-6D81-4981-A919-829A33B76B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8720" y="454715"/>
            <a:ext cx="2690898" cy="2110509"/>
          </a:xfrm>
          <a:prstGeom prst="rect">
            <a:avLst/>
          </a:prstGeom>
        </p:spPr>
      </p:pic>
      <p:pic>
        <p:nvPicPr>
          <p:cNvPr id="23" name="da">
            <a:hlinkClick r:id="rId16" action="ppaction://hlinksldjump"/>
            <a:extLst>
              <a:ext uri="{FF2B5EF4-FFF2-40B4-BE49-F238E27FC236}">
                <a16:creationId xmlns:a16="http://schemas.microsoft.com/office/drawing/2014/main" id="{ECB6536D-EB4F-43F7-B83D-5F7C412F737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965198" y="3812864"/>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A</a:t>
            </a:r>
            <a:r>
              <a:rPr kumimoji="0" lang="vi-VN"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Đã tuân thủ quy tắc an toàn GT</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957745" y="5046592"/>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Chưa tuân thủ quy tắc an toàn GT</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99609" y="3845036"/>
            <a:ext cx="798097"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12812" y="5129977"/>
            <a:ext cx="807556" cy="778352"/>
          </a:xfrm>
          <a:prstGeom prst="rect">
            <a:avLst/>
          </a:prstGeom>
        </p:spPr>
      </p:pic>
      <p:sp>
        <p:nvSpPr>
          <p:cNvPr id="22" name="Rectangle 21">
            <a:extLst>
              <a:ext uri="{FF2B5EF4-FFF2-40B4-BE49-F238E27FC236}">
                <a16:creationId xmlns:a16="http://schemas.microsoft.com/office/drawing/2014/main" id="{A96F2BE6-BFBB-4444-8633-58CF7E14505A}"/>
              </a:ext>
            </a:extLst>
          </p:cNvPr>
          <p:cNvSpPr/>
          <p:nvPr/>
        </p:nvSpPr>
        <p:spPr>
          <a:xfrm>
            <a:off x="979733" y="102727"/>
            <a:ext cx="10871183" cy="307756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Mọi người trên thuyền đã 				tuân thủ quy tắc an toàn 			giao thông chưa?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DADC572B-2156-4764-A138-CD26E3DF2A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924" y="131972"/>
            <a:ext cx="3564792" cy="2901744"/>
          </a:xfrm>
          <a:prstGeom prst="rect">
            <a:avLst/>
          </a:prstGeom>
        </p:spPr>
      </p:pic>
      <p:pic>
        <p:nvPicPr>
          <p:cNvPr id="24" name="Picture 23">
            <a:hlinkClick r:id="rId16" action="ppaction://hlinksldjump"/>
            <a:extLst>
              <a:ext uri="{FF2B5EF4-FFF2-40B4-BE49-F238E27FC236}">
                <a16:creationId xmlns:a16="http://schemas.microsoft.com/office/drawing/2014/main" id="{0F12A74E-C2E0-4D73-AEAD-15FDFCBB88F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spTree>
    <p:extLst>
      <p:ext uri="{BB962C8B-B14F-4D97-AF65-F5344CB8AC3E}">
        <p14:creationId xmlns:p14="http://schemas.microsoft.com/office/powerpoint/2010/main" val="4077009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23" name="đỏ gần">
            <a:hlinkClick r:id="rId10" action="ppaction://hlinksldjump"/>
            <a:extLst>
              <a:ext uri="{FF2B5EF4-FFF2-40B4-BE49-F238E27FC236}">
                <a16:creationId xmlns:a16="http://schemas.microsoft.com/office/drawing/2014/main" id="{47415D25-8700-4A1C-AA48-F9A8E71B000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610" y="5105740"/>
            <a:ext cx="1528135" cy="1617108"/>
          </a:xfrm>
          <a:prstGeom prst="rect">
            <a:avLst/>
          </a:prstGeom>
        </p:spPr>
      </p:pic>
      <p:sp>
        <p:nvSpPr>
          <p:cNvPr id="2" name="Rectangle 1">
            <a:extLst>
              <a:ext uri="{FF2B5EF4-FFF2-40B4-BE49-F238E27FC236}">
                <a16:creationId xmlns:a16="http://schemas.microsoft.com/office/drawing/2014/main" id="{7B4F1BF1-D3AA-DCBD-E852-236D842AD20C}"/>
              </a:ext>
            </a:extLst>
          </p:cNvPr>
          <p:cNvSpPr/>
          <p:nvPr/>
        </p:nvSpPr>
        <p:spPr>
          <a:xfrm>
            <a:off x="1099930" y="974363"/>
            <a:ext cx="10376453" cy="343861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effectLst/>
              <a:uLnTx/>
              <a:uFillTx/>
              <a:latin typeface="Arial-Rounded" pitchFamily="34" charset="0"/>
              <a:ea typeface="Arial-Rounded" pitchFamily="34" charset="0"/>
              <a:cs typeface="Arial-Rounded" pitchFamily="34" charset="0"/>
            </a:endParaRPr>
          </a:p>
        </p:txBody>
      </p:sp>
      <p:sp>
        <p:nvSpPr>
          <p:cNvPr id="4" name="TextBox 3">
            <a:extLst>
              <a:ext uri="{FF2B5EF4-FFF2-40B4-BE49-F238E27FC236}">
                <a16:creationId xmlns:a16="http://schemas.microsoft.com/office/drawing/2014/main" id="{DCC4B021-7C50-A864-F9DF-EA93245F374F}"/>
              </a:ext>
            </a:extLst>
          </p:cNvPr>
          <p:cNvSpPr txBox="1"/>
          <p:nvPr/>
        </p:nvSpPr>
        <p:spPr>
          <a:xfrm>
            <a:off x="5532195" y="1887281"/>
            <a:ext cx="565867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Nêu</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nguy</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hiểm</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có</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thể</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xảy</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ra</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đối</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với</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bạn</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nhỏ</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trong</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hình</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a:t>
            </a:r>
          </a:p>
        </p:txBody>
      </p:sp>
      <p:pic>
        <p:nvPicPr>
          <p:cNvPr id="6" name="Picture 5">
            <a:extLst>
              <a:ext uri="{FF2B5EF4-FFF2-40B4-BE49-F238E27FC236}">
                <a16:creationId xmlns:a16="http://schemas.microsoft.com/office/drawing/2014/main" id="{D8D2853C-3DB7-4D84-DAB2-5B82A84E8C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3656" y="1318507"/>
            <a:ext cx="3893577" cy="2629906"/>
          </a:xfrm>
          <a:prstGeom prst="rect">
            <a:avLst/>
          </a:prstGeom>
        </p:spPr>
      </p:pic>
    </p:spTree>
    <p:extLst>
      <p:ext uri="{BB962C8B-B14F-4D97-AF65-F5344CB8AC3E}">
        <p14:creationId xmlns:p14="http://schemas.microsoft.com/office/powerpoint/2010/main" val="352536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3"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a16="http://schemas.microsoft.com/office/drawing/2014/main" id="{21B01EE5-6B00-47A1-B47D-9ECDADD2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4" y="0"/>
            <a:ext cx="122045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4240"/>
            <a:ext cx="12192000" cy="1586073"/>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3325418" y="1842927"/>
            <a:ext cx="4866081"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LUYỆN TẬP</a:t>
            </a:r>
          </a:p>
        </p:txBody>
      </p:sp>
      <p:sp>
        <p:nvSpPr>
          <p:cNvPr id="3" name="Rectangle 2">
            <a:extLst>
              <a:ext uri="{FF2B5EF4-FFF2-40B4-BE49-F238E27FC236}">
                <a16:creationId xmlns:a16="http://schemas.microsoft.com/office/drawing/2014/main" id="{D8ADBF69-0919-FBBB-BF07-D711C407F786}"/>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tyyecrc">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717</Words>
  <Application>Microsoft Office PowerPoint</Application>
  <PresentationFormat>Widescreen</PresentationFormat>
  <Paragraphs>75</Paragraphs>
  <Slides>26</Slides>
  <Notes>17</Notes>
  <HiddenSlides>0</HiddenSlides>
  <MMClips>13</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26</vt:i4>
      </vt:variant>
    </vt:vector>
  </HeadingPairs>
  <TitlesOfParts>
    <vt:vector size="44" baseType="lpstr">
      <vt:lpstr>等线</vt:lpstr>
      <vt:lpstr>Arial</vt:lpstr>
      <vt:lpstr>Arial-Rounded</vt:lpstr>
      <vt:lpstr>Calibri</vt:lpstr>
      <vt:lpstr>Calibri Light</vt:lpstr>
      <vt:lpstr>Coiny</vt:lpstr>
      <vt:lpstr>iCiel Crocante</vt:lpstr>
      <vt:lpstr>Segoe UI Historic</vt:lpstr>
      <vt:lpstr>Wingdings</vt:lpstr>
      <vt:lpstr>Wingdings 2</vt:lpstr>
      <vt:lpstr>字魂59号-创粗黑</vt:lpstr>
      <vt:lpstr>4_Office 主题​​</vt:lpstr>
      <vt:lpstr>Office 主题</vt:lpstr>
      <vt:lpstr>1_Office Theme</vt:lpstr>
      <vt:lpstr>4_Office 主题</vt:lpstr>
      <vt:lpstr>6_Office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2023-01-15T02:06:43Z</dcterms:created>
  <dcterms:modified xsi:type="dcterms:W3CDTF">2023-05-04T01:56:42Z</dcterms:modified>
</cp:coreProperties>
</file>