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03" r:id="rId4"/>
    <p:sldMasterId id="2147483715" r:id="rId5"/>
  </p:sldMasterIdLst>
  <p:notesMasterIdLst>
    <p:notesMasterId r:id="rId52"/>
  </p:notesMasterIdLst>
  <p:sldIdLst>
    <p:sldId id="286" r:id="rId6"/>
    <p:sldId id="261" r:id="rId7"/>
    <p:sldId id="285" r:id="rId8"/>
    <p:sldId id="257" r:id="rId9"/>
    <p:sldId id="284" r:id="rId10"/>
    <p:sldId id="306" r:id="rId11"/>
    <p:sldId id="2695" r:id="rId12"/>
    <p:sldId id="264" r:id="rId13"/>
    <p:sldId id="2696" r:id="rId14"/>
    <p:sldId id="2697" r:id="rId15"/>
    <p:sldId id="272" r:id="rId16"/>
    <p:sldId id="3947" r:id="rId17"/>
    <p:sldId id="3945" r:id="rId18"/>
    <p:sldId id="3946" r:id="rId19"/>
    <p:sldId id="3948" r:id="rId20"/>
    <p:sldId id="3938" r:id="rId21"/>
    <p:sldId id="3939" r:id="rId22"/>
    <p:sldId id="3941" r:id="rId23"/>
    <p:sldId id="3942" r:id="rId24"/>
    <p:sldId id="3943" r:id="rId25"/>
    <p:sldId id="3949" r:id="rId26"/>
    <p:sldId id="3950" r:id="rId27"/>
    <p:sldId id="3951" r:id="rId28"/>
    <p:sldId id="3952" r:id="rId29"/>
    <p:sldId id="289" r:id="rId30"/>
    <p:sldId id="3953" r:id="rId31"/>
    <p:sldId id="287" r:id="rId32"/>
    <p:sldId id="275" r:id="rId33"/>
    <p:sldId id="312" r:id="rId34"/>
    <p:sldId id="313" r:id="rId35"/>
    <p:sldId id="314" r:id="rId36"/>
    <p:sldId id="315" r:id="rId37"/>
    <p:sldId id="277" r:id="rId38"/>
    <p:sldId id="3954" r:id="rId39"/>
    <p:sldId id="3955" r:id="rId40"/>
    <p:sldId id="3956" r:id="rId41"/>
    <p:sldId id="276" r:id="rId42"/>
    <p:sldId id="3957" r:id="rId43"/>
    <p:sldId id="337" r:id="rId44"/>
    <p:sldId id="339" r:id="rId45"/>
    <p:sldId id="338" r:id="rId46"/>
    <p:sldId id="340" r:id="rId47"/>
    <p:sldId id="342" r:id="rId48"/>
    <p:sldId id="343" r:id="rId49"/>
    <p:sldId id="344" r:id="rId50"/>
    <p:sldId id="32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2708"/>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6" d="100"/>
          <a:sy n="56" d="100"/>
        </p:scale>
        <p:origin x="10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915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12909-AA18-45C4-957C-4211923B9B35}" type="slidenum">
              <a:rPr lang="en-US" smtClean="0"/>
              <a:t>12</a:t>
            </a:fld>
            <a:endParaRPr lang="en-US"/>
          </a:p>
        </p:txBody>
      </p:sp>
    </p:spTree>
    <p:extLst>
      <p:ext uri="{BB962C8B-B14F-4D97-AF65-F5344CB8AC3E}">
        <p14:creationId xmlns:p14="http://schemas.microsoft.com/office/powerpoint/2010/main" val="139568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478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7669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195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007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789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51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2871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745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7857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728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46927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15171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07387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31176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97107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183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82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97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13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9424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3238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23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475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5326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183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960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49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1104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3192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385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14739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71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151885422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505937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2801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35552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79611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05903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47627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82325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25883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83739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73237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9288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2486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2126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11358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57907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99598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8963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1236673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343035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38265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499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DAF64E-6CCA-4C71-BD72-DBFC556EDAD3}" type="datetimeFigureOut">
              <a:rPr lang="zh-CN" altLang="en-US" smtClean="0"/>
              <a:t>2023/5/7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30884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1"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01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364183"/>
      </p:ext>
    </p:extLst>
  </p:cSld>
  <p:clrMap bg1="lt1" tx1="dk1" bg2="lt2" tx2="dk2" accent1="accent1" accent2="accent2" accent3="accent3" accent4="accent4" accent5="accent5" accent6="accent6" hlink="hlink" folHlink="folHlink"/>
  <p:sldLayoutIdLst>
    <p:sldLayoutId id="2147483699" r:id="rId1"/>
    <p:sldLayoutId id="214748370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22323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2737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7.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26.xml"/><Relationship Id="rId6" Type="http://schemas.openxmlformats.org/officeDocument/2006/relationships/image" Target="../media/image41.png"/><Relationship Id="rId11" Type="http://schemas.microsoft.com/office/2007/relationships/hdphoto" Target="../media/hdphoto3.wdp"/><Relationship Id="rId5" Type="http://schemas.openxmlformats.org/officeDocument/2006/relationships/image" Target="../media/image40.png"/><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11.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8.xml"/><Relationship Id="rId5" Type="http://schemas.openxmlformats.org/officeDocument/2006/relationships/slideLayout" Target="../slideLayouts/slideLayout27.xml"/><Relationship Id="rId4"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15.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19.xml"/><Relationship Id="rId5" Type="http://schemas.openxmlformats.org/officeDocument/2006/relationships/slideLayout" Target="../slideLayouts/slideLayout27.xml"/><Relationship Id="rId4"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1.png"/><Relationship Id="rId9"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9.emf"/></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microsoft.com/office/2007/relationships/hdphoto" Target="../media/hdphoto6.wdp"/><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9.xml"/><Relationship Id="rId5" Type="http://schemas.microsoft.com/office/2007/relationships/hdphoto" Target="../media/hdphoto6.wdp"/><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tags" Target="../tags/tag3.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29.png"/><Relationship Id="rId4" Type="http://schemas.openxmlformats.org/officeDocument/2006/relationships/tags" Target="../tags/tag4.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a:t>
            </a: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a:t>
            </a:r>
            <a:r>
              <a:rPr kumimoji="0" lang="en-US" sz="21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pic>
        <p:nvPicPr>
          <p:cNvPr id="3" name="Picture 2">
            <a:extLst>
              <a:ext uri="{FF2B5EF4-FFF2-40B4-BE49-F238E27FC236}">
                <a16:creationId xmlns:a16="http://schemas.microsoft.com/office/drawing/2014/main" id="{A9E8AEE9-F383-24C4-81AE-79854F556DA7}"/>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224444" y="45484"/>
            <a:ext cx="885315" cy="583035"/>
          </a:xfrm>
          <a:prstGeom prst="rect">
            <a:avLst/>
          </a:prstGeom>
        </p:spPr>
      </p:pic>
      <p:grpSp>
        <p:nvGrpSpPr>
          <p:cNvPr id="4" name="Group 3">
            <a:extLst>
              <a:ext uri="{FF2B5EF4-FFF2-40B4-BE49-F238E27FC236}">
                <a16:creationId xmlns:a16="http://schemas.microsoft.com/office/drawing/2014/main" id="{4112BCB8-8C08-1539-DCBF-923DA0F6098B}"/>
              </a:ext>
            </a:extLst>
          </p:cNvPr>
          <p:cNvGrpSpPr/>
          <p:nvPr/>
        </p:nvGrpSpPr>
        <p:grpSpPr>
          <a:xfrm>
            <a:off x="716934" y="86457"/>
            <a:ext cx="2750166" cy="438078"/>
            <a:chOff x="1053394" y="206467"/>
            <a:chExt cx="2880723" cy="432581"/>
          </a:xfrm>
        </p:grpSpPr>
        <p:sp>
          <p:nvSpPr>
            <p:cNvPr id="5" name="Rectangle: Rounded Corners 43">
              <a:extLst>
                <a:ext uri="{FF2B5EF4-FFF2-40B4-BE49-F238E27FC236}">
                  <a16:creationId xmlns:a16="http://schemas.microsoft.com/office/drawing/2014/main" id="{D2361347-EEA6-C66C-8771-E19B7C4C99F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C8E5A378-D0EC-C9A4-7AE6-AE2D79836D46}"/>
                </a:ext>
              </a:extLst>
            </p:cNvPr>
            <p:cNvSpPr/>
            <p:nvPr/>
          </p:nvSpPr>
          <p:spPr>
            <a:xfrm>
              <a:off x="1053394" y="206467"/>
              <a:ext cx="2880722" cy="4289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đoạn</a:t>
              </a:r>
              <a:endPar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id="{E27412D1-2B51-6E31-B7DD-E74B40887420}"/>
              </a:ext>
            </a:extLst>
          </p:cNvPr>
          <p:cNvGrpSpPr/>
          <p:nvPr/>
        </p:nvGrpSpPr>
        <p:grpSpPr>
          <a:xfrm>
            <a:off x="23871" y="453597"/>
            <a:ext cx="777036" cy="438078"/>
            <a:chOff x="779937" y="770660"/>
            <a:chExt cx="772341" cy="634396"/>
          </a:xfrm>
        </p:grpSpPr>
        <p:sp>
          <p:nvSpPr>
            <p:cNvPr id="8" name="MH_SubTitle_1">
              <a:extLst>
                <a:ext uri="{FF2B5EF4-FFF2-40B4-BE49-F238E27FC236}">
                  <a16:creationId xmlns:a16="http://schemas.microsoft.com/office/drawing/2014/main" id="{2138628C-D7F8-404C-EB28-483D52A284B1}"/>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TextBox 8">
              <a:extLst>
                <a:ext uri="{FF2B5EF4-FFF2-40B4-BE49-F238E27FC236}">
                  <a16:creationId xmlns:a16="http://schemas.microsoft.com/office/drawing/2014/main" id="{246793B1-0719-16D4-21A4-FB22659BD589}"/>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0" name="Group 9">
            <a:extLst>
              <a:ext uri="{FF2B5EF4-FFF2-40B4-BE49-F238E27FC236}">
                <a16:creationId xmlns:a16="http://schemas.microsoft.com/office/drawing/2014/main" id="{2D410BB9-91C4-6759-B4C2-1B2BE36A90D4}"/>
              </a:ext>
            </a:extLst>
          </p:cNvPr>
          <p:cNvGrpSpPr/>
          <p:nvPr/>
        </p:nvGrpSpPr>
        <p:grpSpPr>
          <a:xfrm>
            <a:off x="174238" y="1382064"/>
            <a:ext cx="451624" cy="467949"/>
            <a:chOff x="155152" y="802789"/>
            <a:chExt cx="1233770" cy="570554"/>
          </a:xfrm>
        </p:grpSpPr>
        <p:sp>
          <p:nvSpPr>
            <p:cNvPr id="11" name="MH_SubTitle_1">
              <a:extLst>
                <a:ext uri="{FF2B5EF4-FFF2-40B4-BE49-F238E27FC236}">
                  <a16:creationId xmlns:a16="http://schemas.microsoft.com/office/drawing/2014/main" id="{F39DC3EC-EC76-C707-C7F1-4DB6F8300DB2}"/>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FA06B593-B30D-4D2A-7867-CF00E4BB3EE6}"/>
                </a:ext>
              </a:extLst>
            </p:cNvPr>
            <p:cNvSpPr txBox="1"/>
            <p:nvPr/>
          </p:nvSpPr>
          <p:spPr>
            <a:xfrm>
              <a:off x="477237" y="877381"/>
              <a:ext cx="629667"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3" name="Group 12">
            <a:extLst>
              <a:ext uri="{FF2B5EF4-FFF2-40B4-BE49-F238E27FC236}">
                <a16:creationId xmlns:a16="http://schemas.microsoft.com/office/drawing/2014/main" id="{1ADD7429-81B2-F369-FC0E-282D0361CFF7}"/>
              </a:ext>
            </a:extLst>
          </p:cNvPr>
          <p:cNvGrpSpPr/>
          <p:nvPr/>
        </p:nvGrpSpPr>
        <p:grpSpPr>
          <a:xfrm>
            <a:off x="161760" y="2374371"/>
            <a:ext cx="476579" cy="448910"/>
            <a:chOff x="727583" y="1014107"/>
            <a:chExt cx="409786" cy="396851"/>
          </a:xfrm>
        </p:grpSpPr>
        <p:sp>
          <p:nvSpPr>
            <p:cNvPr id="14" name="MH_SubTitle_1">
              <a:extLst>
                <a:ext uri="{FF2B5EF4-FFF2-40B4-BE49-F238E27FC236}">
                  <a16:creationId xmlns:a16="http://schemas.microsoft.com/office/drawing/2014/main" id="{D5F57332-1914-757D-1594-06431B32372D}"/>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TextBox 14">
              <a:extLst>
                <a:ext uri="{FF2B5EF4-FFF2-40B4-BE49-F238E27FC236}">
                  <a16:creationId xmlns:a16="http://schemas.microsoft.com/office/drawing/2014/main" id="{764499FD-2170-CF42-B511-3414A6FBF0F4}"/>
                </a:ext>
              </a:extLst>
            </p:cNvPr>
            <p:cNvSpPr txBox="1"/>
            <p:nvPr/>
          </p:nvSpPr>
          <p:spPr>
            <a:xfrm>
              <a:off x="727583" y="1057248"/>
              <a:ext cx="409786" cy="3537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6" name="Group 15">
            <a:extLst>
              <a:ext uri="{FF2B5EF4-FFF2-40B4-BE49-F238E27FC236}">
                <a16:creationId xmlns:a16="http://schemas.microsoft.com/office/drawing/2014/main" id="{84D69D82-EC03-27C8-A03F-5DAB014D6F13}"/>
              </a:ext>
            </a:extLst>
          </p:cNvPr>
          <p:cNvGrpSpPr/>
          <p:nvPr/>
        </p:nvGrpSpPr>
        <p:grpSpPr>
          <a:xfrm>
            <a:off x="174460" y="4070931"/>
            <a:ext cx="558057" cy="464085"/>
            <a:chOff x="728065" y="1014107"/>
            <a:chExt cx="51223" cy="61144"/>
          </a:xfrm>
        </p:grpSpPr>
        <p:sp>
          <p:nvSpPr>
            <p:cNvPr id="17" name="MH_SubTitle_1">
              <a:extLst>
                <a:ext uri="{FF2B5EF4-FFF2-40B4-BE49-F238E27FC236}">
                  <a16:creationId xmlns:a16="http://schemas.microsoft.com/office/drawing/2014/main" id="{4723F147-8E1E-9B4E-60B8-3E7C18A6BD1C}"/>
                </a:ext>
              </a:extLst>
            </p:cNvPr>
            <p:cNvSpPr>
              <a:spLocks/>
            </p:cNvSpPr>
            <p:nvPr>
              <p:custDataLst>
                <p:tags r:id="rId1"/>
              </p:custDataLst>
            </p:nvPr>
          </p:nvSpPr>
          <p:spPr bwMode="auto">
            <a:xfrm>
              <a:off x="733120" y="1014107"/>
              <a:ext cx="41114" cy="52572"/>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chemeClr val="accent6">
                  <a:lumMod val="40000"/>
                  <a:lumOff val="60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38EA202C-83C9-763D-CD97-4EA75135335A}"/>
                </a:ext>
              </a:extLst>
            </p:cNvPr>
            <p:cNvSpPr txBox="1"/>
            <p:nvPr/>
          </p:nvSpPr>
          <p:spPr>
            <a:xfrm>
              <a:off x="728065" y="1018343"/>
              <a:ext cx="51223" cy="5690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Arial"/>
                  <a:ea typeface="微软雅黑"/>
                </a:rPr>
                <a:t>4</a:t>
              </a:r>
              <a:endParaRPr kumimoji="0" lang="en-US" b="1" i="0" u="none" strike="noStrike" kern="1200" cap="none" spc="0" normalizeH="0" baseline="0" noProof="0" dirty="0">
                <a:ln>
                  <a:noFill/>
                </a:ln>
                <a:solidFill>
                  <a:schemeClr val="accent2">
                    <a:lumMod val="75000"/>
                  </a:schemeClr>
                </a:solidFill>
                <a:effectLst/>
                <a:uLnTx/>
                <a:uFillTx/>
                <a:latin typeface="Arial"/>
                <a:ea typeface="微软雅黑"/>
                <a:cs typeface="+mn-cs"/>
              </a:endParaRPr>
            </a:p>
          </p:txBody>
        </p:sp>
      </p:grpSp>
    </p:spTree>
    <p:extLst>
      <p:ext uri="{BB962C8B-B14F-4D97-AF65-F5344CB8AC3E}">
        <p14:creationId xmlns:p14="http://schemas.microsoft.com/office/powerpoint/2010/main" val="193085580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id="{5AF53450-9593-211F-78E0-1B6965F7A83C}"/>
              </a:ext>
            </a:extLst>
          </p:cNvPr>
          <p:cNvGrpSpPr/>
          <p:nvPr/>
        </p:nvGrpSpPr>
        <p:grpSpPr>
          <a:xfrm>
            <a:off x="1406526" y="2317883"/>
            <a:ext cx="4146306" cy="1144268"/>
            <a:chOff x="3151567" y="4106353"/>
            <a:chExt cx="4182027" cy="1023787"/>
          </a:xfrm>
        </p:grpSpPr>
        <p:grpSp>
          <p:nvGrpSpPr>
            <p:cNvPr id="27" name="组合 31">
              <a:extLst>
                <a:ext uri="{FF2B5EF4-FFF2-40B4-BE49-F238E27FC236}">
                  <a16:creationId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A77BA2B0-9B2D-0E82-A0A3-303C74D48462}"/>
              </a:ext>
            </a:extLst>
          </p:cNvPr>
          <p:cNvGrpSpPr/>
          <p:nvPr/>
        </p:nvGrpSpPr>
        <p:grpSpPr>
          <a:xfrm>
            <a:off x="6498521" y="4363264"/>
            <a:ext cx="4373669" cy="997675"/>
            <a:chOff x="3151568" y="4106352"/>
            <a:chExt cx="2774950" cy="892629"/>
          </a:xfrm>
        </p:grpSpPr>
        <p:grpSp>
          <p:nvGrpSpPr>
            <p:cNvPr id="37" name="组合 31">
              <a:extLst>
                <a:ext uri="{FF2B5EF4-FFF2-40B4-BE49-F238E27FC236}">
                  <a16:creationId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2E2160C-F459-D803-23FA-753006E60071}"/>
              </a:ext>
            </a:extLst>
          </p:cNvPr>
          <p:cNvGrpSpPr/>
          <p:nvPr/>
        </p:nvGrpSpPr>
        <p:grpSpPr>
          <a:xfrm>
            <a:off x="1435100" y="4345222"/>
            <a:ext cx="3911304" cy="997675"/>
            <a:chOff x="3151568" y="4106352"/>
            <a:chExt cx="2774950" cy="892629"/>
          </a:xfrm>
        </p:grpSpPr>
        <p:grpSp>
          <p:nvGrpSpPr>
            <p:cNvPr id="42" name="组合 31">
              <a:extLst>
                <a:ext uri="{FF2B5EF4-FFF2-40B4-BE49-F238E27FC236}">
                  <a16:creationId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17FB7DBA-3196-8FEB-42CC-32C8767643B9}"/>
                </a:ext>
              </a:extLst>
            </p:cNvPr>
            <p:cNvSpPr txBox="1"/>
            <p:nvPr/>
          </p:nvSpPr>
          <p:spPr>
            <a:xfrm>
              <a:off x="3400316" y="4279671"/>
              <a:ext cx="227706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ỗi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khoăn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 name="组合 47">
            <a:extLst>
              <a:ext uri="{FF2B5EF4-FFF2-40B4-BE49-F238E27FC236}">
                <a16:creationId xmlns:a16="http://schemas.microsoft.com/office/drawing/2014/main" id="{E0220033-5389-CA7D-6A50-22C1118761BD}"/>
              </a:ext>
            </a:extLst>
          </p:cNvPr>
          <p:cNvGrpSpPr/>
          <p:nvPr/>
        </p:nvGrpSpPr>
        <p:grpSpPr>
          <a:xfrm>
            <a:off x="6397237" y="2317883"/>
            <a:ext cx="4373670" cy="997675"/>
            <a:chOff x="3151568" y="4106352"/>
            <a:chExt cx="2774950" cy="892629"/>
          </a:xfrm>
        </p:grpSpPr>
        <p:grpSp>
          <p:nvGrpSpPr>
            <p:cNvPr id="3" name="组合 31">
              <a:extLst>
                <a:ext uri="{FF2B5EF4-FFF2-40B4-BE49-F238E27FC236}">
                  <a16:creationId xmlns:a16="http://schemas.microsoft.com/office/drawing/2014/main" id="{1F8CB9D2-2CFC-A3DF-831C-5F168845962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79A20F97-4ED9-EF5D-A30D-3ACD42CA119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AFF97B6-D91C-AB7F-DE64-7E16D103F50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F8D6BA0A-BEB5-63D3-324A-044E7EADC85D}"/>
                </a:ext>
              </a:extLst>
            </p:cNvPr>
            <p:cNvSpPr txBox="1"/>
            <p:nvPr/>
          </p:nvSpPr>
          <p:spPr>
            <a:xfrm>
              <a:off x="3992484" y="4237060"/>
              <a:ext cx="123779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ặng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y</a:t>
              </a: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ên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AD8F7802-20A9-3370-6CAB-460C6FAB4791}"/>
              </a:ext>
            </a:extLst>
          </p:cNvPr>
          <p:cNvPicPr>
            <a:picLocks noChangeAspect="1"/>
          </p:cNvPicPr>
          <p:nvPr/>
        </p:nvPicPr>
        <p:blipFill>
          <a:blip r:embed="rId3"/>
          <a:stretch>
            <a:fillRect/>
          </a:stretch>
        </p:blipFill>
        <p:spPr>
          <a:xfrm>
            <a:off x="1907866" y="470984"/>
            <a:ext cx="7834039" cy="1249788"/>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80">
                                          <p:stCondLst>
                                            <p:cond delay="0"/>
                                          </p:stCondLst>
                                        </p:cTn>
                                        <p:tgtEl>
                                          <p:spTgt spid="41"/>
                                        </p:tgtEl>
                                      </p:cBhvr>
                                    </p:animEffect>
                                    <p:anim calcmode="lin" valueType="num">
                                      <p:cBhvr>
                                        <p:cTn id="26"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1" dur="26">
                                          <p:stCondLst>
                                            <p:cond delay="650"/>
                                          </p:stCondLst>
                                        </p:cTn>
                                        <p:tgtEl>
                                          <p:spTgt spid="41"/>
                                        </p:tgtEl>
                                      </p:cBhvr>
                                      <p:to x="100000" y="60000"/>
                                    </p:animScale>
                                    <p:animScale>
                                      <p:cBhvr>
                                        <p:cTn id="32" dur="166" decel="50000">
                                          <p:stCondLst>
                                            <p:cond delay="676"/>
                                          </p:stCondLst>
                                        </p:cTn>
                                        <p:tgtEl>
                                          <p:spTgt spid="41"/>
                                        </p:tgtEl>
                                      </p:cBhvr>
                                      <p:to x="100000" y="100000"/>
                                    </p:animScale>
                                    <p:animScale>
                                      <p:cBhvr>
                                        <p:cTn id="33" dur="26">
                                          <p:stCondLst>
                                            <p:cond delay="1312"/>
                                          </p:stCondLst>
                                        </p:cTn>
                                        <p:tgtEl>
                                          <p:spTgt spid="41"/>
                                        </p:tgtEl>
                                      </p:cBhvr>
                                      <p:to x="100000" y="80000"/>
                                    </p:animScale>
                                    <p:animScale>
                                      <p:cBhvr>
                                        <p:cTn id="34" dur="166" decel="50000">
                                          <p:stCondLst>
                                            <p:cond delay="1338"/>
                                          </p:stCondLst>
                                        </p:cTn>
                                        <p:tgtEl>
                                          <p:spTgt spid="41"/>
                                        </p:tgtEl>
                                      </p:cBhvr>
                                      <p:to x="100000" y="100000"/>
                                    </p:animScale>
                                    <p:animScale>
                                      <p:cBhvr>
                                        <p:cTn id="35" dur="26">
                                          <p:stCondLst>
                                            <p:cond delay="1642"/>
                                          </p:stCondLst>
                                        </p:cTn>
                                        <p:tgtEl>
                                          <p:spTgt spid="41"/>
                                        </p:tgtEl>
                                      </p:cBhvr>
                                      <p:to x="100000" y="90000"/>
                                    </p:animScale>
                                    <p:animScale>
                                      <p:cBhvr>
                                        <p:cTn id="36" dur="166" decel="50000">
                                          <p:stCondLst>
                                            <p:cond delay="1668"/>
                                          </p:stCondLst>
                                        </p:cTn>
                                        <p:tgtEl>
                                          <p:spTgt spid="41"/>
                                        </p:tgtEl>
                                      </p:cBhvr>
                                      <p:to x="100000" y="100000"/>
                                    </p:animScale>
                                    <p:animScale>
                                      <p:cBhvr>
                                        <p:cTn id="37" dur="26">
                                          <p:stCondLst>
                                            <p:cond delay="1808"/>
                                          </p:stCondLst>
                                        </p:cTn>
                                        <p:tgtEl>
                                          <p:spTgt spid="41"/>
                                        </p:tgtEl>
                                      </p:cBhvr>
                                      <p:to x="100000" y="95000"/>
                                    </p:animScale>
                                    <p:animScale>
                                      <p:cBhvr>
                                        <p:cTn id="38" dur="166" decel="50000">
                                          <p:stCondLst>
                                            <p:cond delay="1834"/>
                                          </p:stCondLst>
                                        </p:cTn>
                                        <p:tgtEl>
                                          <p:spTgt spid="4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80">
                                          <p:stCondLst>
                                            <p:cond delay="0"/>
                                          </p:stCondLst>
                                        </p:cTn>
                                        <p:tgtEl>
                                          <p:spTgt spid="36"/>
                                        </p:tgtEl>
                                      </p:cBhvr>
                                    </p:animEffect>
                                    <p:anim calcmode="lin" valueType="num">
                                      <p:cBhvr>
                                        <p:cTn id="6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7" dur="26">
                                          <p:stCondLst>
                                            <p:cond delay="650"/>
                                          </p:stCondLst>
                                        </p:cTn>
                                        <p:tgtEl>
                                          <p:spTgt spid="36"/>
                                        </p:tgtEl>
                                      </p:cBhvr>
                                      <p:to x="100000" y="60000"/>
                                    </p:animScale>
                                    <p:animScale>
                                      <p:cBhvr>
                                        <p:cTn id="68" dur="166" decel="50000">
                                          <p:stCondLst>
                                            <p:cond delay="676"/>
                                          </p:stCondLst>
                                        </p:cTn>
                                        <p:tgtEl>
                                          <p:spTgt spid="36"/>
                                        </p:tgtEl>
                                      </p:cBhvr>
                                      <p:to x="100000" y="100000"/>
                                    </p:animScale>
                                    <p:animScale>
                                      <p:cBhvr>
                                        <p:cTn id="69" dur="26">
                                          <p:stCondLst>
                                            <p:cond delay="1312"/>
                                          </p:stCondLst>
                                        </p:cTn>
                                        <p:tgtEl>
                                          <p:spTgt spid="36"/>
                                        </p:tgtEl>
                                      </p:cBhvr>
                                      <p:to x="100000" y="80000"/>
                                    </p:animScale>
                                    <p:animScale>
                                      <p:cBhvr>
                                        <p:cTn id="70" dur="166" decel="50000">
                                          <p:stCondLst>
                                            <p:cond delay="1338"/>
                                          </p:stCondLst>
                                        </p:cTn>
                                        <p:tgtEl>
                                          <p:spTgt spid="36"/>
                                        </p:tgtEl>
                                      </p:cBhvr>
                                      <p:to x="100000" y="100000"/>
                                    </p:animScale>
                                    <p:animScale>
                                      <p:cBhvr>
                                        <p:cTn id="71" dur="26">
                                          <p:stCondLst>
                                            <p:cond delay="1642"/>
                                          </p:stCondLst>
                                        </p:cTn>
                                        <p:tgtEl>
                                          <p:spTgt spid="36"/>
                                        </p:tgtEl>
                                      </p:cBhvr>
                                      <p:to x="100000" y="90000"/>
                                    </p:animScale>
                                    <p:animScale>
                                      <p:cBhvr>
                                        <p:cTn id="72" dur="166" decel="50000">
                                          <p:stCondLst>
                                            <p:cond delay="1668"/>
                                          </p:stCondLst>
                                        </p:cTn>
                                        <p:tgtEl>
                                          <p:spTgt spid="36"/>
                                        </p:tgtEl>
                                      </p:cBhvr>
                                      <p:to x="100000" y="100000"/>
                                    </p:animScale>
                                    <p:animScale>
                                      <p:cBhvr>
                                        <p:cTn id="73" dur="26">
                                          <p:stCondLst>
                                            <p:cond delay="1808"/>
                                          </p:stCondLst>
                                        </p:cTn>
                                        <p:tgtEl>
                                          <p:spTgt spid="36"/>
                                        </p:tgtEl>
                                      </p:cBhvr>
                                      <p:to x="100000" y="95000"/>
                                    </p:animScale>
                                    <p:animScale>
                                      <p:cBhvr>
                                        <p:cTn id="74"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4167"/>
          <a:stretch/>
        </p:blipFill>
        <p:spPr>
          <a:xfrm>
            <a:off x="0" y="27889"/>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760543" y="697777"/>
            <a:ext cx="10406810" cy="4823708"/>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168188" y="1184159"/>
            <a:ext cx="958058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ao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sĩ</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phần vì ngưỡng mộ người đã tìm ra vi trùng dịch hạch, phần vì tò mò. Bà muốn biết điều gì khiến ông chọn cuộc sống </a:t>
            </a:r>
            <a:r>
              <a:rPr kumimoji="0" lang="en-US" sz="400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góc</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này để nghiên cứu những bệnh nhiệt đới.</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733144" y="631004"/>
            <a:ext cx="1094413" cy="1037032"/>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635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1</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14302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4115A1A-4026-96E6-5EEF-C49A9F7D404B}"/>
              </a:ext>
            </a:extLst>
          </p:cNvPr>
          <p:cNvSpPr txBox="1"/>
          <p:nvPr/>
        </p:nvSpPr>
        <p:spPr>
          <a:xfrm>
            <a:off x="1168188" y="1828540"/>
            <a:ext cx="2650788" cy="707886"/>
          </a:xfrm>
          <a:prstGeom prst="rect">
            <a:avLst/>
          </a:prstGeom>
          <a:noFill/>
        </p:spPr>
        <p:txBody>
          <a:bodyPr wrap="square">
            <a:spAutoFit/>
          </a:bodyPr>
          <a:lstStyle/>
          <a:p>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éc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p>
        </p:txBody>
      </p:sp>
    </p:spTree>
    <p:extLst>
      <p:ext uri="{BB962C8B-B14F-4D97-AF65-F5344CB8AC3E}">
        <p14:creationId xmlns:p14="http://schemas.microsoft.com/office/powerpoint/2010/main" val="3508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2302E-B085-9F10-50F4-67DC5DEC9F76}"/>
              </a:ext>
            </a:extLst>
          </p:cNvPr>
          <p:cNvSpPr txBox="1"/>
          <p:nvPr/>
        </p:nvSpPr>
        <p:spPr>
          <a:xfrm>
            <a:off x="6292697" y="1389899"/>
            <a:ext cx="4764649" cy="4524315"/>
          </a:xfrm>
          <a:prstGeom prst="rect">
            <a:avLst/>
          </a:prstGeom>
          <a:noFill/>
        </p:spPr>
        <p:txBody>
          <a:bodyPr wrap="square">
            <a:spAutoFit/>
          </a:bodyPr>
          <a:lstStyle/>
          <a:p>
            <a:pPr algn="just">
              <a:spcBef>
                <a:spcPct val="0"/>
              </a:spcBef>
              <a:buFontTx/>
              <a:buNone/>
            </a:pP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Y-éc-xanh: </a:t>
            </a:r>
            <a:r>
              <a:rPr lang="vi-VN" alt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 khoa học người Pháp, gắn bó gần như cả đời với Việt Nam, hiệu trưởng đầu tiên của Trường Đại học Y khoa Hà Nội (nay là Trường Đại học Y Hà Nội).</a:t>
            </a:r>
          </a:p>
        </p:txBody>
      </p:sp>
      <p:pic>
        <p:nvPicPr>
          <p:cNvPr id="3" name="Picture 2" descr="Bác sĩ Alexandre Yersin là công dân danh dự của Việt Nam | Báo Dân trí">
            <a:extLst>
              <a:ext uri="{FF2B5EF4-FFF2-40B4-BE49-F238E27FC236}">
                <a16:creationId xmlns:a16="http://schemas.microsoft.com/office/drawing/2014/main" id="{656A5DB7-FE81-4376-C411-1539F7125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59" y="943786"/>
            <a:ext cx="4582826" cy="4970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2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27889"/>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760543" y="697777"/>
            <a:ext cx="10406810" cy="4339831"/>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168188" y="1184159"/>
            <a:ext cx="958058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ao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sĩ</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éc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phần vì ngưỡng mộ người đã tìm ra vi trùng dịch hạch, phần vì tò mò. Bà muốn biết điều gì khiến ông chọn cuộc sống </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này để nghiên cứu những</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733144" y="631004"/>
            <a:ext cx="1094413" cy="1037032"/>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635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1</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14302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31D7318-9FC6-6299-8E1A-6C6BCE1BAF9D}"/>
              </a:ext>
            </a:extLst>
          </p:cNvPr>
          <p:cNvSpPr txBox="1"/>
          <p:nvPr/>
        </p:nvSpPr>
        <p:spPr>
          <a:xfrm>
            <a:off x="3849664" y="3657759"/>
            <a:ext cx="6099242" cy="707886"/>
          </a:xfrm>
          <a:prstGeom prst="rect">
            <a:avLst/>
          </a:prstGeom>
          <a:noFill/>
        </p:spPr>
        <p:txBody>
          <a:bodyPr wrap="square">
            <a:spAutoFit/>
          </a:bodyPr>
          <a:lstStyle/>
          <a:p>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góc biển chân trời </a:t>
            </a:r>
            <a:endParaRPr lang="en-US" sz="4000" dirty="0">
              <a:solidFill>
                <a:srgbClr val="002060"/>
              </a:solidFill>
            </a:endParaRPr>
          </a:p>
        </p:txBody>
      </p:sp>
      <p:sp>
        <p:nvSpPr>
          <p:cNvPr id="11" name="Rectangle: Rounded Corners 10">
            <a:extLst>
              <a:ext uri="{FF2B5EF4-FFF2-40B4-BE49-F238E27FC236}">
                <a16:creationId xmlns:a16="http://schemas.microsoft.com/office/drawing/2014/main" id="{7FDEF526-CE1C-207E-E595-6176E3E9E398}"/>
              </a:ext>
            </a:extLst>
          </p:cNvPr>
          <p:cNvSpPr/>
          <p:nvPr/>
        </p:nvSpPr>
        <p:spPr>
          <a:xfrm>
            <a:off x="787944" y="5166289"/>
            <a:ext cx="10117630" cy="713316"/>
          </a:xfrm>
          <a:prstGeom prst="roundRect">
            <a:avLst/>
          </a:prstGeom>
          <a:solidFill>
            <a:srgbClr val="FEF6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B9C69793-284F-A2DB-1A23-F34C6C140657}"/>
              </a:ext>
            </a:extLst>
          </p:cNvPr>
          <p:cNvSpPr txBox="1"/>
          <p:nvPr/>
        </p:nvSpPr>
        <p:spPr>
          <a:xfrm>
            <a:off x="1185027" y="5218341"/>
            <a:ext cx="5126474" cy="584775"/>
          </a:xfrm>
          <a:prstGeom prst="rect">
            <a:avLst/>
          </a:prstGeom>
          <a:noFill/>
        </p:spPr>
        <p:txBody>
          <a:bodyPr wrap="square">
            <a:spAutoFit/>
          </a:bodyPr>
          <a:lstStyle/>
          <a:p>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320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góc biển chân trời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i="0" u="none" strike="noStrike" kern="1200" cap="none" spc="0" normalizeH="0" baseline="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200" dirty="0">
              <a:solidFill>
                <a:schemeClr val="accent4">
                  <a:lumMod val="50000"/>
                </a:schemeClr>
              </a:solidFill>
            </a:endParaRPr>
          </a:p>
        </p:txBody>
      </p:sp>
      <p:sp>
        <p:nvSpPr>
          <p:cNvPr id="13" name="TextBox 12">
            <a:extLst>
              <a:ext uri="{FF2B5EF4-FFF2-40B4-BE49-F238E27FC236}">
                <a16:creationId xmlns:a16="http://schemas.microsoft.com/office/drawing/2014/main" id="{778C6726-B08B-91A5-193B-4532C1424C89}"/>
              </a:ext>
            </a:extLst>
          </p:cNvPr>
          <p:cNvSpPr txBox="1"/>
          <p:nvPr/>
        </p:nvSpPr>
        <p:spPr>
          <a:xfrm>
            <a:off x="5779100" y="5218341"/>
            <a:ext cx="5126474" cy="584775"/>
          </a:xfrm>
          <a:prstGeom prst="rect">
            <a:avLst/>
          </a:prstGeom>
          <a:noFill/>
        </p:spPr>
        <p:txBody>
          <a:bodyPr wrap="square">
            <a:spAutoFit/>
          </a:bodyPr>
          <a:lstStyle/>
          <a:p>
            <a:r>
              <a:rPr lang="en-US" sz="3200" dirty="0" err="1">
                <a:solidFill>
                  <a:schemeClr val="accent4">
                    <a:lumMod val="50000"/>
                  </a:schemeClr>
                </a:solidFill>
                <a:latin typeface="Arial-Rounded" panose="020B0500000000000000" pitchFamily="34" charset="0"/>
              </a:rPr>
              <a:t>nơi</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xa</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xôi</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cách</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biệt</a:t>
            </a:r>
            <a:r>
              <a:rPr lang="en-US" sz="3200" dirty="0">
                <a:solidFill>
                  <a:schemeClr val="accent4">
                    <a:lumMod val="50000"/>
                  </a:schemeClr>
                </a:solidFill>
                <a:latin typeface="Arial-Rounded" panose="020B0500000000000000" pitchFamily="34" charset="0"/>
              </a:rPr>
              <a:t>.</a:t>
            </a:r>
            <a:endParaRPr lang="en-US" sz="3200" dirty="0">
              <a:solidFill>
                <a:schemeClr val="accent4">
                  <a:lumMod val="50000"/>
                </a:schemeClr>
              </a:solidFill>
            </a:endParaRPr>
          </a:p>
        </p:txBody>
      </p:sp>
      <p:sp>
        <p:nvSpPr>
          <p:cNvPr id="17" name="TextBox 16">
            <a:extLst>
              <a:ext uri="{FF2B5EF4-FFF2-40B4-BE49-F238E27FC236}">
                <a16:creationId xmlns:a16="http://schemas.microsoft.com/office/drawing/2014/main" id="{15E3ADB5-06F7-695E-9FCF-6C6D4724930C}"/>
              </a:ext>
            </a:extLst>
          </p:cNvPr>
          <p:cNvSpPr txBox="1"/>
          <p:nvPr/>
        </p:nvSpPr>
        <p:spPr>
          <a:xfrm>
            <a:off x="5430121" y="4213788"/>
            <a:ext cx="4392037" cy="707886"/>
          </a:xfrm>
          <a:prstGeom prst="rect">
            <a:avLst/>
          </a:prstGeom>
          <a:noFill/>
        </p:spPr>
        <p:txBody>
          <a:bodyPr wrap="square">
            <a:spAutoFit/>
          </a:bodyPr>
          <a:lstStyle/>
          <a:p>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 nhiệt đới</a:t>
            </a:r>
            <a:endParaRPr lang="en-US" sz="4000" dirty="0"/>
          </a:p>
        </p:txBody>
      </p:sp>
    </p:spTree>
    <p:extLst>
      <p:ext uri="{BB962C8B-B14F-4D97-AF65-F5344CB8AC3E}">
        <p14:creationId xmlns:p14="http://schemas.microsoft.com/office/powerpoint/2010/main" val="28038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FF0000"/>
                                        </p:clrVal>
                                      </p:to>
                                    </p:set>
                                    <p:set>
                                      <p:cBhvr>
                                        <p:cTn id="7" dur="500" fill="hold"/>
                                        <p:tgtEl>
                                          <p:spTgt spid="10">
                                            <p:txEl>
                                              <p:pRg st="0" end="0"/>
                                            </p:txEl>
                                          </p:spTgt>
                                        </p:tgtEl>
                                        <p:attrNameLst>
                                          <p:attrName>fillcolor</p:attrName>
                                        </p:attrNameLst>
                                      </p:cBhvr>
                                      <p:to>
                                        <p:clrVal>
                                          <a:srgbClr val="FF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27889"/>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760543" y="697777"/>
            <a:ext cx="10406810" cy="4339831"/>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168188" y="1184159"/>
            <a:ext cx="958058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ao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sĩ</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éc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phần vì ngưỡng mộ người đã tìm ra vi trùng dịch hạch, phần vì tò mò. Bà muốn biết điều gì khiến ông chọn cuộc sống </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này để nghiên cứu những</a:t>
            </a:r>
            <a:r>
              <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733144" y="631004"/>
            <a:ext cx="1094413" cy="1037032"/>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635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1</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143029"/>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31D7318-9FC6-6299-8E1A-6C6BCE1BAF9D}"/>
              </a:ext>
            </a:extLst>
          </p:cNvPr>
          <p:cNvSpPr txBox="1"/>
          <p:nvPr/>
        </p:nvSpPr>
        <p:spPr>
          <a:xfrm>
            <a:off x="3849664" y="3657759"/>
            <a:ext cx="6099242" cy="707886"/>
          </a:xfrm>
          <a:prstGeom prst="rect">
            <a:avLst/>
          </a:prstGeom>
          <a:noFill/>
        </p:spPr>
        <p:txBody>
          <a:bodyPr wrap="square">
            <a:spAutoFit/>
          </a:bodyPr>
          <a:lstStyle/>
          <a:p>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40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góc biển chân trời </a:t>
            </a:r>
            <a:endParaRPr lang="en-US" sz="4000" dirty="0">
              <a:solidFill>
                <a:srgbClr val="002060"/>
              </a:solidFill>
            </a:endParaRPr>
          </a:p>
        </p:txBody>
      </p:sp>
      <p:sp>
        <p:nvSpPr>
          <p:cNvPr id="11" name="Rectangle: Rounded Corners 10">
            <a:extLst>
              <a:ext uri="{FF2B5EF4-FFF2-40B4-BE49-F238E27FC236}">
                <a16:creationId xmlns:a16="http://schemas.microsoft.com/office/drawing/2014/main" id="{7FDEF526-CE1C-207E-E595-6176E3E9E398}"/>
              </a:ext>
            </a:extLst>
          </p:cNvPr>
          <p:cNvSpPr/>
          <p:nvPr/>
        </p:nvSpPr>
        <p:spPr>
          <a:xfrm>
            <a:off x="787943" y="5166289"/>
            <a:ext cx="10235869" cy="645523"/>
          </a:xfrm>
          <a:prstGeom prst="roundRect">
            <a:avLst/>
          </a:prstGeom>
          <a:solidFill>
            <a:srgbClr val="FEF6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B9C69793-284F-A2DB-1A23-F34C6C140657}"/>
              </a:ext>
            </a:extLst>
          </p:cNvPr>
          <p:cNvSpPr txBox="1"/>
          <p:nvPr/>
        </p:nvSpPr>
        <p:spPr>
          <a:xfrm>
            <a:off x="1251297" y="5200066"/>
            <a:ext cx="5126474" cy="584775"/>
          </a:xfrm>
          <a:prstGeom prst="rect">
            <a:avLst/>
          </a:prstGeom>
          <a:noFill/>
        </p:spPr>
        <p:txBody>
          <a:bodyPr wrap="square">
            <a:spAutoFit/>
          </a:bodyPr>
          <a:lstStyle/>
          <a:p>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320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góc biển chân trời</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i="0" u="none" strike="noStrike" kern="1200" cap="none" spc="0" normalizeH="0" baseline="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200" dirty="0">
              <a:solidFill>
                <a:schemeClr val="accent4">
                  <a:lumMod val="50000"/>
                </a:schemeClr>
              </a:solidFill>
            </a:endParaRPr>
          </a:p>
        </p:txBody>
      </p:sp>
      <p:sp>
        <p:nvSpPr>
          <p:cNvPr id="13" name="TextBox 12">
            <a:extLst>
              <a:ext uri="{FF2B5EF4-FFF2-40B4-BE49-F238E27FC236}">
                <a16:creationId xmlns:a16="http://schemas.microsoft.com/office/drawing/2014/main" id="{778C6726-B08B-91A5-193B-4532C1424C89}"/>
              </a:ext>
            </a:extLst>
          </p:cNvPr>
          <p:cNvSpPr txBox="1"/>
          <p:nvPr/>
        </p:nvSpPr>
        <p:spPr>
          <a:xfrm>
            <a:off x="5880499" y="5166219"/>
            <a:ext cx="5126474" cy="584775"/>
          </a:xfrm>
          <a:prstGeom prst="rect">
            <a:avLst/>
          </a:prstGeom>
          <a:noFill/>
        </p:spPr>
        <p:txBody>
          <a:bodyPr wrap="square">
            <a:spAutoFit/>
          </a:bodyPr>
          <a:lstStyle/>
          <a:p>
            <a:r>
              <a:rPr lang="en-US" sz="3200" dirty="0" err="1">
                <a:solidFill>
                  <a:schemeClr val="accent4">
                    <a:lumMod val="50000"/>
                  </a:schemeClr>
                </a:solidFill>
                <a:latin typeface="Arial-Rounded" panose="020B0500000000000000" pitchFamily="34" charset="0"/>
              </a:rPr>
              <a:t>nơi</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xa</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xôi</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cách</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biệt</a:t>
            </a:r>
            <a:r>
              <a:rPr lang="en-US" sz="3200" dirty="0">
                <a:solidFill>
                  <a:schemeClr val="accent4">
                    <a:lumMod val="50000"/>
                  </a:schemeClr>
                </a:solidFill>
                <a:latin typeface="Arial-Rounded" panose="020B0500000000000000" pitchFamily="34" charset="0"/>
              </a:rPr>
              <a:t>.</a:t>
            </a:r>
            <a:endParaRPr lang="en-US" sz="3200" dirty="0">
              <a:solidFill>
                <a:schemeClr val="accent4">
                  <a:lumMod val="50000"/>
                </a:schemeClr>
              </a:solidFill>
            </a:endParaRPr>
          </a:p>
        </p:txBody>
      </p:sp>
      <p:sp>
        <p:nvSpPr>
          <p:cNvPr id="17" name="TextBox 16">
            <a:extLst>
              <a:ext uri="{FF2B5EF4-FFF2-40B4-BE49-F238E27FC236}">
                <a16:creationId xmlns:a16="http://schemas.microsoft.com/office/drawing/2014/main" id="{15E3ADB5-06F7-695E-9FCF-6C6D4724930C}"/>
              </a:ext>
            </a:extLst>
          </p:cNvPr>
          <p:cNvSpPr txBox="1"/>
          <p:nvPr/>
        </p:nvSpPr>
        <p:spPr>
          <a:xfrm>
            <a:off x="5430121" y="4213788"/>
            <a:ext cx="4392037" cy="707886"/>
          </a:xfrm>
          <a:prstGeom prst="rect">
            <a:avLst/>
          </a:prstGeom>
          <a:noFill/>
        </p:spPr>
        <p:txBody>
          <a:bodyPr wrap="square">
            <a:spAutoFit/>
          </a:bodyPr>
          <a:lstStyle/>
          <a:p>
            <a:r>
              <a:rPr kumimoji="0" lang="vi-VN"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 nhiệt đới</a:t>
            </a:r>
            <a:endParaRPr lang="en-US" sz="4000" dirty="0"/>
          </a:p>
        </p:txBody>
      </p:sp>
      <p:sp>
        <p:nvSpPr>
          <p:cNvPr id="5" name="Rectangle: Rounded Corners 4">
            <a:extLst>
              <a:ext uri="{FF2B5EF4-FFF2-40B4-BE49-F238E27FC236}">
                <a16:creationId xmlns:a16="http://schemas.microsoft.com/office/drawing/2014/main" id="{463C7053-1456-115E-03EF-054BD6EDE2AE}"/>
              </a:ext>
            </a:extLst>
          </p:cNvPr>
          <p:cNvSpPr/>
          <p:nvPr/>
        </p:nvSpPr>
        <p:spPr>
          <a:xfrm>
            <a:off x="787942" y="6019809"/>
            <a:ext cx="10235870" cy="750600"/>
          </a:xfrm>
          <a:prstGeom prst="roundRect">
            <a:avLst/>
          </a:prstGeom>
          <a:solidFill>
            <a:srgbClr val="FEF6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50D5BEBB-D2A6-F48C-70E1-CF71032E0BAB}"/>
              </a:ext>
            </a:extLst>
          </p:cNvPr>
          <p:cNvSpPr txBox="1"/>
          <p:nvPr/>
        </p:nvSpPr>
        <p:spPr>
          <a:xfrm>
            <a:off x="1210716" y="6112632"/>
            <a:ext cx="5126474" cy="584775"/>
          </a:xfrm>
          <a:prstGeom prst="rect">
            <a:avLst/>
          </a:prstGeom>
          <a:noFill/>
        </p:spPr>
        <p:txBody>
          <a:bodyPr wrap="square">
            <a:spAutoFit/>
          </a:bodyPr>
          <a:lstStyle/>
          <a:p>
            <a:r>
              <a:rPr kumimoji="0" lang="en-US" sz="32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a:t>
            </a:r>
            <a:r>
              <a:rPr kumimoji="0" lang="en-US" sz="320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nhiệt</a:t>
            </a:r>
            <a:r>
              <a:rPr kumimoji="0" lang="en-US" sz="320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đới</a:t>
            </a:r>
            <a:r>
              <a:rPr kumimoji="0" lang="en-US" sz="320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chemeClr val="accent4">
                  <a:lumMod val="50000"/>
                </a:schemeClr>
              </a:solidFill>
            </a:endParaRPr>
          </a:p>
        </p:txBody>
      </p:sp>
      <p:sp>
        <p:nvSpPr>
          <p:cNvPr id="14" name="TextBox 13">
            <a:extLst>
              <a:ext uri="{FF2B5EF4-FFF2-40B4-BE49-F238E27FC236}">
                <a16:creationId xmlns:a16="http://schemas.microsoft.com/office/drawing/2014/main" id="{CDDB737D-0C3F-F25F-E3A7-E01F0E64C112}"/>
              </a:ext>
            </a:extLst>
          </p:cNvPr>
          <p:cNvSpPr txBox="1"/>
          <p:nvPr/>
        </p:nvSpPr>
        <p:spPr>
          <a:xfrm>
            <a:off x="4133083" y="6080627"/>
            <a:ext cx="6848202" cy="584775"/>
          </a:xfrm>
          <a:prstGeom prst="rect">
            <a:avLst/>
          </a:prstGeom>
          <a:noFill/>
        </p:spPr>
        <p:txBody>
          <a:bodyPr wrap="square">
            <a:spAutoFit/>
          </a:bodyPr>
          <a:lstStyle/>
          <a:p>
            <a:r>
              <a:rPr lang="en-US" sz="3200" dirty="0" err="1">
                <a:solidFill>
                  <a:schemeClr val="accent4">
                    <a:lumMod val="50000"/>
                  </a:schemeClr>
                </a:solidFill>
                <a:latin typeface="Arial-Rounded" panose="020B0500000000000000" pitchFamily="34" charset="0"/>
              </a:rPr>
              <a:t>bệnh</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xảy</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ra</a:t>
            </a:r>
            <a:r>
              <a:rPr lang="en-US" sz="3200" dirty="0">
                <a:solidFill>
                  <a:schemeClr val="accent4">
                    <a:lumMod val="50000"/>
                  </a:schemeClr>
                </a:solidFill>
                <a:latin typeface="Arial-Rounded" panose="020B0500000000000000" pitchFamily="34" charset="0"/>
              </a:rPr>
              <a:t> ở </a:t>
            </a:r>
            <a:r>
              <a:rPr lang="en-US" sz="3200" dirty="0" err="1">
                <a:solidFill>
                  <a:schemeClr val="accent4">
                    <a:lumMod val="50000"/>
                  </a:schemeClr>
                </a:solidFill>
                <a:latin typeface="Arial-Rounded" panose="020B0500000000000000" pitchFamily="34" charset="0"/>
              </a:rPr>
              <a:t>vùng</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khí</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hậu</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nóng</a:t>
            </a:r>
            <a:r>
              <a:rPr lang="en-US" sz="3200" dirty="0">
                <a:solidFill>
                  <a:schemeClr val="accent4">
                    <a:lumMod val="50000"/>
                  </a:schemeClr>
                </a:solidFill>
                <a:latin typeface="Arial-Rounded" panose="020B0500000000000000" pitchFamily="34" charset="0"/>
              </a:rPr>
              <a:t> </a:t>
            </a:r>
            <a:r>
              <a:rPr lang="en-US" sz="3200" dirty="0" err="1">
                <a:solidFill>
                  <a:schemeClr val="accent4">
                    <a:lumMod val="50000"/>
                  </a:schemeClr>
                </a:solidFill>
                <a:latin typeface="Arial-Rounded" panose="020B0500000000000000" pitchFamily="34" charset="0"/>
              </a:rPr>
              <a:t>ẩm</a:t>
            </a:r>
            <a:endParaRPr lang="en-US" sz="3200" dirty="0">
              <a:solidFill>
                <a:schemeClr val="accent4">
                  <a:lumMod val="50000"/>
                </a:schemeClr>
              </a:solidFill>
            </a:endParaRPr>
          </a:p>
        </p:txBody>
      </p:sp>
    </p:spTree>
    <p:extLst>
      <p:ext uri="{BB962C8B-B14F-4D97-AF65-F5344CB8AC3E}">
        <p14:creationId xmlns:p14="http://schemas.microsoft.com/office/powerpoint/2010/main" val="46217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7"/>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0E467-CB19-7614-3013-E3EE78A0983B}"/>
              </a:ext>
            </a:extLst>
          </p:cNvPr>
          <p:cNvPicPr>
            <a:picLocks noChangeAspect="1"/>
          </p:cNvPicPr>
          <p:nvPr/>
        </p:nvPicPr>
        <p:blipFill>
          <a:blip r:embed="rId3"/>
          <a:stretch>
            <a:fillRect/>
          </a:stretch>
        </p:blipFill>
        <p:spPr>
          <a:xfrm>
            <a:off x="2395407" y="601741"/>
            <a:ext cx="7401185" cy="768163"/>
          </a:xfrm>
          <a:prstGeom prst="rect">
            <a:avLst/>
          </a:prstGeom>
        </p:spPr>
      </p:pic>
      <p:grpSp>
        <p:nvGrpSpPr>
          <p:cNvPr id="6" name="组合 6">
            <a:extLst>
              <a:ext uri="{FF2B5EF4-FFF2-40B4-BE49-F238E27FC236}">
                <a16:creationId xmlns:a16="http://schemas.microsoft.com/office/drawing/2014/main" id="{6A2E8B69-410E-6A90-119C-1715C6A90E5E}"/>
              </a:ext>
            </a:extLst>
          </p:cNvPr>
          <p:cNvGrpSpPr/>
          <p:nvPr/>
        </p:nvGrpSpPr>
        <p:grpSpPr>
          <a:xfrm>
            <a:off x="428901" y="1804299"/>
            <a:ext cx="11088262" cy="3873102"/>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0F59F2FA-875C-54BD-D79D-CCFBA69786B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圆角矩形 5">
              <a:extLst>
                <a:ext uri="{FF2B5EF4-FFF2-40B4-BE49-F238E27FC236}">
                  <a16:creationId xmlns:a16="http://schemas.microsoft.com/office/drawing/2014/main" id="{7AA27010-537E-DE1E-7930-A8E7B8169077}"/>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6D91EA5A-3F0E-7F18-8B9A-F08A65A12E52}"/>
              </a:ext>
            </a:extLst>
          </p:cNvPr>
          <p:cNvSpPr txBox="1"/>
          <p:nvPr/>
        </p:nvSpPr>
        <p:spPr>
          <a:xfrm>
            <a:off x="674837" y="2262977"/>
            <a:ext cx="10516802" cy="2955746"/>
          </a:xfrm>
          <a:prstGeom prst="rect">
            <a:avLst/>
          </a:prstGeom>
          <a:noFill/>
        </p:spPr>
        <p:txBody>
          <a:bodyPr wrap="square">
            <a:spAutoFit/>
          </a:bodyPr>
          <a:lstStyle/>
          <a:p>
            <a:pPr algn="just">
              <a:lnSpc>
                <a:spcPct val="150000"/>
              </a:lnSpc>
            </a:pP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Bà khách ao ước gặp bác sĩ Y-éc-xanh</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phần vì ngưỡng mộ người đã tìm ra vi trùng dịch hạch, phần vì tò mò. Bà muốn biết điều gì khiến ông ông chọn cuộc sống nơi góc biển chân trời này để nghiên cứu những bệnh nhiệt đới.</a:t>
            </a:r>
            <a:endPar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2043119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0E467-CB19-7614-3013-E3EE78A0983B}"/>
              </a:ext>
            </a:extLst>
          </p:cNvPr>
          <p:cNvPicPr>
            <a:picLocks noChangeAspect="1"/>
          </p:cNvPicPr>
          <p:nvPr/>
        </p:nvPicPr>
        <p:blipFill>
          <a:blip r:embed="rId3"/>
          <a:stretch>
            <a:fillRect/>
          </a:stretch>
        </p:blipFill>
        <p:spPr>
          <a:xfrm>
            <a:off x="2395407" y="601741"/>
            <a:ext cx="7401185" cy="768163"/>
          </a:xfrm>
          <a:prstGeom prst="rect">
            <a:avLst/>
          </a:prstGeom>
        </p:spPr>
      </p:pic>
      <p:grpSp>
        <p:nvGrpSpPr>
          <p:cNvPr id="6" name="组合 6">
            <a:extLst>
              <a:ext uri="{FF2B5EF4-FFF2-40B4-BE49-F238E27FC236}">
                <a16:creationId xmlns:a16="http://schemas.microsoft.com/office/drawing/2014/main" id="{6A2E8B69-410E-6A90-119C-1715C6A90E5E}"/>
              </a:ext>
            </a:extLst>
          </p:cNvPr>
          <p:cNvGrpSpPr/>
          <p:nvPr/>
        </p:nvGrpSpPr>
        <p:grpSpPr>
          <a:xfrm>
            <a:off x="428901" y="1804299"/>
            <a:ext cx="11088262" cy="3873102"/>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0F59F2FA-875C-54BD-D79D-CCFBA69786B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圆角矩形 5">
              <a:extLst>
                <a:ext uri="{FF2B5EF4-FFF2-40B4-BE49-F238E27FC236}">
                  <a16:creationId xmlns:a16="http://schemas.microsoft.com/office/drawing/2014/main" id="{7AA27010-537E-DE1E-7930-A8E7B8169077}"/>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6D91EA5A-3F0E-7F18-8B9A-F08A65A12E52}"/>
              </a:ext>
            </a:extLst>
          </p:cNvPr>
          <p:cNvSpPr txBox="1"/>
          <p:nvPr/>
        </p:nvSpPr>
        <p:spPr>
          <a:xfrm>
            <a:off x="674837" y="2262977"/>
            <a:ext cx="10516802" cy="2955746"/>
          </a:xfrm>
          <a:prstGeom prst="rect">
            <a:avLst/>
          </a:prstGeom>
          <a:noFill/>
        </p:spPr>
        <p:txBody>
          <a:bodyPr wrap="square">
            <a:spAutoFit/>
          </a:bodyPr>
          <a:lstStyle/>
          <a:p>
            <a:pPr algn="just">
              <a:lnSpc>
                <a:spcPct val="150000"/>
              </a:lnSpc>
            </a:pP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Bà khách ao ước gặp bác sĩ Y-éc-xanh</a:t>
            </a:r>
            <a:r>
              <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phần vì ngưỡng mộ người đã tìm ra vi trùng dịch hạch, phần vì tò mò. Bà muốn biết điều gì khiến ông chọn cuộc sống nơi góc biển chân trời này để nghiên cứu những bệnh nhiệt đới.</a:t>
            </a:r>
            <a:endParaRPr lang="en-US" sz="3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E72FEAEC-58E0-1EF5-22C7-85B485D42C47}"/>
              </a:ext>
            </a:extLst>
          </p:cNvPr>
          <p:cNvCxnSpPr/>
          <p:nvPr/>
        </p:nvCxnSpPr>
        <p:spPr>
          <a:xfrm flipH="1">
            <a:off x="2684833" y="236102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2604C4-4465-05CB-5E1D-313952A4B329}"/>
              </a:ext>
            </a:extLst>
          </p:cNvPr>
          <p:cNvCxnSpPr/>
          <p:nvPr/>
        </p:nvCxnSpPr>
        <p:spPr>
          <a:xfrm flipH="1">
            <a:off x="8073954" y="2363061"/>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6C2E27-2B51-CF7F-8B0A-BFF8BBD9CECB}"/>
              </a:ext>
            </a:extLst>
          </p:cNvPr>
          <p:cNvCxnSpPr/>
          <p:nvPr/>
        </p:nvCxnSpPr>
        <p:spPr>
          <a:xfrm flipH="1">
            <a:off x="3884252" y="379921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42CAB5-1D66-086D-D951-34BDD6F1DF68}"/>
              </a:ext>
            </a:extLst>
          </p:cNvPr>
          <p:cNvCxnSpPr/>
          <p:nvPr/>
        </p:nvCxnSpPr>
        <p:spPr>
          <a:xfrm flipH="1">
            <a:off x="3116255" y="459535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491C46F-A6CD-55C5-AB1A-2C00D445094A}"/>
              </a:ext>
            </a:extLst>
          </p:cNvPr>
          <p:cNvCxnSpPr/>
          <p:nvPr/>
        </p:nvCxnSpPr>
        <p:spPr>
          <a:xfrm flipH="1">
            <a:off x="10118658" y="459535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E0B81-75F8-9F18-3502-CD3127DB1388}"/>
              </a:ext>
            </a:extLst>
          </p:cNvPr>
          <p:cNvCxnSpPr/>
          <p:nvPr/>
        </p:nvCxnSpPr>
        <p:spPr>
          <a:xfrm flipH="1">
            <a:off x="9989091" y="459535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463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760543" y="1242525"/>
            <a:ext cx="10670913" cy="4212446"/>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77CA789A-66BA-23BD-6C41-223479E2649B}"/>
              </a:ext>
            </a:extLst>
          </p:cNvPr>
          <p:cNvSpPr txBox="1"/>
          <p:nvPr/>
        </p:nvSpPr>
        <p:spPr>
          <a:xfrm>
            <a:off x="1237874" y="2152164"/>
            <a:ext cx="9716250" cy="3416320"/>
          </a:xfrm>
          <a:prstGeom prst="rect">
            <a:avLst/>
          </a:prstGeom>
          <a:noFill/>
        </p:spPr>
        <p:txBody>
          <a:bodyPr wrap="square" rtlCol="0">
            <a:spAutoFit/>
          </a:bodyPr>
          <a:lstStyle/>
          <a:p>
            <a:pPr algn="ju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khách đi tàu ngồi</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B41C2F95-7462-7CB9-6798-42EC5AC2E036}"/>
              </a:ext>
            </a:extLst>
          </p:cNvPr>
          <p:cNvGrpSpPr/>
          <p:nvPr/>
        </p:nvGrpSpPr>
        <p:grpSpPr>
          <a:xfrm>
            <a:off x="733144" y="1175752"/>
            <a:ext cx="1094413" cy="1037032"/>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80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Calibri" panose="020F0502020204030204" pitchFamily="34" charset="0"/>
                  <a:ea typeface="思源黑体 CN Medium"/>
                  <a:cs typeface="Calibri" panose="020F0502020204030204" pitchFamily="34" charset="0"/>
                </a:rPr>
                <a:t>2</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68777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337900B-A488-CC13-01B4-761FF4A0B2C3}"/>
              </a:ext>
            </a:extLst>
          </p:cNvPr>
          <p:cNvSpPr txBox="1"/>
          <p:nvPr/>
        </p:nvSpPr>
        <p:spPr>
          <a:xfrm>
            <a:off x="4820052" y="3782504"/>
            <a:ext cx="2786977" cy="646331"/>
          </a:xfrm>
          <a:prstGeom prst="rect">
            <a:avLst/>
          </a:prstGeom>
          <a:noFill/>
        </p:spPr>
        <p:txBody>
          <a:bodyPr wrap="square">
            <a:spAutoFit/>
          </a:bodyPr>
          <a:lstStyle/>
          <a:p>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toa hạng ba</a:t>
            </a:r>
            <a:endParaRPr lang="en-US" sz="3600" dirty="0"/>
          </a:p>
        </p:txBody>
      </p:sp>
      <p:sp>
        <p:nvSpPr>
          <p:cNvPr id="10" name="Rectangle: Rounded Corners 9">
            <a:extLst>
              <a:ext uri="{FF2B5EF4-FFF2-40B4-BE49-F238E27FC236}">
                <a16:creationId xmlns:a16="http://schemas.microsoft.com/office/drawing/2014/main" id="{31170698-38E4-E253-8836-0BA1E3AADD12}"/>
              </a:ext>
            </a:extLst>
          </p:cNvPr>
          <p:cNvSpPr/>
          <p:nvPr/>
        </p:nvSpPr>
        <p:spPr>
          <a:xfrm>
            <a:off x="733144" y="5738820"/>
            <a:ext cx="10434209" cy="721818"/>
          </a:xfrm>
          <a:prstGeom prst="roundRect">
            <a:avLst/>
          </a:prstGeom>
          <a:solidFill>
            <a:srgbClr val="FEF6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D1316BFF-E69C-5F1E-5B16-599D1BF7E84B}"/>
              </a:ext>
            </a:extLst>
          </p:cNvPr>
          <p:cNvSpPr txBox="1"/>
          <p:nvPr/>
        </p:nvSpPr>
        <p:spPr>
          <a:xfrm>
            <a:off x="1758385" y="5814921"/>
            <a:ext cx="3314077" cy="584775"/>
          </a:xfrm>
          <a:prstGeom prst="rect">
            <a:avLst/>
          </a:prstGeom>
          <a:noFill/>
        </p:spPr>
        <p:txBody>
          <a:bodyPr wrap="square">
            <a:spAutoFit/>
          </a:bodyPr>
          <a:lstStyle/>
          <a:p>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oa hạng ba</a:t>
            </a:r>
            <a:r>
              <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endParaRPr>
          </a:p>
        </p:txBody>
      </p:sp>
      <p:sp>
        <p:nvSpPr>
          <p:cNvPr id="15" name="TextBox 14">
            <a:extLst>
              <a:ext uri="{FF2B5EF4-FFF2-40B4-BE49-F238E27FC236}">
                <a16:creationId xmlns:a16="http://schemas.microsoft.com/office/drawing/2014/main" id="{84D8C565-BCEA-AFA4-5BD3-5E0BA8CDCA39}"/>
              </a:ext>
            </a:extLst>
          </p:cNvPr>
          <p:cNvSpPr txBox="1"/>
          <p:nvPr/>
        </p:nvSpPr>
        <p:spPr>
          <a:xfrm>
            <a:off x="4396387" y="5815473"/>
            <a:ext cx="9716250" cy="584775"/>
          </a:xfrm>
          <a:prstGeom prst="rect">
            <a:avLst/>
          </a:prstGeom>
          <a:noFill/>
        </p:spPr>
        <p:txBody>
          <a:bodyPr wrap="square" rtlCol="0">
            <a:spAutoFit/>
          </a:bodyPr>
          <a:lstStyle/>
          <a:p>
            <a:pPr algn="just">
              <a:defRPr/>
            </a:pP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oa</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tàu</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dành</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endPar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54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0E467-CB19-7614-3013-E3EE78A0983B}"/>
              </a:ext>
            </a:extLst>
          </p:cNvPr>
          <p:cNvPicPr>
            <a:picLocks noChangeAspect="1"/>
          </p:cNvPicPr>
          <p:nvPr/>
        </p:nvPicPr>
        <p:blipFill>
          <a:blip r:embed="rId3"/>
          <a:stretch>
            <a:fillRect/>
          </a:stretch>
        </p:blipFill>
        <p:spPr>
          <a:xfrm>
            <a:off x="2395407" y="601741"/>
            <a:ext cx="7401185" cy="768163"/>
          </a:xfrm>
          <a:prstGeom prst="rect">
            <a:avLst/>
          </a:prstGeom>
        </p:spPr>
      </p:pic>
      <p:grpSp>
        <p:nvGrpSpPr>
          <p:cNvPr id="6" name="组合 6">
            <a:extLst>
              <a:ext uri="{FF2B5EF4-FFF2-40B4-BE49-F238E27FC236}">
                <a16:creationId xmlns:a16="http://schemas.microsoft.com/office/drawing/2014/main" id="{6A2E8B69-410E-6A90-119C-1715C6A90E5E}"/>
              </a:ext>
            </a:extLst>
          </p:cNvPr>
          <p:cNvGrpSpPr/>
          <p:nvPr/>
        </p:nvGrpSpPr>
        <p:grpSpPr>
          <a:xfrm>
            <a:off x="428901" y="1804299"/>
            <a:ext cx="11088262" cy="3873102"/>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0F59F2FA-875C-54BD-D79D-CCFBA69786B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圆角矩形 5">
              <a:extLst>
                <a:ext uri="{FF2B5EF4-FFF2-40B4-BE49-F238E27FC236}">
                  <a16:creationId xmlns:a16="http://schemas.microsoft.com/office/drawing/2014/main" id="{7AA27010-537E-DE1E-7930-A8E7B8169077}"/>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1E394473-CC73-F6FD-BFCC-AFF9E907AE49}"/>
              </a:ext>
            </a:extLst>
          </p:cNvPr>
          <p:cNvSpPr txBox="1"/>
          <p:nvPr/>
        </p:nvSpPr>
        <p:spPr>
          <a:xfrm>
            <a:off x="685333" y="2689791"/>
            <a:ext cx="10384744" cy="1651671"/>
          </a:xfrm>
          <a:prstGeom prst="rect">
            <a:avLst/>
          </a:prstGeom>
          <a:noFill/>
        </p:spPr>
        <p:txBody>
          <a:bodyPr wrap="square" rtlCol="0">
            <a:spAutoFit/>
          </a:bodyPr>
          <a:lstStyle/>
          <a:p>
            <a:pPr algn="just">
              <a:lnSpc>
                <a:spcPct val="150000"/>
              </a:lnSpc>
            </a:pP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bộ quần áo ka ki sờn cũ không là ủi, trông ông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như một khách đi tàu ngồi toa hạng ba.</a:t>
            </a:r>
          </a:p>
        </p:txBody>
      </p:sp>
    </p:spTree>
    <p:extLst>
      <p:ext uri="{BB962C8B-B14F-4D97-AF65-F5344CB8AC3E}">
        <p14:creationId xmlns:p14="http://schemas.microsoft.com/office/powerpoint/2010/main" val="1792538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id="{9C9BEC9C-9AB1-426A-4FD2-B7762EB01887}"/>
              </a:ext>
            </a:extLst>
          </p:cNvPr>
          <p:cNvPicPr>
            <a:picLocks noChangeAspect="1"/>
          </p:cNvPicPr>
          <p:nvPr>
            <a:videoFile r:link="rId1"/>
            <p:extLst>
              <p:ext uri="{DAA4B4D4-6D71-4841-9C94-3DE7FCFB9230}">
                <p14:media xmlns:p14="http://schemas.microsoft.com/office/powerpoint/2010/main" r:embed="rId2">
                  <p14:trim st="22306" end="75344.375"/>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0E467-CB19-7614-3013-E3EE78A0983B}"/>
              </a:ext>
            </a:extLst>
          </p:cNvPr>
          <p:cNvPicPr>
            <a:picLocks noChangeAspect="1"/>
          </p:cNvPicPr>
          <p:nvPr/>
        </p:nvPicPr>
        <p:blipFill>
          <a:blip r:embed="rId3"/>
          <a:stretch>
            <a:fillRect/>
          </a:stretch>
        </p:blipFill>
        <p:spPr>
          <a:xfrm>
            <a:off x="2395407" y="601741"/>
            <a:ext cx="7401185" cy="768163"/>
          </a:xfrm>
          <a:prstGeom prst="rect">
            <a:avLst/>
          </a:prstGeom>
        </p:spPr>
      </p:pic>
      <p:grpSp>
        <p:nvGrpSpPr>
          <p:cNvPr id="6" name="组合 6">
            <a:extLst>
              <a:ext uri="{FF2B5EF4-FFF2-40B4-BE49-F238E27FC236}">
                <a16:creationId xmlns:a16="http://schemas.microsoft.com/office/drawing/2014/main" id="{6A2E8B69-410E-6A90-119C-1715C6A90E5E}"/>
              </a:ext>
            </a:extLst>
          </p:cNvPr>
          <p:cNvGrpSpPr/>
          <p:nvPr/>
        </p:nvGrpSpPr>
        <p:grpSpPr>
          <a:xfrm>
            <a:off x="428901" y="1804299"/>
            <a:ext cx="11088262" cy="3873102"/>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0F59F2FA-875C-54BD-D79D-CCFBA69786B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圆角矩形 5">
              <a:extLst>
                <a:ext uri="{FF2B5EF4-FFF2-40B4-BE49-F238E27FC236}">
                  <a16:creationId xmlns:a16="http://schemas.microsoft.com/office/drawing/2014/main" id="{7AA27010-537E-DE1E-7930-A8E7B8169077}"/>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1E394473-CC73-F6FD-BFCC-AFF9E907AE49}"/>
              </a:ext>
            </a:extLst>
          </p:cNvPr>
          <p:cNvSpPr txBox="1"/>
          <p:nvPr/>
        </p:nvSpPr>
        <p:spPr>
          <a:xfrm>
            <a:off x="685333" y="2689791"/>
            <a:ext cx="10384744" cy="1651671"/>
          </a:xfrm>
          <a:prstGeom prst="rect">
            <a:avLst/>
          </a:prstGeom>
          <a:noFill/>
        </p:spPr>
        <p:txBody>
          <a:bodyPr wrap="square" rtlCol="0">
            <a:spAutoFit/>
          </a:bodyPr>
          <a:lstStyle/>
          <a:p>
            <a:pPr algn="just">
              <a:lnSpc>
                <a:spcPct val="150000"/>
              </a:lnSpc>
            </a:pP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bộ quần áo ka ki sờn cũ không là ủi, trông ông</a:t>
            </a:r>
            <a:r>
              <a:rPr lang="en-US"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như một khách đi tàu ngồi toa hạng ba.</a:t>
            </a:r>
          </a:p>
        </p:txBody>
      </p:sp>
      <p:cxnSp>
        <p:nvCxnSpPr>
          <p:cNvPr id="2" name="Straight Connector 1">
            <a:extLst>
              <a:ext uri="{FF2B5EF4-FFF2-40B4-BE49-F238E27FC236}">
                <a16:creationId xmlns:a16="http://schemas.microsoft.com/office/drawing/2014/main" id="{B3D27831-A9E6-F5D1-6887-5FE6DE635379}"/>
              </a:ext>
            </a:extLst>
          </p:cNvPr>
          <p:cNvCxnSpPr/>
          <p:nvPr/>
        </p:nvCxnSpPr>
        <p:spPr>
          <a:xfrm flipH="1">
            <a:off x="8249055" y="2878560"/>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CBCCDAB-9F2F-F9C7-F459-F49B96E2E0DC}"/>
              </a:ext>
            </a:extLst>
          </p:cNvPr>
          <p:cNvCxnSpPr/>
          <p:nvPr/>
        </p:nvCxnSpPr>
        <p:spPr>
          <a:xfrm flipH="1">
            <a:off x="2723745" y="3740850"/>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B01F6-44C2-0D8F-4A6B-7B36D57E3AFC}"/>
              </a:ext>
            </a:extLst>
          </p:cNvPr>
          <p:cNvCxnSpPr/>
          <p:nvPr/>
        </p:nvCxnSpPr>
        <p:spPr>
          <a:xfrm flipH="1">
            <a:off x="7120647" y="3668245"/>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F7FC59-7E71-FC29-4BF8-54083AB47EEA}"/>
              </a:ext>
            </a:extLst>
          </p:cNvPr>
          <p:cNvCxnSpPr/>
          <p:nvPr/>
        </p:nvCxnSpPr>
        <p:spPr>
          <a:xfrm flipH="1">
            <a:off x="10913082" y="3688617"/>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9A34B2-4AAA-CFDC-7731-78F51524C0A5}"/>
              </a:ext>
            </a:extLst>
          </p:cNvPr>
          <p:cNvCxnSpPr/>
          <p:nvPr/>
        </p:nvCxnSpPr>
        <p:spPr>
          <a:xfrm flipH="1">
            <a:off x="10783515" y="3688617"/>
            <a:ext cx="155643" cy="52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74773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418618" y="550949"/>
            <a:ext cx="11390761" cy="5713663"/>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B41C2F95-7462-7CB9-6798-42EC5AC2E036}"/>
              </a:ext>
            </a:extLst>
          </p:cNvPr>
          <p:cNvGrpSpPr/>
          <p:nvPr/>
        </p:nvGrpSpPr>
        <p:grpSpPr>
          <a:xfrm>
            <a:off x="382619" y="323271"/>
            <a:ext cx="1168241" cy="1406606"/>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580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Calibri" panose="020F0502020204030204" pitchFamily="34" charset="0"/>
                  <a:ea typeface="思源黑体 CN Medium"/>
                  <a:cs typeface="Calibri" panose="020F0502020204030204" pitchFamily="34" charset="0"/>
                </a:rPr>
                <a:t>3</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28903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42959E4-3EC5-E105-3131-3E0CF66BF714}"/>
              </a:ext>
            </a:extLst>
          </p:cNvPr>
          <p:cNvSpPr txBox="1"/>
          <p:nvPr/>
        </p:nvSpPr>
        <p:spPr>
          <a:xfrm>
            <a:off x="1066799" y="1395671"/>
            <a:ext cx="10058399"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p:txBody>
      </p:sp>
    </p:spTree>
    <p:extLst>
      <p:ext uri="{BB962C8B-B14F-4D97-AF65-F5344CB8AC3E}">
        <p14:creationId xmlns:p14="http://schemas.microsoft.com/office/powerpoint/2010/main" val="1529789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265108" y="550949"/>
            <a:ext cx="11544272" cy="6018019"/>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B41C2F95-7462-7CB9-6798-42EC5AC2E036}"/>
              </a:ext>
            </a:extLst>
          </p:cNvPr>
          <p:cNvGrpSpPr/>
          <p:nvPr/>
        </p:nvGrpSpPr>
        <p:grpSpPr>
          <a:xfrm>
            <a:off x="265107" y="237297"/>
            <a:ext cx="1168241" cy="1406606"/>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id="{5C1E6328-2392-B62A-DC91-82F85CDAB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id="{3075BB48-72CF-E6E8-A794-29AAABA6E05F}"/>
                </a:ext>
              </a:extLst>
            </p:cNvPr>
            <p:cNvSpPr txBox="1"/>
            <p:nvPr/>
          </p:nvSpPr>
          <p:spPr>
            <a:xfrm>
              <a:off x="-46532" y="2204069"/>
              <a:ext cx="826010" cy="428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4</a:t>
              </a:r>
            </a:p>
          </p:txBody>
        </p:sp>
      </p:grpSp>
      <p:sp>
        <p:nvSpPr>
          <p:cNvPr id="9" name="Rectangle: Rounded Corners 8">
            <a:extLst>
              <a:ext uri="{FF2B5EF4-FFF2-40B4-BE49-F238E27FC236}">
                <a16:creationId xmlns:a16="http://schemas.microsoft.com/office/drawing/2014/main" id="{C51997BE-C625-DA83-FF9A-72F2647E71AA}"/>
              </a:ext>
            </a:extLst>
          </p:cNvPr>
          <p:cNvSpPr/>
          <p:nvPr/>
        </p:nvSpPr>
        <p:spPr>
          <a:xfrm>
            <a:off x="3655114" y="28903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42959E4-3EC5-E105-3131-3E0CF66BF714}"/>
              </a:ext>
            </a:extLst>
          </p:cNvPr>
          <p:cNvSpPr txBox="1"/>
          <p:nvPr/>
        </p:nvSpPr>
        <p:spPr>
          <a:xfrm>
            <a:off x="554100" y="1219007"/>
            <a:ext cx="11040538" cy="48013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a:t>
            </a:r>
            <a:r>
              <a:rPr kumimoji="0" lang="en-US"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a:t>
            </a:r>
            <a:r>
              <a:rPr kumimoji="0" lang="en-US" sz="34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3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p:txBody>
      </p:sp>
    </p:spTree>
    <p:extLst>
      <p:ext uri="{BB962C8B-B14F-4D97-AF65-F5344CB8AC3E}">
        <p14:creationId xmlns:p14="http://schemas.microsoft.com/office/powerpoint/2010/main" val="81162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185118" y="286752"/>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6"/>
          <a:stretch>
            <a:fillRect/>
          </a:stretch>
        </p:blipFill>
        <p:spPr>
          <a:xfrm>
            <a:off x="3076575" y="321288"/>
            <a:ext cx="6687654" cy="702876"/>
          </a:xfrm>
          <a:prstGeom prst="rect">
            <a:avLst/>
          </a:prstGeom>
        </p:spPr>
      </p:pic>
      <p:pic>
        <p:nvPicPr>
          <p:cNvPr id="4" name="Picture 3">
            <a:extLst>
              <a:ext uri="{FF2B5EF4-FFF2-40B4-BE49-F238E27FC236}">
                <a16:creationId xmlns:a16="http://schemas.microsoft.com/office/drawing/2014/main" id="{17AF5966-5608-BBA6-EC06-1447EC29A3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2849" y="772355"/>
            <a:ext cx="3418876" cy="2541364"/>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9B6BF486-85C8-B055-CD2F-E15747BC4020}"/>
              </a:ext>
            </a:extLst>
          </p:cNvPr>
          <p:cNvGrpSpPr/>
          <p:nvPr/>
        </p:nvGrpSpPr>
        <p:grpSpPr>
          <a:xfrm>
            <a:off x="508450" y="1063590"/>
            <a:ext cx="5878830" cy="2358390"/>
            <a:chOff x="1132" y="1510"/>
            <a:chExt cx="9258" cy="3714"/>
          </a:xfrm>
        </p:grpSpPr>
        <p:sp>
          <p:nvSpPr>
            <p:cNvPr id="6" name="Rounded Rectangle 10">
              <a:extLst>
                <a:ext uri="{FF2B5EF4-FFF2-40B4-BE49-F238E27FC236}">
                  <a16:creationId xmlns:a16="http://schemas.microsoft.com/office/drawing/2014/main" id="{3FFACBA7-0382-3585-3914-7488040E964D}"/>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7">
              <a:extLst>
                <a:ext uri="{FF2B5EF4-FFF2-40B4-BE49-F238E27FC236}">
                  <a16:creationId xmlns:a16="http://schemas.microsoft.com/office/drawing/2014/main" id="{867616B7-30E3-84BD-F294-47D850B69FA0}"/>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0EFCC696-5BFC-D12C-7290-F5311EE518D1}"/>
                </a:ext>
              </a:extLst>
            </p:cNvPr>
            <p:cNvPicPr>
              <a:picLocks noChangeAspect="1"/>
            </p:cNvPicPr>
            <p:nvPr/>
          </p:nvPicPr>
          <p:blipFill>
            <a:blip r:embed="rId8"/>
            <a:stretch>
              <a:fillRect/>
            </a:stretch>
          </p:blipFill>
          <p:spPr>
            <a:xfrm>
              <a:off x="1132" y="1510"/>
              <a:ext cx="9258" cy="3637"/>
            </a:xfrm>
            <a:prstGeom prst="rect">
              <a:avLst/>
            </a:prstGeom>
          </p:spPr>
        </p:pic>
      </p:grpSp>
      <p:grpSp>
        <p:nvGrpSpPr>
          <p:cNvPr id="14" name="Group 13">
            <a:extLst>
              <a:ext uri="{FF2B5EF4-FFF2-40B4-BE49-F238E27FC236}">
                <a16:creationId xmlns:a16="http://schemas.microsoft.com/office/drawing/2014/main" id="{78FF4E00-5612-D82C-788B-60FF267ED643}"/>
              </a:ext>
            </a:extLst>
          </p:cNvPr>
          <p:cNvGrpSpPr/>
          <p:nvPr/>
        </p:nvGrpSpPr>
        <p:grpSpPr>
          <a:xfrm>
            <a:off x="4300654" y="3505940"/>
            <a:ext cx="7542530" cy="2661285"/>
            <a:chOff x="7118" y="5282"/>
            <a:chExt cx="11878" cy="4191"/>
          </a:xfrm>
        </p:grpSpPr>
        <p:sp>
          <p:nvSpPr>
            <p:cNvPr id="16" name="Rounded Rectangle 11">
              <a:extLst>
                <a:ext uri="{FF2B5EF4-FFF2-40B4-BE49-F238E27FC236}">
                  <a16:creationId xmlns:a16="http://schemas.microsoft.com/office/drawing/2014/main" id="{BD5DCE5A-DECA-91AD-C4DF-02D595A6E532}"/>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8">
              <a:extLst>
                <a:ext uri="{FF2B5EF4-FFF2-40B4-BE49-F238E27FC236}">
                  <a16:creationId xmlns:a16="http://schemas.microsoft.com/office/drawing/2014/main" id="{B474DC73-3252-1F2F-0CCF-25896C368003}"/>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78F54366-72AF-D027-5735-6D28BC756332}"/>
                </a:ext>
              </a:extLst>
            </p:cNvPr>
            <p:cNvPicPr>
              <a:picLocks noChangeAspect="1"/>
            </p:cNvPicPr>
            <p:nvPr/>
          </p:nvPicPr>
          <p:blipFill>
            <a:blip r:embed="rId9"/>
            <a:stretch>
              <a:fillRect/>
            </a:stretch>
          </p:blipFill>
          <p:spPr>
            <a:xfrm>
              <a:off x="7118" y="5282"/>
              <a:ext cx="11737" cy="4176"/>
            </a:xfrm>
            <a:prstGeom prst="rect">
              <a:avLst/>
            </a:prstGeom>
          </p:spPr>
        </p:pic>
      </p:grpSp>
      <p:pic>
        <p:nvPicPr>
          <p:cNvPr id="15" name="Picture 14">
            <a:extLst>
              <a:ext uri="{FF2B5EF4-FFF2-40B4-BE49-F238E27FC236}">
                <a16:creationId xmlns:a16="http://schemas.microsoft.com/office/drawing/2014/main" id="{413CD42F-C9FD-C05D-FE39-88124C573A9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68877" y="3500315"/>
            <a:ext cx="3877677" cy="2761930"/>
          </a:xfrm>
          <a:prstGeom prst="rect">
            <a:avLst/>
          </a:prstGeom>
          <a:ln>
            <a:noFill/>
          </a:ln>
          <a:effectLst>
            <a:softEdge rad="112500"/>
          </a:effectLst>
        </p:spPr>
      </p:pic>
    </p:spTree>
    <p:extLst>
      <p:ext uri="{BB962C8B-B14F-4D97-AF65-F5344CB8AC3E}">
        <p14:creationId xmlns:p14="http://schemas.microsoft.com/office/powerpoint/2010/main" val="67638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a:t>
            </a: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a:t>
            </a:r>
            <a:r>
              <a:rPr kumimoji="0" lang="en-US" sz="21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pic>
        <p:nvPicPr>
          <p:cNvPr id="3" name="Picture 2">
            <a:extLst>
              <a:ext uri="{FF2B5EF4-FFF2-40B4-BE49-F238E27FC236}">
                <a16:creationId xmlns:a16="http://schemas.microsoft.com/office/drawing/2014/main" id="{A9E8AEE9-F383-24C4-81AE-79854F556DA7}"/>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224444" y="45484"/>
            <a:ext cx="885315" cy="583035"/>
          </a:xfrm>
          <a:prstGeom prst="rect">
            <a:avLst/>
          </a:prstGeom>
        </p:spPr>
      </p:pic>
      <p:grpSp>
        <p:nvGrpSpPr>
          <p:cNvPr id="4" name="Group 3">
            <a:extLst>
              <a:ext uri="{FF2B5EF4-FFF2-40B4-BE49-F238E27FC236}">
                <a16:creationId xmlns:a16="http://schemas.microsoft.com/office/drawing/2014/main" id="{4112BCB8-8C08-1539-DCBF-923DA0F6098B}"/>
              </a:ext>
            </a:extLst>
          </p:cNvPr>
          <p:cNvGrpSpPr/>
          <p:nvPr/>
        </p:nvGrpSpPr>
        <p:grpSpPr>
          <a:xfrm>
            <a:off x="716934" y="86457"/>
            <a:ext cx="2750166" cy="438078"/>
            <a:chOff x="1053394" y="206467"/>
            <a:chExt cx="2880723" cy="432581"/>
          </a:xfrm>
        </p:grpSpPr>
        <p:sp>
          <p:nvSpPr>
            <p:cNvPr id="5" name="Rectangle: Rounded Corners 43">
              <a:extLst>
                <a:ext uri="{FF2B5EF4-FFF2-40B4-BE49-F238E27FC236}">
                  <a16:creationId xmlns:a16="http://schemas.microsoft.com/office/drawing/2014/main" id="{D2361347-EEA6-C66C-8771-E19B7C4C99F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C8E5A378-D0EC-C9A4-7AE6-AE2D79836D46}"/>
                </a:ext>
              </a:extLst>
            </p:cNvPr>
            <p:cNvSpPr/>
            <p:nvPr/>
          </p:nvSpPr>
          <p:spPr>
            <a:xfrm>
              <a:off x="1053394" y="206467"/>
              <a:ext cx="2880722" cy="4289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đoạn</a:t>
              </a:r>
              <a:endPar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id="{E27412D1-2B51-6E31-B7DD-E74B40887420}"/>
              </a:ext>
            </a:extLst>
          </p:cNvPr>
          <p:cNvGrpSpPr/>
          <p:nvPr/>
        </p:nvGrpSpPr>
        <p:grpSpPr>
          <a:xfrm>
            <a:off x="23871" y="453597"/>
            <a:ext cx="777036" cy="438078"/>
            <a:chOff x="779937" y="770660"/>
            <a:chExt cx="772341" cy="634396"/>
          </a:xfrm>
        </p:grpSpPr>
        <p:sp>
          <p:nvSpPr>
            <p:cNvPr id="8" name="MH_SubTitle_1">
              <a:extLst>
                <a:ext uri="{FF2B5EF4-FFF2-40B4-BE49-F238E27FC236}">
                  <a16:creationId xmlns:a16="http://schemas.microsoft.com/office/drawing/2014/main" id="{2138628C-D7F8-404C-EB28-483D52A284B1}"/>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TextBox 8">
              <a:extLst>
                <a:ext uri="{FF2B5EF4-FFF2-40B4-BE49-F238E27FC236}">
                  <a16:creationId xmlns:a16="http://schemas.microsoft.com/office/drawing/2014/main" id="{246793B1-0719-16D4-21A4-FB22659BD589}"/>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0" name="Group 9">
            <a:extLst>
              <a:ext uri="{FF2B5EF4-FFF2-40B4-BE49-F238E27FC236}">
                <a16:creationId xmlns:a16="http://schemas.microsoft.com/office/drawing/2014/main" id="{2D410BB9-91C4-6759-B4C2-1B2BE36A90D4}"/>
              </a:ext>
            </a:extLst>
          </p:cNvPr>
          <p:cNvGrpSpPr/>
          <p:nvPr/>
        </p:nvGrpSpPr>
        <p:grpSpPr>
          <a:xfrm>
            <a:off x="174238" y="1382064"/>
            <a:ext cx="451624" cy="467949"/>
            <a:chOff x="155152" y="802789"/>
            <a:chExt cx="1233770" cy="570554"/>
          </a:xfrm>
        </p:grpSpPr>
        <p:sp>
          <p:nvSpPr>
            <p:cNvPr id="11" name="MH_SubTitle_1">
              <a:extLst>
                <a:ext uri="{FF2B5EF4-FFF2-40B4-BE49-F238E27FC236}">
                  <a16:creationId xmlns:a16="http://schemas.microsoft.com/office/drawing/2014/main" id="{F39DC3EC-EC76-C707-C7F1-4DB6F8300DB2}"/>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FA06B593-B30D-4D2A-7867-CF00E4BB3EE6}"/>
                </a:ext>
              </a:extLst>
            </p:cNvPr>
            <p:cNvSpPr txBox="1"/>
            <p:nvPr/>
          </p:nvSpPr>
          <p:spPr>
            <a:xfrm>
              <a:off x="477237" y="877381"/>
              <a:ext cx="629667"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3" name="Group 12">
            <a:extLst>
              <a:ext uri="{FF2B5EF4-FFF2-40B4-BE49-F238E27FC236}">
                <a16:creationId xmlns:a16="http://schemas.microsoft.com/office/drawing/2014/main" id="{1ADD7429-81B2-F369-FC0E-282D0361CFF7}"/>
              </a:ext>
            </a:extLst>
          </p:cNvPr>
          <p:cNvGrpSpPr/>
          <p:nvPr/>
        </p:nvGrpSpPr>
        <p:grpSpPr>
          <a:xfrm>
            <a:off x="161760" y="2374371"/>
            <a:ext cx="476579" cy="448910"/>
            <a:chOff x="727583" y="1014107"/>
            <a:chExt cx="409786" cy="396851"/>
          </a:xfrm>
        </p:grpSpPr>
        <p:sp>
          <p:nvSpPr>
            <p:cNvPr id="14" name="MH_SubTitle_1">
              <a:extLst>
                <a:ext uri="{FF2B5EF4-FFF2-40B4-BE49-F238E27FC236}">
                  <a16:creationId xmlns:a16="http://schemas.microsoft.com/office/drawing/2014/main" id="{D5F57332-1914-757D-1594-06431B32372D}"/>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TextBox 14">
              <a:extLst>
                <a:ext uri="{FF2B5EF4-FFF2-40B4-BE49-F238E27FC236}">
                  <a16:creationId xmlns:a16="http://schemas.microsoft.com/office/drawing/2014/main" id="{764499FD-2170-CF42-B511-3414A6FBF0F4}"/>
                </a:ext>
              </a:extLst>
            </p:cNvPr>
            <p:cNvSpPr txBox="1"/>
            <p:nvPr/>
          </p:nvSpPr>
          <p:spPr>
            <a:xfrm>
              <a:off x="727583" y="1057248"/>
              <a:ext cx="409786" cy="3537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6" name="Group 15">
            <a:extLst>
              <a:ext uri="{FF2B5EF4-FFF2-40B4-BE49-F238E27FC236}">
                <a16:creationId xmlns:a16="http://schemas.microsoft.com/office/drawing/2014/main" id="{84D69D82-EC03-27C8-A03F-5DAB014D6F13}"/>
              </a:ext>
            </a:extLst>
          </p:cNvPr>
          <p:cNvGrpSpPr/>
          <p:nvPr/>
        </p:nvGrpSpPr>
        <p:grpSpPr>
          <a:xfrm>
            <a:off x="174460" y="4070931"/>
            <a:ext cx="558057" cy="464085"/>
            <a:chOff x="728065" y="1014107"/>
            <a:chExt cx="51223" cy="61144"/>
          </a:xfrm>
        </p:grpSpPr>
        <p:sp>
          <p:nvSpPr>
            <p:cNvPr id="17" name="MH_SubTitle_1">
              <a:extLst>
                <a:ext uri="{FF2B5EF4-FFF2-40B4-BE49-F238E27FC236}">
                  <a16:creationId xmlns:a16="http://schemas.microsoft.com/office/drawing/2014/main" id="{4723F147-8E1E-9B4E-60B8-3E7C18A6BD1C}"/>
                </a:ext>
              </a:extLst>
            </p:cNvPr>
            <p:cNvSpPr>
              <a:spLocks/>
            </p:cNvSpPr>
            <p:nvPr>
              <p:custDataLst>
                <p:tags r:id="rId1"/>
              </p:custDataLst>
            </p:nvPr>
          </p:nvSpPr>
          <p:spPr bwMode="auto">
            <a:xfrm>
              <a:off x="733120" y="1014107"/>
              <a:ext cx="41114" cy="52572"/>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chemeClr val="accent6">
                  <a:lumMod val="40000"/>
                  <a:lumOff val="60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38EA202C-83C9-763D-CD97-4EA75135335A}"/>
                </a:ext>
              </a:extLst>
            </p:cNvPr>
            <p:cNvSpPr txBox="1"/>
            <p:nvPr/>
          </p:nvSpPr>
          <p:spPr>
            <a:xfrm>
              <a:off x="728065" y="1018343"/>
              <a:ext cx="51223" cy="5690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Arial"/>
                  <a:ea typeface="微软雅黑"/>
                </a:rPr>
                <a:t>4</a:t>
              </a:r>
              <a:endParaRPr kumimoji="0" lang="en-US" b="1" i="0" u="none" strike="noStrike" kern="1200" cap="none" spc="0" normalizeH="0" baseline="0" noProof="0" dirty="0">
                <a:ln>
                  <a:noFill/>
                </a:ln>
                <a:solidFill>
                  <a:schemeClr val="accent2">
                    <a:lumMod val="75000"/>
                  </a:schemeClr>
                </a:solidFill>
                <a:effectLst/>
                <a:uLnTx/>
                <a:uFillTx/>
                <a:latin typeface="Arial"/>
                <a:ea typeface="微软雅黑"/>
                <a:cs typeface="+mn-cs"/>
              </a:endParaRPr>
            </a:p>
          </p:txBody>
        </p:sp>
      </p:grpSp>
    </p:spTree>
    <p:extLst>
      <p:ext uri="{BB962C8B-B14F-4D97-AF65-F5344CB8AC3E}">
        <p14:creationId xmlns:p14="http://schemas.microsoft.com/office/powerpoint/2010/main" val="85185429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a:t>
            </a: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a:t>
            </a:r>
            <a:r>
              <a:rPr kumimoji="0" lang="en-US" sz="21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pic>
        <p:nvPicPr>
          <p:cNvPr id="3" name="Picture 2">
            <a:extLst>
              <a:ext uri="{FF2B5EF4-FFF2-40B4-BE49-F238E27FC236}">
                <a16:creationId xmlns:a16="http://schemas.microsoft.com/office/drawing/2014/main" id="{A9E8AEE9-F383-24C4-81AE-79854F556DA7}"/>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224444" y="45484"/>
            <a:ext cx="885315" cy="583035"/>
          </a:xfrm>
          <a:prstGeom prst="rect">
            <a:avLst/>
          </a:prstGeom>
        </p:spPr>
      </p:pic>
      <p:grpSp>
        <p:nvGrpSpPr>
          <p:cNvPr id="4" name="Group 3">
            <a:extLst>
              <a:ext uri="{FF2B5EF4-FFF2-40B4-BE49-F238E27FC236}">
                <a16:creationId xmlns:a16="http://schemas.microsoft.com/office/drawing/2014/main" id="{4112BCB8-8C08-1539-DCBF-923DA0F6098B}"/>
              </a:ext>
            </a:extLst>
          </p:cNvPr>
          <p:cNvGrpSpPr/>
          <p:nvPr/>
        </p:nvGrpSpPr>
        <p:grpSpPr>
          <a:xfrm>
            <a:off x="716934" y="86457"/>
            <a:ext cx="2750166" cy="461665"/>
            <a:chOff x="1053394" y="206467"/>
            <a:chExt cx="2880723" cy="455872"/>
          </a:xfrm>
        </p:grpSpPr>
        <p:sp>
          <p:nvSpPr>
            <p:cNvPr id="5" name="Rectangle: Rounded Corners 43">
              <a:extLst>
                <a:ext uri="{FF2B5EF4-FFF2-40B4-BE49-F238E27FC236}">
                  <a16:creationId xmlns:a16="http://schemas.microsoft.com/office/drawing/2014/main" id="{D2361347-EEA6-C66C-8771-E19B7C4C99F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C8E5A378-D0EC-C9A4-7AE6-AE2D79836D46}"/>
                </a:ext>
              </a:extLst>
            </p:cNvPr>
            <p:cNvSpPr/>
            <p:nvPr/>
          </p:nvSpPr>
          <p:spPr>
            <a:xfrm>
              <a:off x="1053394" y="206467"/>
              <a:ext cx="2880722" cy="45587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24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24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id="{E27412D1-2B51-6E31-B7DD-E74B40887420}"/>
              </a:ext>
            </a:extLst>
          </p:cNvPr>
          <p:cNvGrpSpPr/>
          <p:nvPr/>
        </p:nvGrpSpPr>
        <p:grpSpPr>
          <a:xfrm>
            <a:off x="23871" y="453597"/>
            <a:ext cx="777036" cy="438078"/>
            <a:chOff x="779937" y="770660"/>
            <a:chExt cx="772341" cy="634396"/>
          </a:xfrm>
        </p:grpSpPr>
        <p:sp>
          <p:nvSpPr>
            <p:cNvPr id="8" name="MH_SubTitle_1">
              <a:extLst>
                <a:ext uri="{FF2B5EF4-FFF2-40B4-BE49-F238E27FC236}">
                  <a16:creationId xmlns:a16="http://schemas.microsoft.com/office/drawing/2014/main" id="{2138628C-D7F8-404C-EB28-483D52A284B1}"/>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TextBox 8">
              <a:extLst>
                <a:ext uri="{FF2B5EF4-FFF2-40B4-BE49-F238E27FC236}">
                  <a16:creationId xmlns:a16="http://schemas.microsoft.com/office/drawing/2014/main" id="{246793B1-0719-16D4-21A4-FB22659BD589}"/>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0" name="Group 9">
            <a:extLst>
              <a:ext uri="{FF2B5EF4-FFF2-40B4-BE49-F238E27FC236}">
                <a16:creationId xmlns:a16="http://schemas.microsoft.com/office/drawing/2014/main" id="{2D410BB9-91C4-6759-B4C2-1B2BE36A90D4}"/>
              </a:ext>
            </a:extLst>
          </p:cNvPr>
          <p:cNvGrpSpPr/>
          <p:nvPr/>
        </p:nvGrpSpPr>
        <p:grpSpPr>
          <a:xfrm>
            <a:off x="174238" y="1382064"/>
            <a:ext cx="451624" cy="467949"/>
            <a:chOff x="155152" y="802789"/>
            <a:chExt cx="1233770" cy="570554"/>
          </a:xfrm>
        </p:grpSpPr>
        <p:sp>
          <p:nvSpPr>
            <p:cNvPr id="11" name="MH_SubTitle_1">
              <a:extLst>
                <a:ext uri="{FF2B5EF4-FFF2-40B4-BE49-F238E27FC236}">
                  <a16:creationId xmlns:a16="http://schemas.microsoft.com/office/drawing/2014/main" id="{F39DC3EC-EC76-C707-C7F1-4DB6F8300DB2}"/>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FA06B593-B30D-4D2A-7867-CF00E4BB3EE6}"/>
                </a:ext>
              </a:extLst>
            </p:cNvPr>
            <p:cNvSpPr txBox="1"/>
            <p:nvPr/>
          </p:nvSpPr>
          <p:spPr>
            <a:xfrm>
              <a:off x="477237" y="877381"/>
              <a:ext cx="629667"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3" name="Group 12">
            <a:extLst>
              <a:ext uri="{FF2B5EF4-FFF2-40B4-BE49-F238E27FC236}">
                <a16:creationId xmlns:a16="http://schemas.microsoft.com/office/drawing/2014/main" id="{1ADD7429-81B2-F369-FC0E-282D0361CFF7}"/>
              </a:ext>
            </a:extLst>
          </p:cNvPr>
          <p:cNvGrpSpPr/>
          <p:nvPr/>
        </p:nvGrpSpPr>
        <p:grpSpPr>
          <a:xfrm>
            <a:off x="161760" y="2374371"/>
            <a:ext cx="476579" cy="448910"/>
            <a:chOff x="727583" y="1014107"/>
            <a:chExt cx="409786" cy="396851"/>
          </a:xfrm>
        </p:grpSpPr>
        <p:sp>
          <p:nvSpPr>
            <p:cNvPr id="14" name="MH_SubTitle_1">
              <a:extLst>
                <a:ext uri="{FF2B5EF4-FFF2-40B4-BE49-F238E27FC236}">
                  <a16:creationId xmlns:a16="http://schemas.microsoft.com/office/drawing/2014/main" id="{D5F57332-1914-757D-1594-06431B32372D}"/>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TextBox 14">
              <a:extLst>
                <a:ext uri="{FF2B5EF4-FFF2-40B4-BE49-F238E27FC236}">
                  <a16:creationId xmlns:a16="http://schemas.microsoft.com/office/drawing/2014/main" id="{764499FD-2170-CF42-B511-3414A6FBF0F4}"/>
                </a:ext>
              </a:extLst>
            </p:cNvPr>
            <p:cNvSpPr txBox="1"/>
            <p:nvPr/>
          </p:nvSpPr>
          <p:spPr>
            <a:xfrm>
              <a:off x="727583" y="1057248"/>
              <a:ext cx="409786" cy="3537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6" name="Group 15">
            <a:extLst>
              <a:ext uri="{FF2B5EF4-FFF2-40B4-BE49-F238E27FC236}">
                <a16:creationId xmlns:a16="http://schemas.microsoft.com/office/drawing/2014/main" id="{84D69D82-EC03-27C8-A03F-5DAB014D6F13}"/>
              </a:ext>
            </a:extLst>
          </p:cNvPr>
          <p:cNvGrpSpPr/>
          <p:nvPr/>
        </p:nvGrpSpPr>
        <p:grpSpPr>
          <a:xfrm>
            <a:off x="174460" y="4070931"/>
            <a:ext cx="558057" cy="464085"/>
            <a:chOff x="728065" y="1014107"/>
            <a:chExt cx="51223" cy="61144"/>
          </a:xfrm>
        </p:grpSpPr>
        <p:sp>
          <p:nvSpPr>
            <p:cNvPr id="17" name="MH_SubTitle_1">
              <a:extLst>
                <a:ext uri="{FF2B5EF4-FFF2-40B4-BE49-F238E27FC236}">
                  <a16:creationId xmlns:a16="http://schemas.microsoft.com/office/drawing/2014/main" id="{4723F147-8E1E-9B4E-60B8-3E7C18A6BD1C}"/>
                </a:ext>
              </a:extLst>
            </p:cNvPr>
            <p:cNvSpPr>
              <a:spLocks/>
            </p:cNvSpPr>
            <p:nvPr>
              <p:custDataLst>
                <p:tags r:id="rId1"/>
              </p:custDataLst>
            </p:nvPr>
          </p:nvSpPr>
          <p:spPr bwMode="auto">
            <a:xfrm>
              <a:off x="733120" y="1014107"/>
              <a:ext cx="41114" cy="52572"/>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chemeClr val="accent6">
                  <a:lumMod val="40000"/>
                  <a:lumOff val="60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TextBox 17">
              <a:extLst>
                <a:ext uri="{FF2B5EF4-FFF2-40B4-BE49-F238E27FC236}">
                  <a16:creationId xmlns:a16="http://schemas.microsoft.com/office/drawing/2014/main" id="{38EA202C-83C9-763D-CD97-4EA75135335A}"/>
                </a:ext>
              </a:extLst>
            </p:cNvPr>
            <p:cNvSpPr txBox="1"/>
            <p:nvPr/>
          </p:nvSpPr>
          <p:spPr>
            <a:xfrm>
              <a:off x="728065" y="1018343"/>
              <a:ext cx="51223" cy="5690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Arial"/>
                  <a:ea typeface="微软雅黑"/>
                </a:rPr>
                <a:t>4</a:t>
              </a:r>
              <a:endParaRPr kumimoji="0" lang="en-US" b="1" i="0" u="none" strike="noStrike" kern="1200" cap="none" spc="0" normalizeH="0" baseline="0" noProof="0" dirty="0">
                <a:ln>
                  <a:noFill/>
                </a:ln>
                <a:solidFill>
                  <a:schemeClr val="accent2">
                    <a:lumMod val="75000"/>
                  </a:schemeClr>
                </a:solidFill>
                <a:effectLst/>
                <a:uLnTx/>
                <a:uFillTx/>
                <a:latin typeface="Arial"/>
                <a:ea typeface="微软雅黑"/>
                <a:cs typeface="+mn-cs"/>
              </a:endParaRPr>
            </a:p>
          </p:txBody>
        </p:sp>
      </p:grpSp>
    </p:spTree>
    <p:extLst>
      <p:ext uri="{BB962C8B-B14F-4D97-AF65-F5344CB8AC3E}">
        <p14:creationId xmlns:p14="http://schemas.microsoft.com/office/powerpoint/2010/main" val="161423447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3C5B8A71-CF1F-7234-E284-88A5841DA992}"/>
              </a:ext>
            </a:extLst>
          </p:cNvPr>
          <p:cNvSpPr/>
          <p:nvPr/>
        </p:nvSpPr>
        <p:spPr>
          <a:xfrm>
            <a:off x="512140" y="251555"/>
            <a:ext cx="11167720" cy="1433809"/>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b="1" dirty="0">
              <a:solidFill>
                <a:srgbClr val="660066"/>
              </a:solidFill>
              <a:latin typeface="#9Slide03 Arima Madurai Bold" panose="00000800000000000000" pitchFamily="2" charset="0"/>
              <a:cs typeface="#9Slide03 Arima Madurai Bold" panose="00000800000000000000" pitchFamily="2" charset="0"/>
            </a:endParaRPr>
          </a:p>
        </p:txBody>
      </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735106" y="429850"/>
            <a:ext cx="111677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29959C9E-A12E-B38A-ACEF-48D5EAE6CE1D}"/>
              </a:ext>
            </a:extLst>
          </p:cNvPr>
          <p:cNvSpPr/>
          <p:nvPr/>
        </p:nvSpPr>
        <p:spPr>
          <a:xfrm>
            <a:off x="680345" y="4142851"/>
            <a:ext cx="10999515" cy="2184877"/>
          </a:xfrm>
          <a:custGeom>
            <a:avLst/>
            <a:gdLst>
              <a:gd name="connsiteX0" fmla="*/ 0 w 10999515"/>
              <a:gd name="connsiteY0" fmla="*/ 353316 h 2184877"/>
              <a:gd name="connsiteX1" fmla="*/ 353316 w 10999515"/>
              <a:gd name="connsiteY1" fmla="*/ 0 h 2184877"/>
              <a:gd name="connsiteX2" fmla="*/ 1028072 w 10999515"/>
              <a:gd name="connsiteY2" fmla="*/ 0 h 2184877"/>
              <a:gd name="connsiteX3" fmla="*/ 1599898 w 10999515"/>
              <a:gd name="connsiteY3" fmla="*/ 0 h 2184877"/>
              <a:gd name="connsiteX4" fmla="*/ 1862939 w 10999515"/>
              <a:gd name="connsiteY4" fmla="*/ 0 h 2184877"/>
              <a:gd name="connsiteX5" fmla="*/ 2640623 w 10999515"/>
              <a:gd name="connsiteY5" fmla="*/ 0 h 2184877"/>
              <a:gd name="connsiteX6" fmla="*/ 3212450 w 10999515"/>
              <a:gd name="connsiteY6" fmla="*/ 0 h 2184877"/>
              <a:gd name="connsiteX7" fmla="*/ 3578419 w 10999515"/>
              <a:gd name="connsiteY7" fmla="*/ 0 h 2184877"/>
              <a:gd name="connsiteX8" fmla="*/ 4047317 w 10999515"/>
              <a:gd name="connsiteY8" fmla="*/ 0 h 2184877"/>
              <a:gd name="connsiteX9" fmla="*/ 4722073 w 10999515"/>
              <a:gd name="connsiteY9" fmla="*/ 0 h 2184877"/>
              <a:gd name="connsiteX10" fmla="*/ 5088042 w 10999515"/>
              <a:gd name="connsiteY10" fmla="*/ 0 h 2184877"/>
              <a:gd name="connsiteX11" fmla="*/ 5659869 w 10999515"/>
              <a:gd name="connsiteY11" fmla="*/ 0 h 2184877"/>
              <a:gd name="connsiteX12" fmla="*/ 6437554 w 10999515"/>
              <a:gd name="connsiteY12" fmla="*/ 0 h 2184877"/>
              <a:gd name="connsiteX13" fmla="*/ 6906452 w 10999515"/>
              <a:gd name="connsiteY13" fmla="*/ 0 h 2184877"/>
              <a:gd name="connsiteX14" fmla="*/ 7272421 w 10999515"/>
              <a:gd name="connsiteY14" fmla="*/ 0 h 2184877"/>
              <a:gd name="connsiteX15" fmla="*/ 7741319 w 10999515"/>
              <a:gd name="connsiteY15" fmla="*/ 0 h 2184877"/>
              <a:gd name="connsiteX16" fmla="*/ 8519003 w 10999515"/>
              <a:gd name="connsiteY16" fmla="*/ 0 h 2184877"/>
              <a:gd name="connsiteX17" fmla="*/ 8884972 w 10999515"/>
              <a:gd name="connsiteY17" fmla="*/ 0 h 2184877"/>
              <a:gd name="connsiteX18" fmla="*/ 9250942 w 10999515"/>
              <a:gd name="connsiteY18" fmla="*/ 0 h 2184877"/>
              <a:gd name="connsiteX19" fmla="*/ 9822768 w 10999515"/>
              <a:gd name="connsiteY19" fmla="*/ 0 h 2184877"/>
              <a:gd name="connsiteX20" fmla="*/ 10646199 w 10999515"/>
              <a:gd name="connsiteY20" fmla="*/ 0 h 2184877"/>
              <a:gd name="connsiteX21" fmla="*/ 10999515 w 10999515"/>
              <a:gd name="connsiteY21" fmla="*/ 353316 h 2184877"/>
              <a:gd name="connsiteX22" fmla="*/ 10999515 w 10999515"/>
              <a:gd name="connsiteY22" fmla="*/ 860847 h 2184877"/>
              <a:gd name="connsiteX23" fmla="*/ 10999515 w 10999515"/>
              <a:gd name="connsiteY23" fmla="*/ 1383160 h 2184877"/>
              <a:gd name="connsiteX24" fmla="*/ 10999515 w 10999515"/>
              <a:gd name="connsiteY24" fmla="*/ 1831561 h 2184877"/>
              <a:gd name="connsiteX25" fmla="*/ 10646199 w 10999515"/>
              <a:gd name="connsiteY25" fmla="*/ 2184877 h 2184877"/>
              <a:gd name="connsiteX26" fmla="*/ 10177301 w 10999515"/>
              <a:gd name="connsiteY26" fmla="*/ 2184877 h 2184877"/>
              <a:gd name="connsiteX27" fmla="*/ 9811332 w 10999515"/>
              <a:gd name="connsiteY27" fmla="*/ 2184877 h 2184877"/>
              <a:gd name="connsiteX28" fmla="*/ 9136576 w 10999515"/>
              <a:gd name="connsiteY28" fmla="*/ 2184877 h 2184877"/>
              <a:gd name="connsiteX29" fmla="*/ 8873536 w 10999515"/>
              <a:gd name="connsiteY29" fmla="*/ 2184877 h 2184877"/>
              <a:gd name="connsiteX30" fmla="*/ 8507567 w 10999515"/>
              <a:gd name="connsiteY30" fmla="*/ 2184877 h 2184877"/>
              <a:gd name="connsiteX31" fmla="*/ 7935740 w 10999515"/>
              <a:gd name="connsiteY31" fmla="*/ 2184877 h 2184877"/>
              <a:gd name="connsiteX32" fmla="*/ 7158055 w 10999515"/>
              <a:gd name="connsiteY32" fmla="*/ 2184877 h 2184877"/>
              <a:gd name="connsiteX33" fmla="*/ 6792086 w 10999515"/>
              <a:gd name="connsiteY33" fmla="*/ 2184877 h 2184877"/>
              <a:gd name="connsiteX34" fmla="*/ 6014402 w 10999515"/>
              <a:gd name="connsiteY34" fmla="*/ 2184877 h 2184877"/>
              <a:gd name="connsiteX35" fmla="*/ 5236717 w 10999515"/>
              <a:gd name="connsiteY35" fmla="*/ 2184877 h 2184877"/>
              <a:gd name="connsiteX36" fmla="*/ 4973677 w 10999515"/>
              <a:gd name="connsiteY36" fmla="*/ 2184877 h 2184877"/>
              <a:gd name="connsiteX37" fmla="*/ 4607708 w 10999515"/>
              <a:gd name="connsiteY37" fmla="*/ 2184877 h 2184877"/>
              <a:gd name="connsiteX38" fmla="*/ 4241738 w 10999515"/>
              <a:gd name="connsiteY38" fmla="*/ 2184877 h 2184877"/>
              <a:gd name="connsiteX39" fmla="*/ 3978698 w 10999515"/>
              <a:gd name="connsiteY39" fmla="*/ 2184877 h 2184877"/>
              <a:gd name="connsiteX40" fmla="*/ 3201014 w 10999515"/>
              <a:gd name="connsiteY40" fmla="*/ 2184877 h 2184877"/>
              <a:gd name="connsiteX41" fmla="*/ 2937973 w 10999515"/>
              <a:gd name="connsiteY41" fmla="*/ 2184877 h 2184877"/>
              <a:gd name="connsiteX42" fmla="*/ 2572004 w 10999515"/>
              <a:gd name="connsiteY42" fmla="*/ 2184877 h 2184877"/>
              <a:gd name="connsiteX43" fmla="*/ 1794320 w 10999515"/>
              <a:gd name="connsiteY43" fmla="*/ 2184877 h 2184877"/>
              <a:gd name="connsiteX44" fmla="*/ 1428350 w 10999515"/>
              <a:gd name="connsiteY44" fmla="*/ 2184877 h 2184877"/>
              <a:gd name="connsiteX45" fmla="*/ 959452 w 10999515"/>
              <a:gd name="connsiteY45" fmla="*/ 2184877 h 2184877"/>
              <a:gd name="connsiteX46" fmla="*/ 353316 w 10999515"/>
              <a:gd name="connsiteY46" fmla="*/ 2184877 h 2184877"/>
              <a:gd name="connsiteX47" fmla="*/ 0 w 10999515"/>
              <a:gd name="connsiteY47" fmla="*/ 1831561 h 2184877"/>
              <a:gd name="connsiteX48" fmla="*/ 0 w 10999515"/>
              <a:gd name="connsiteY48" fmla="*/ 1368378 h 2184877"/>
              <a:gd name="connsiteX49" fmla="*/ 0 w 10999515"/>
              <a:gd name="connsiteY49" fmla="*/ 846064 h 2184877"/>
              <a:gd name="connsiteX50" fmla="*/ 0 w 10999515"/>
              <a:gd name="connsiteY50" fmla="*/ 353316 h 218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99515" h="2184877" fill="none" extrusionOk="0">
                <a:moveTo>
                  <a:pt x="0" y="353316"/>
                </a:moveTo>
                <a:cubicBezTo>
                  <a:pt x="-20554" y="204470"/>
                  <a:pt x="129218" y="-6570"/>
                  <a:pt x="353316" y="0"/>
                </a:cubicBezTo>
                <a:cubicBezTo>
                  <a:pt x="671243" y="-24305"/>
                  <a:pt x="879497" y="72291"/>
                  <a:pt x="1028072" y="0"/>
                </a:cubicBezTo>
                <a:cubicBezTo>
                  <a:pt x="1176647" y="-72291"/>
                  <a:pt x="1332303" y="29239"/>
                  <a:pt x="1599898" y="0"/>
                </a:cubicBezTo>
                <a:cubicBezTo>
                  <a:pt x="1867493" y="-29239"/>
                  <a:pt x="1809574" y="6818"/>
                  <a:pt x="1862939" y="0"/>
                </a:cubicBezTo>
                <a:cubicBezTo>
                  <a:pt x="1916304" y="-6818"/>
                  <a:pt x="2317677" y="43234"/>
                  <a:pt x="2640623" y="0"/>
                </a:cubicBezTo>
                <a:cubicBezTo>
                  <a:pt x="2963569" y="-43234"/>
                  <a:pt x="3006570" y="46958"/>
                  <a:pt x="3212450" y="0"/>
                </a:cubicBezTo>
                <a:cubicBezTo>
                  <a:pt x="3418330" y="-46958"/>
                  <a:pt x="3408283" y="6815"/>
                  <a:pt x="3578419" y="0"/>
                </a:cubicBezTo>
                <a:cubicBezTo>
                  <a:pt x="3748555" y="-6815"/>
                  <a:pt x="3920476" y="18917"/>
                  <a:pt x="4047317" y="0"/>
                </a:cubicBezTo>
                <a:cubicBezTo>
                  <a:pt x="4174158" y="-18917"/>
                  <a:pt x="4532990" y="8498"/>
                  <a:pt x="4722073" y="0"/>
                </a:cubicBezTo>
                <a:cubicBezTo>
                  <a:pt x="4911156" y="-8498"/>
                  <a:pt x="4913699" y="34098"/>
                  <a:pt x="5088042" y="0"/>
                </a:cubicBezTo>
                <a:cubicBezTo>
                  <a:pt x="5262385" y="-34098"/>
                  <a:pt x="5497886" y="29578"/>
                  <a:pt x="5659869" y="0"/>
                </a:cubicBezTo>
                <a:cubicBezTo>
                  <a:pt x="5821852" y="-29578"/>
                  <a:pt x="6264375" y="73813"/>
                  <a:pt x="6437554" y="0"/>
                </a:cubicBezTo>
                <a:cubicBezTo>
                  <a:pt x="6610733" y="-73813"/>
                  <a:pt x="6768246" y="49730"/>
                  <a:pt x="6906452" y="0"/>
                </a:cubicBezTo>
                <a:cubicBezTo>
                  <a:pt x="7044658" y="-49730"/>
                  <a:pt x="7139732" y="18411"/>
                  <a:pt x="7272421" y="0"/>
                </a:cubicBezTo>
                <a:cubicBezTo>
                  <a:pt x="7405110" y="-18411"/>
                  <a:pt x="7535903" y="40448"/>
                  <a:pt x="7741319" y="0"/>
                </a:cubicBezTo>
                <a:cubicBezTo>
                  <a:pt x="7946735" y="-40448"/>
                  <a:pt x="8324960" y="88867"/>
                  <a:pt x="8519003" y="0"/>
                </a:cubicBezTo>
                <a:cubicBezTo>
                  <a:pt x="8713046" y="-88867"/>
                  <a:pt x="8720278" y="36972"/>
                  <a:pt x="8884972" y="0"/>
                </a:cubicBezTo>
                <a:cubicBezTo>
                  <a:pt x="9049666" y="-36972"/>
                  <a:pt x="9115290" y="6279"/>
                  <a:pt x="9250942" y="0"/>
                </a:cubicBezTo>
                <a:cubicBezTo>
                  <a:pt x="9386594" y="-6279"/>
                  <a:pt x="9700685" y="14567"/>
                  <a:pt x="9822768" y="0"/>
                </a:cubicBezTo>
                <a:cubicBezTo>
                  <a:pt x="9944851" y="-14567"/>
                  <a:pt x="10299541" y="37362"/>
                  <a:pt x="10646199" y="0"/>
                </a:cubicBezTo>
                <a:cubicBezTo>
                  <a:pt x="10867140" y="22291"/>
                  <a:pt x="10990331" y="123109"/>
                  <a:pt x="10999515" y="353316"/>
                </a:cubicBezTo>
                <a:cubicBezTo>
                  <a:pt x="11030902" y="503818"/>
                  <a:pt x="10943429" y="640360"/>
                  <a:pt x="10999515" y="860847"/>
                </a:cubicBezTo>
                <a:cubicBezTo>
                  <a:pt x="11055601" y="1081334"/>
                  <a:pt x="10980131" y="1228144"/>
                  <a:pt x="10999515" y="1383160"/>
                </a:cubicBezTo>
                <a:cubicBezTo>
                  <a:pt x="11018899" y="1538176"/>
                  <a:pt x="10973161" y="1704978"/>
                  <a:pt x="10999515" y="1831561"/>
                </a:cubicBezTo>
                <a:cubicBezTo>
                  <a:pt x="11048404" y="2041693"/>
                  <a:pt x="10848943" y="2200730"/>
                  <a:pt x="10646199" y="2184877"/>
                </a:cubicBezTo>
                <a:cubicBezTo>
                  <a:pt x="10458212" y="2232588"/>
                  <a:pt x="10366477" y="2141055"/>
                  <a:pt x="10177301" y="2184877"/>
                </a:cubicBezTo>
                <a:cubicBezTo>
                  <a:pt x="9988125" y="2228699"/>
                  <a:pt x="9982385" y="2161313"/>
                  <a:pt x="9811332" y="2184877"/>
                </a:cubicBezTo>
                <a:cubicBezTo>
                  <a:pt x="9640279" y="2208441"/>
                  <a:pt x="9334239" y="2140765"/>
                  <a:pt x="9136576" y="2184877"/>
                </a:cubicBezTo>
                <a:cubicBezTo>
                  <a:pt x="8938913" y="2228989"/>
                  <a:pt x="8991398" y="2172674"/>
                  <a:pt x="8873536" y="2184877"/>
                </a:cubicBezTo>
                <a:cubicBezTo>
                  <a:pt x="8755674" y="2197080"/>
                  <a:pt x="8671045" y="2170108"/>
                  <a:pt x="8507567" y="2184877"/>
                </a:cubicBezTo>
                <a:cubicBezTo>
                  <a:pt x="8344089" y="2199646"/>
                  <a:pt x="8155064" y="2158583"/>
                  <a:pt x="7935740" y="2184877"/>
                </a:cubicBezTo>
                <a:cubicBezTo>
                  <a:pt x="7716416" y="2211171"/>
                  <a:pt x="7422073" y="2109043"/>
                  <a:pt x="7158055" y="2184877"/>
                </a:cubicBezTo>
                <a:cubicBezTo>
                  <a:pt x="6894037" y="2260711"/>
                  <a:pt x="6932361" y="2167915"/>
                  <a:pt x="6792086" y="2184877"/>
                </a:cubicBezTo>
                <a:cubicBezTo>
                  <a:pt x="6651811" y="2201839"/>
                  <a:pt x="6246699" y="2174348"/>
                  <a:pt x="6014402" y="2184877"/>
                </a:cubicBezTo>
                <a:cubicBezTo>
                  <a:pt x="5782105" y="2195406"/>
                  <a:pt x="5536352" y="2131579"/>
                  <a:pt x="5236717" y="2184877"/>
                </a:cubicBezTo>
                <a:cubicBezTo>
                  <a:pt x="4937082" y="2238175"/>
                  <a:pt x="5102212" y="2169485"/>
                  <a:pt x="4973677" y="2184877"/>
                </a:cubicBezTo>
                <a:cubicBezTo>
                  <a:pt x="4845142" y="2200269"/>
                  <a:pt x="4718318" y="2171257"/>
                  <a:pt x="4607708" y="2184877"/>
                </a:cubicBezTo>
                <a:cubicBezTo>
                  <a:pt x="4497098" y="2198497"/>
                  <a:pt x="4376170" y="2165953"/>
                  <a:pt x="4241738" y="2184877"/>
                </a:cubicBezTo>
                <a:cubicBezTo>
                  <a:pt x="4107306" y="2203801"/>
                  <a:pt x="4054375" y="2166707"/>
                  <a:pt x="3978698" y="2184877"/>
                </a:cubicBezTo>
                <a:cubicBezTo>
                  <a:pt x="3903021" y="2203047"/>
                  <a:pt x="3577213" y="2128432"/>
                  <a:pt x="3201014" y="2184877"/>
                </a:cubicBezTo>
                <a:cubicBezTo>
                  <a:pt x="2824815" y="2241322"/>
                  <a:pt x="3068810" y="2169048"/>
                  <a:pt x="2937973" y="2184877"/>
                </a:cubicBezTo>
                <a:cubicBezTo>
                  <a:pt x="2807136" y="2200706"/>
                  <a:pt x="2722229" y="2182489"/>
                  <a:pt x="2572004" y="2184877"/>
                </a:cubicBezTo>
                <a:cubicBezTo>
                  <a:pt x="2421779" y="2187265"/>
                  <a:pt x="2034141" y="2177551"/>
                  <a:pt x="1794320" y="2184877"/>
                </a:cubicBezTo>
                <a:cubicBezTo>
                  <a:pt x="1554499" y="2192203"/>
                  <a:pt x="1570407" y="2178844"/>
                  <a:pt x="1428350" y="2184877"/>
                </a:cubicBezTo>
                <a:cubicBezTo>
                  <a:pt x="1286293" y="2190910"/>
                  <a:pt x="1138444" y="2174132"/>
                  <a:pt x="959452" y="2184877"/>
                </a:cubicBezTo>
                <a:cubicBezTo>
                  <a:pt x="780460" y="2195622"/>
                  <a:pt x="489126" y="2153233"/>
                  <a:pt x="353316" y="2184877"/>
                </a:cubicBezTo>
                <a:cubicBezTo>
                  <a:pt x="177239" y="2226311"/>
                  <a:pt x="-7250" y="2002666"/>
                  <a:pt x="0" y="1831561"/>
                </a:cubicBezTo>
                <a:cubicBezTo>
                  <a:pt x="-35394" y="1660733"/>
                  <a:pt x="5699" y="1534478"/>
                  <a:pt x="0" y="1368378"/>
                </a:cubicBezTo>
                <a:cubicBezTo>
                  <a:pt x="-5699" y="1202278"/>
                  <a:pt x="59953" y="1023040"/>
                  <a:pt x="0" y="846064"/>
                </a:cubicBezTo>
                <a:cubicBezTo>
                  <a:pt x="-59953" y="669088"/>
                  <a:pt x="45978" y="478487"/>
                  <a:pt x="0" y="353316"/>
                </a:cubicBezTo>
                <a:close/>
              </a:path>
              <a:path w="10999515" h="2184877" stroke="0" extrusionOk="0">
                <a:moveTo>
                  <a:pt x="0" y="353316"/>
                </a:moveTo>
                <a:cubicBezTo>
                  <a:pt x="4583" y="134054"/>
                  <a:pt x="185363" y="-8170"/>
                  <a:pt x="353316" y="0"/>
                </a:cubicBezTo>
                <a:cubicBezTo>
                  <a:pt x="426595" y="-20909"/>
                  <a:pt x="633063" y="18114"/>
                  <a:pt x="719285" y="0"/>
                </a:cubicBezTo>
                <a:cubicBezTo>
                  <a:pt x="805507" y="-18114"/>
                  <a:pt x="1079152" y="68917"/>
                  <a:pt x="1394041" y="0"/>
                </a:cubicBezTo>
                <a:cubicBezTo>
                  <a:pt x="1708930" y="-68917"/>
                  <a:pt x="1756002" y="36315"/>
                  <a:pt x="2068796" y="0"/>
                </a:cubicBezTo>
                <a:cubicBezTo>
                  <a:pt x="2381590" y="-36315"/>
                  <a:pt x="2550355" y="69564"/>
                  <a:pt x="2846481" y="0"/>
                </a:cubicBezTo>
                <a:cubicBezTo>
                  <a:pt x="3142607" y="-69564"/>
                  <a:pt x="3362289" y="13387"/>
                  <a:pt x="3624165" y="0"/>
                </a:cubicBezTo>
                <a:cubicBezTo>
                  <a:pt x="3886041" y="-13387"/>
                  <a:pt x="3914998" y="39566"/>
                  <a:pt x="3990135" y="0"/>
                </a:cubicBezTo>
                <a:cubicBezTo>
                  <a:pt x="4065272" y="-39566"/>
                  <a:pt x="4515363" y="45281"/>
                  <a:pt x="4767819" y="0"/>
                </a:cubicBezTo>
                <a:cubicBezTo>
                  <a:pt x="5020275" y="-45281"/>
                  <a:pt x="5162696" y="39446"/>
                  <a:pt x="5442575" y="0"/>
                </a:cubicBezTo>
                <a:cubicBezTo>
                  <a:pt x="5722454" y="-39446"/>
                  <a:pt x="5823956" y="36943"/>
                  <a:pt x="6117330" y="0"/>
                </a:cubicBezTo>
                <a:cubicBezTo>
                  <a:pt x="6410704" y="-36943"/>
                  <a:pt x="6544770" y="61013"/>
                  <a:pt x="6689157" y="0"/>
                </a:cubicBezTo>
                <a:cubicBezTo>
                  <a:pt x="6833544" y="-61013"/>
                  <a:pt x="7033810" y="5715"/>
                  <a:pt x="7158055" y="0"/>
                </a:cubicBezTo>
                <a:cubicBezTo>
                  <a:pt x="7282300" y="-5715"/>
                  <a:pt x="7580981" y="3375"/>
                  <a:pt x="7832811" y="0"/>
                </a:cubicBezTo>
                <a:cubicBezTo>
                  <a:pt x="8084641" y="-3375"/>
                  <a:pt x="8029955" y="7763"/>
                  <a:pt x="8095851" y="0"/>
                </a:cubicBezTo>
                <a:cubicBezTo>
                  <a:pt x="8161747" y="-7763"/>
                  <a:pt x="8245973" y="16346"/>
                  <a:pt x="8358892" y="0"/>
                </a:cubicBezTo>
                <a:cubicBezTo>
                  <a:pt x="8471811" y="-16346"/>
                  <a:pt x="8498220" y="5917"/>
                  <a:pt x="8621932" y="0"/>
                </a:cubicBezTo>
                <a:cubicBezTo>
                  <a:pt x="8745644" y="-5917"/>
                  <a:pt x="9040770" y="55627"/>
                  <a:pt x="9296688" y="0"/>
                </a:cubicBezTo>
                <a:cubicBezTo>
                  <a:pt x="9552606" y="-55627"/>
                  <a:pt x="9706237" y="45384"/>
                  <a:pt x="9971443" y="0"/>
                </a:cubicBezTo>
                <a:cubicBezTo>
                  <a:pt x="10236650" y="-45384"/>
                  <a:pt x="10498372" y="16813"/>
                  <a:pt x="10646199" y="0"/>
                </a:cubicBezTo>
                <a:cubicBezTo>
                  <a:pt x="10832227" y="-5882"/>
                  <a:pt x="10972325" y="159370"/>
                  <a:pt x="10999515" y="353316"/>
                </a:cubicBezTo>
                <a:cubicBezTo>
                  <a:pt x="11050345" y="483408"/>
                  <a:pt x="10974698" y="681067"/>
                  <a:pt x="10999515" y="875629"/>
                </a:cubicBezTo>
                <a:cubicBezTo>
                  <a:pt x="11024332" y="1070191"/>
                  <a:pt x="10972098" y="1145205"/>
                  <a:pt x="10999515" y="1368378"/>
                </a:cubicBezTo>
                <a:cubicBezTo>
                  <a:pt x="11026932" y="1591551"/>
                  <a:pt x="10983402" y="1708630"/>
                  <a:pt x="10999515" y="1831561"/>
                </a:cubicBezTo>
                <a:cubicBezTo>
                  <a:pt x="11045890" y="2019680"/>
                  <a:pt x="10851985" y="2134173"/>
                  <a:pt x="10646199" y="2184877"/>
                </a:cubicBezTo>
                <a:cubicBezTo>
                  <a:pt x="10407022" y="2236755"/>
                  <a:pt x="10124869" y="2154521"/>
                  <a:pt x="9868515" y="2184877"/>
                </a:cubicBezTo>
                <a:cubicBezTo>
                  <a:pt x="9612161" y="2215233"/>
                  <a:pt x="9332275" y="2161747"/>
                  <a:pt x="9193759" y="2184877"/>
                </a:cubicBezTo>
                <a:cubicBezTo>
                  <a:pt x="9055243" y="2208007"/>
                  <a:pt x="8670347" y="2122810"/>
                  <a:pt x="8519003" y="2184877"/>
                </a:cubicBezTo>
                <a:cubicBezTo>
                  <a:pt x="8367659" y="2246944"/>
                  <a:pt x="8160236" y="2156484"/>
                  <a:pt x="8050105" y="2184877"/>
                </a:cubicBezTo>
                <a:cubicBezTo>
                  <a:pt x="7939974" y="2213270"/>
                  <a:pt x="7689512" y="2134094"/>
                  <a:pt x="7581207" y="2184877"/>
                </a:cubicBezTo>
                <a:cubicBezTo>
                  <a:pt x="7472902" y="2235660"/>
                  <a:pt x="7241187" y="2172221"/>
                  <a:pt x="6906452" y="2184877"/>
                </a:cubicBezTo>
                <a:cubicBezTo>
                  <a:pt x="6571718" y="2197533"/>
                  <a:pt x="6363664" y="2116457"/>
                  <a:pt x="6128767" y="2184877"/>
                </a:cubicBezTo>
                <a:cubicBezTo>
                  <a:pt x="5893871" y="2253297"/>
                  <a:pt x="5894233" y="2141571"/>
                  <a:pt x="5659869" y="2184877"/>
                </a:cubicBezTo>
                <a:cubicBezTo>
                  <a:pt x="5425505" y="2228183"/>
                  <a:pt x="5365260" y="2127725"/>
                  <a:pt x="5088042" y="2184877"/>
                </a:cubicBezTo>
                <a:cubicBezTo>
                  <a:pt x="4810824" y="2242029"/>
                  <a:pt x="4577505" y="2106641"/>
                  <a:pt x="4413287" y="2184877"/>
                </a:cubicBezTo>
                <a:cubicBezTo>
                  <a:pt x="4249070" y="2263113"/>
                  <a:pt x="3887756" y="2147705"/>
                  <a:pt x="3738531" y="2184877"/>
                </a:cubicBezTo>
                <a:cubicBezTo>
                  <a:pt x="3589306" y="2222049"/>
                  <a:pt x="3445063" y="2169864"/>
                  <a:pt x="3166704" y="2184877"/>
                </a:cubicBezTo>
                <a:cubicBezTo>
                  <a:pt x="2888345" y="2199890"/>
                  <a:pt x="2949571" y="2166637"/>
                  <a:pt x="2800735" y="2184877"/>
                </a:cubicBezTo>
                <a:cubicBezTo>
                  <a:pt x="2651899" y="2203117"/>
                  <a:pt x="2256961" y="2147013"/>
                  <a:pt x="2023050" y="2184877"/>
                </a:cubicBezTo>
                <a:cubicBezTo>
                  <a:pt x="1789139" y="2222741"/>
                  <a:pt x="1836921" y="2162198"/>
                  <a:pt x="1657081" y="2184877"/>
                </a:cubicBezTo>
                <a:cubicBezTo>
                  <a:pt x="1477241" y="2207556"/>
                  <a:pt x="1497976" y="2163598"/>
                  <a:pt x="1394041" y="2184877"/>
                </a:cubicBezTo>
                <a:cubicBezTo>
                  <a:pt x="1290106" y="2206156"/>
                  <a:pt x="708829" y="2072338"/>
                  <a:pt x="353316" y="2184877"/>
                </a:cubicBezTo>
                <a:cubicBezTo>
                  <a:pt x="184598" y="2174353"/>
                  <a:pt x="-20608" y="2054964"/>
                  <a:pt x="0" y="1831561"/>
                </a:cubicBezTo>
                <a:cubicBezTo>
                  <a:pt x="-13629" y="1699596"/>
                  <a:pt x="24730" y="1484442"/>
                  <a:pt x="0" y="1383160"/>
                </a:cubicBezTo>
                <a:cubicBezTo>
                  <a:pt x="-24730" y="1281878"/>
                  <a:pt x="39273" y="1118479"/>
                  <a:pt x="0" y="919977"/>
                </a:cubicBezTo>
                <a:cubicBezTo>
                  <a:pt x="-39273" y="721475"/>
                  <a:pt x="17028" y="501896"/>
                  <a:pt x="0" y="353316"/>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96CFF52-3F44-3F8A-BA8A-4B2A25BB0D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157161" y="1722557"/>
            <a:ext cx="3877677" cy="2489680"/>
          </a:xfrm>
          <a:prstGeom prst="rect">
            <a:avLst/>
          </a:prstGeom>
          <a:ln>
            <a:noFill/>
          </a:ln>
          <a:effectLst>
            <a:softEdge rad="112500"/>
          </a:effectLst>
        </p:spPr>
      </p:pic>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47B253DF-EB71-2698-0DCD-BD036CA6DA57}"/>
              </a:ext>
            </a:extLst>
          </p:cNvPr>
          <p:cNvSpPr/>
          <p:nvPr/>
        </p:nvSpPr>
        <p:spPr>
          <a:xfrm>
            <a:off x="512140" y="467781"/>
            <a:ext cx="11167720" cy="120934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b="1" dirty="0">
              <a:solidFill>
                <a:srgbClr val="660066"/>
              </a:solidFill>
              <a:latin typeface="#9Slide03 Arima Madurai Bold" panose="00000800000000000000" pitchFamily="2" charset="0"/>
              <a:cs typeface="#9Slide03 Arima Madurai Bold" panose="00000800000000000000" pitchFamily="2" charset="0"/>
            </a:endParaRPr>
          </a:p>
        </p:txBody>
      </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804020" y="554481"/>
            <a:ext cx="108758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54270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F18E4623-AA2D-FBF5-C5F1-A95A41A7D1E9}"/>
              </a:ext>
            </a:extLst>
          </p:cNvPr>
          <p:cNvSpPr/>
          <p:nvPr/>
        </p:nvSpPr>
        <p:spPr>
          <a:xfrm>
            <a:off x="665645" y="4180051"/>
            <a:ext cx="10860710" cy="2079211"/>
          </a:xfrm>
          <a:custGeom>
            <a:avLst/>
            <a:gdLst>
              <a:gd name="connsiteX0" fmla="*/ 0 w 10860710"/>
              <a:gd name="connsiteY0" fmla="*/ 336229 h 2079211"/>
              <a:gd name="connsiteX1" fmla="*/ 336229 w 10860710"/>
              <a:gd name="connsiteY1" fmla="*/ 0 h 2079211"/>
              <a:gd name="connsiteX2" fmla="*/ 1037420 w 10860710"/>
              <a:gd name="connsiteY2" fmla="*/ 0 h 2079211"/>
              <a:gd name="connsiteX3" fmla="*/ 1738612 w 10860710"/>
              <a:gd name="connsiteY3" fmla="*/ 0 h 2079211"/>
              <a:gd name="connsiteX4" fmla="*/ 2337921 w 10860710"/>
              <a:gd name="connsiteY4" fmla="*/ 0 h 2079211"/>
              <a:gd name="connsiteX5" fmla="*/ 2631582 w 10860710"/>
              <a:gd name="connsiteY5" fmla="*/ 0 h 2079211"/>
              <a:gd name="connsiteX6" fmla="*/ 3434656 w 10860710"/>
              <a:gd name="connsiteY6" fmla="*/ 0 h 2079211"/>
              <a:gd name="connsiteX7" fmla="*/ 4033965 w 10860710"/>
              <a:gd name="connsiteY7" fmla="*/ 0 h 2079211"/>
              <a:gd name="connsiteX8" fmla="*/ 4429509 w 10860710"/>
              <a:gd name="connsiteY8" fmla="*/ 0 h 2079211"/>
              <a:gd name="connsiteX9" fmla="*/ 4926935 w 10860710"/>
              <a:gd name="connsiteY9" fmla="*/ 0 h 2079211"/>
              <a:gd name="connsiteX10" fmla="*/ 5628127 w 10860710"/>
              <a:gd name="connsiteY10" fmla="*/ 0 h 2079211"/>
              <a:gd name="connsiteX11" fmla="*/ 6023671 w 10860710"/>
              <a:gd name="connsiteY11" fmla="*/ 0 h 2079211"/>
              <a:gd name="connsiteX12" fmla="*/ 6622980 w 10860710"/>
              <a:gd name="connsiteY12" fmla="*/ 0 h 2079211"/>
              <a:gd name="connsiteX13" fmla="*/ 7426054 w 10860710"/>
              <a:gd name="connsiteY13" fmla="*/ 0 h 2079211"/>
              <a:gd name="connsiteX14" fmla="*/ 7923480 w 10860710"/>
              <a:gd name="connsiteY14" fmla="*/ 0 h 2079211"/>
              <a:gd name="connsiteX15" fmla="*/ 8319024 w 10860710"/>
              <a:gd name="connsiteY15" fmla="*/ 0 h 2079211"/>
              <a:gd name="connsiteX16" fmla="*/ 8816451 w 10860710"/>
              <a:gd name="connsiteY16" fmla="*/ 0 h 2079211"/>
              <a:gd name="connsiteX17" fmla="*/ 9619524 w 10860710"/>
              <a:gd name="connsiteY17" fmla="*/ 0 h 2079211"/>
              <a:gd name="connsiteX18" fmla="*/ 10524481 w 10860710"/>
              <a:gd name="connsiteY18" fmla="*/ 0 h 2079211"/>
              <a:gd name="connsiteX19" fmla="*/ 10860710 w 10860710"/>
              <a:gd name="connsiteY19" fmla="*/ 336229 h 2079211"/>
              <a:gd name="connsiteX20" fmla="*/ 10860710 w 10860710"/>
              <a:gd name="connsiteY20" fmla="*/ 833282 h 2079211"/>
              <a:gd name="connsiteX21" fmla="*/ 10860710 w 10860710"/>
              <a:gd name="connsiteY21" fmla="*/ 1330334 h 2079211"/>
              <a:gd name="connsiteX22" fmla="*/ 10860710 w 10860710"/>
              <a:gd name="connsiteY22" fmla="*/ 1742982 h 2079211"/>
              <a:gd name="connsiteX23" fmla="*/ 10524481 w 10860710"/>
              <a:gd name="connsiteY23" fmla="*/ 2079211 h 2079211"/>
              <a:gd name="connsiteX24" fmla="*/ 9823290 w 10860710"/>
              <a:gd name="connsiteY24" fmla="*/ 2079211 h 2079211"/>
              <a:gd name="connsiteX25" fmla="*/ 9529628 w 10860710"/>
              <a:gd name="connsiteY25" fmla="*/ 2079211 h 2079211"/>
              <a:gd name="connsiteX26" fmla="*/ 8930319 w 10860710"/>
              <a:gd name="connsiteY26" fmla="*/ 2079211 h 2079211"/>
              <a:gd name="connsiteX27" fmla="*/ 8331010 w 10860710"/>
              <a:gd name="connsiteY27" fmla="*/ 2079211 h 2079211"/>
              <a:gd name="connsiteX28" fmla="*/ 7935466 w 10860710"/>
              <a:gd name="connsiteY28" fmla="*/ 2079211 h 2079211"/>
              <a:gd name="connsiteX29" fmla="*/ 7234275 w 10860710"/>
              <a:gd name="connsiteY29" fmla="*/ 2079211 h 2079211"/>
              <a:gd name="connsiteX30" fmla="*/ 6940614 w 10860710"/>
              <a:gd name="connsiteY30" fmla="*/ 2079211 h 2079211"/>
              <a:gd name="connsiteX31" fmla="*/ 6545070 w 10860710"/>
              <a:gd name="connsiteY31" fmla="*/ 2079211 h 2079211"/>
              <a:gd name="connsiteX32" fmla="*/ 5945761 w 10860710"/>
              <a:gd name="connsiteY32" fmla="*/ 2079211 h 2079211"/>
              <a:gd name="connsiteX33" fmla="*/ 5142687 w 10860710"/>
              <a:gd name="connsiteY33" fmla="*/ 2079211 h 2079211"/>
              <a:gd name="connsiteX34" fmla="*/ 4747143 w 10860710"/>
              <a:gd name="connsiteY34" fmla="*/ 2079211 h 2079211"/>
              <a:gd name="connsiteX35" fmla="*/ 3944069 w 10860710"/>
              <a:gd name="connsiteY35" fmla="*/ 2079211 h 2079211"/>
              <a:gd name="connsiteX36" fmla="*/ 3140995 w 10860710"/>
              <a:gd name="connsiteY36" fmla="*/ 2079211 h 2079211"/>
              <a:gd name="connsiteX37" fmla="*/ 2847333 w 10860710"/>
              <a:gd name="connsiteY37" fmla="*/ 2079211 h 2079211"/>
              <a:gd name="connsiteX38" fmla="*/ 2451790 w 10860710"/>
              <a:gd name="connsiteY38" fmla="*/ 2079211 h 2079211"/>
              <a:gd name="connsiteX39" fmla="*/ 2056246 w 10860710"/>
              <a:gd name="connsiteY39" fmla="*/ 2079211 h 2079211"/>
              <a:gd name="connsiteX40" fmla="*/ 1762584 w 10860710"/>
              <a:gd name="connsiteY40" fmla="*/ 2079211 h 2079211"/>
              <a:gd name="connsiteX41" fmla="*/ 959510 w 10860710"/>
              <a:gd name="connsiteY41" fmla="*/ 2079211 h 2079211"/>
              <a:gd name="connsiteX42" fmla="*/ 336229 w 10860710"/>
              <a:gd name="connsiteY42" fmla="*/ 2079211 h 2079211"/>
              <a:gd name="connsiteX43" fmla="*/ 0 w 10860710"/>
              <a:gd name="connsiteY43" fmla="*/ 1742982 h 2079211"/>
              <a:gd name="connsiteX44" fmla="*/ 0 w 10860710"/>
              <a:gd name="connsiteY44" fmla="*/ 1245929 h 2079211"/>
              <a:gd name="connsiteX45" fmla="*/ 0 w 10860710"/>
              <a:gd name="connsiteY45" fmla="*/ 791079 h 2079211"/>
              <a:gd name="connsiteX46" fmla="*/ 0 w 10860710"/>
              <a:gd name="connsiteY46" fmla="*/ 336229 h 207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0710" h="2079211" fill="none" extrusionOk="0">
                <a:moveTo>
                  <a:pt x="0" y="336229"/>
                </a:moveTo>
                <a:cubicBezTo>
                  <a:pt x="-10678" y="175815"/>
                  <a:pt x="173599" y="-18151"/>
                  <a:pt x="336229" y="0"/>
                </a:cubicBezTo>
                <a:cubicBezTo>
                  <a:pt x="640098" y="-3855"/>
                  <a:pt x="786868" y="10376"/>
                  <a:pt x="1037420" y="0"/>
                </a:cubicBezTo>
                <a:cubicBezTo>
                  <a:pt x="1287972" y="-10376"/>
                  <a:pt x="1506622" y="31995"/>
                  <a:pt x="1738612" y="0"/>
                </a:cubicBezTo>
                <a:cubicBezTo>
                  <a:pt x="1970602" y="-31995"/>
                  <a:pt x="2058650" y="4018"/>
                  <a:pt x="2337921" y="0"/>
                </a:cubicBezTo>
                <a:cubicBezTo>
                  <a:pt x="2617192" y="-4018"/>
                  <a:pt x="2508498" y="7556"/>
                  <a:pt x="2631582" y="0"/>
                </a:cubicBezTo>
                <a:cubicBezTo>
                  <a:pt x="2754666" y="-7556"/>
                  <a:pt x="3046124" y="89272"/>
                  <a:pt x="3434656" y="0"/>
                </a:cubicBezTo>
                <a:cubicBezTo>
                  <a:pt x="3823188" y="-89272"/>
                  <a:pt x="3894163" y="25476"/>
                  <a:pt x="4033965" y="0"/>
                </a:cubicBezTo>
                <a:cubicBezTo>
                  <a:pt x="4173767" y="-25476"/>
                  <a:pt x="4341261" y="16918"/>
                  <a:pt x="4429509" y="0"/>
                </a:cubicBezTo>
                <a:cubicBezTo>
                  <a:pt x="4517757" y="-16918"/>
                  <a:pt x="4687445" y="45155"/>
                  <a:pt x="4926935" y="0"/>
                </a:cubicBezTo>
                <a:cubicBezTo>
                  <a:pt x="5166425" y="-45155"/>
                  <a:pt x="5466390" y="53519"/>
                  <a:pt x="5628127" y="0"/>
                </a:cubicBezTo>
                <a:cubicBezTo>
                  <a:pt x="5789864" y="-53519"/>
                  <a:pt x="5898584" y="11284"/>
                  <a:pt x="6023671" y="0"/>
                </a:cubicBezTo>
                <a:cubicBezTo>
                  <a:pt x="6148758" y="-11284"/>
                  <a:pt x="6385829" y="14191"/>
                  <a:pt x="6622980" y="0"/>
                </a:cubicBezTo>
                <a:cubicBezTo>
                  <a:pt x="6860131" y="-14191"/>
                  <a:pt x="7078166" y="40070"/>
                  <a:pt x="7426054" y="0"/>
                </a:cubicBezTo>
                <a:cubicBezTo>
                  <a:pt x="7773942" y="-40070"/>
                  <a:pt x="7702632" y="34529"/>
                  <a:pt x="7923480" y="0"/>
                </a:cubicBezTo>
                <a:cubicBezTo>
                  <a:pt x="8144328" y="-34529"/>
                  <a:pt x="8233552" y="39725"/>
                  <a:pt x="8319024" y="0"/>
                </a:cubicBezTo>
                <a:cubicBezTo>
                  <a:pt x="8404496" y="-39725"/>
                  <a:pt x="8596336" y="21630"/>
                  <a:pt x="8816451" y="0"/>
                </a:cubicBezTo>
                <a:cubicBezTo>
                  <a:pt x="9036566" y="-21630"/>
                  <a:pt x="9416677" y="45761"/>
                  <a:pt x="9619524" y="0"/>
                </a:cubicBezTo>
                <a:cubicBezTo>
                  <a:pt x="9822371" y="-45761"/>
                  <a:pt x="10107206" y="103756"/>
                  <a:pt x="10524481" y="0"/>
                </a:cubicBezTo>
                <a:cubicBezTo>
                  <a:pt x="10742248" y="29912"/>
                  <a:pt x="10873733" y="136186"/>
                  <a:pt x="10860710" y="336229"/>
                </a:cubicBezTo>
                <a:cubicBezTo>
                  <a:pt x="10910621" y="471918"/>
                  <a:pt x="10849292" y="688894"/>
                  <a:pt x="10860710" y="833282"/>
                </a:cubicBezTo>
                <a:cubicBezTo>
                  <a:pt x="10872128" y="977670"/>
                  <a:pt x="10847436" y="1139566"/>
                  <a:pt x="10860710" y="1330334"/>
                </a:cubicBezTo>
                <a:cubicBezTo>
                  <a:pt x="10873984" y="1521102"/>
                  <a:pt x="10857332" y="1638636"/>
                  <a:pt x="10860710" y="1742982"/>
                </a:cubicBezTo>
                <a:cubicBezTo>
                  <a:pt x="10900440" y="1915693"/>
                  <a:pt x="10722585" y="2092697"/>
                  <a:pt x="10524481" y="2079211"/>
                </a:cubicBezTo>
                <a:cubicBezTo>
                  <a:pt x="10285939" y="2130751"/>
                  <a:pt x="9993775" y="2036891"/>
                  <a:pt x="9823290" y="2079211"/>
                </a:cubicBezTo>
                <a:cubicBezTo>
                  <a:pt x="9652805" y="2121531"/>
                  <a:pt x="9636734" y="2058369"/>
                  <a:pt x="9529628" y="2079211"/>
                </a:cubicBezTo>
                <a:cubicBezTo>
                  <a:pt x="9422522" y="2100053"/>
                  <a:pt x="9169366" y="2038941"/>
                  <a:pt x="8930319" y="2079211"/>
                </a:cubicBezTo>
                <a:cubicBezTo>
                  <a:pt x="8691272" y="2119481"/>
                  <a:pt x="8629800" y="2019135"/>
                  <a:pt x="8331010" y="2079211"/>
                </a:cubicBezTo>
                <a:cubicBezTo>
                  <a:pt x="8032220" y="2139287"/>
                  <a:pt x="8025562" y="2049526"/>
                  <a:pt x="7935466" y="2079211"/>
                </a:cubicBezTo>
                <a:cubicBezTo>
                  <a:pt x="7845370" y="2108896"/>
                  <a:pt x="7468232" y="1998950"/>
                  <a:pt x="7234275" y="2079211"/>
                </a:cubicBezTo>
                <a:cubicBezTo>
                  <a:pt x="7000318" y="2159472"/>
                  <a:pt x="7032216" y="2063561"/>
                  <a:pt x="6940614" y="2079211"/>
                </a:cubicBezTo>
                <a:cubicBezTo>
                  <a:pt x="6849012" y="2094861"/>
                  <a:pt x="6633840" y="2060025"/>
                  <a:pt x="6545070" y="2079211"/>
                </a:cubicBezTo>
                <a:cubicBezTo>
                  <a:pt x="6456300" y="2098397"/>
                  <a:pt x="6244335" y="2026890"/>
                  <a:pt x="5945761" y="2079211"/>
                </a:cubicBezTo>
                <a:cubicBezTo>
                  <a:pt x="5647187" y="2131532"/>
                  <a:pt x="5363556" y="2074835"/>
                  <a:pt x="5142687" y="2079211"/>
                </a:cubicBezTo>
                <a:cubicBezTo>
                  <a:pt x="4921818" y="2083587"/>
                  <a:pt x="4887583" y="2064138"/>
                  <a:pt x="4747143" y="2079211"/>
                </a:cubicBezTo>
                <a:cubicBezTo>
                  <a:pt x="4606703" y="2094284"/>
                  <a:pt x="4277476" y="2017132"/>
                  <a:pt x="3944069" y="2079211"/>
                </a:cubicBezTo>
                <a:cubicBezTo>
                  <a:pt x="3610662" y="2141290"/>
                  <a:pt x="3464301" y="2026455"/>
                  <a:pt x="3140995" y="2079211"/>
                </a:cubicBezTo>
                <a:cubicBezTo>
                  <a:pt x="2817689" y="2131967"/>
                  <a:pt x="2976159" y="2063451"/>
                  <a:pt x="2847333" y="2079211"/>
                </a:cubicBezTo>
                <a:cubicBezTo>
                  <a:pt x="2718507" y="2094971"/>
                  <a:pt x="2553921" y="2071192"/>
                  <a:pt x="2451790" y="2079211"/>
                </a:cubicBezTo>
                <a:cubicBezTo>
                  <a:pt x="2349659" y="2087230"/>
                  <a:pt x="2246607" y="2035781"/>
                  <a:pt x="2056246" y="2079211"/>
                </a:cubicBezTo>
                <a:cubicBezTo>
                  <a:pt x="1865885" y="2122641"/>
                  <a:pt x="1870902" y="2062749"/>
                  <a:pt x="1762584" y="2079211"/>
                </a:cubicBezTo>
                <a:cubicBezTo>
                  <a:pt x="1654266" y="2095673"/>
                  <a:pt x="1226080" y="2039640"/>
                  <a:pt x="959510" y="2079211"/>
                </a:cubicBezTo>
                <a:cubicBezTo>
                  <a:pt x="692940" y="2118782"/>
                  <a:pt x="482617" y="2016785"/>
                  <a:pt x="336229" y="2079211"/>
                </a:cubicBezTo>
                <a:cubicBezTo>
                  <a:pt x="141995" y="2061971"/>
                  <a:pt x="-23186" y="1934778"/>
                  <a:pt x="0" y="1742982"/>
                </a:cubicBezTo>
                <a:cubicBezTo>
                  <a:pt x="-21794" y="1587074"/>
                  <a:pt x="328" y="1348680"/>
                  <a:pt x="0" y="1245929"/>
                </a:cubicBezTo>
                <a:cubicBezTo>
                  <a:pt x="-328" y="1143178"/>
                  <a:pt x="24111" y="984849"/>
                  <a:pt x="0" y="791079"/>
                </a:cubicBezTo>
                <a:cubicBezTo>
                  <a:pt x="-24111" y="597309"/>
                  <a:pt x="9851" y="474628"/>
                  <a:pt x="0" y="336229"/>
                </a:cubicBezTo>
                <a:close/>
              </a:path>
              <a:path w="10860710" h="2079211" stroke="0" extrusionOk="0">
                <a:moveTo>
                  <a:pt x="0" y="336229"/>
                </a:moveTo>
                <a:cubicBezTo>
                  <a:pt x="4620" y="126212"/>
                  <a:pt x="188375" y="-11375"/>
                  <a:pt x="336229" y="0"/>
                </a:cubicBezTo>
                <a:cubicBezTo>
                  <a:pt x="461414" y="-1007"/>
                  <a:pt x="609291" y="46378"/>
                  <a:pt x="731773" y="0"/>
                </a:cubicBezTo>
                <a:cubicBezTo>
                  <a:pt x="854255" y="-46378"/>
                  <a:pt x="1114825" y="81296"/>
                  <a:pt x="1432964" y="0"/>
                </a:cubicBezTo>
                <a:cubicBezTo>
                  <a:pt x="1751103" y="-81296"/>
                  <a:pt x="1990931" y="25301"/>
                  <a:pt x="2134156" y="0"/>
                </a:cubicBezTo>
                <a:cubicBezTo>
                  <a:pt x="2277381" y="-25301"/>
                  <a:pt x="2562340" y="38942"/>
                  <a:pt x="2937230" y="0"/>
                </a:cubicBezTo>
                <a:cubicBezTo>
                  <a:pt x="3312120" y="-38942"/>
                  <a:pt x="3567165" y="16423"/>
                  <a:pt x="3740304" y="0"/>
                </a:cubicBezTo>
                <a:cubicBezTo>
                  <a:pt x="3913443" y="-16423"/>
                  <a:pt x="3962336" y="30879"/>
                  <a:pt x="4135848" y="0"/>
                </a:cubicBezTo>
                <a:cubicBezTo>
                  <a:pt x="4309360" y="-30879"/>
                  <a:pt x="4704900" y="20300"/>
                  <a:pt x="4938922" y="0"/>
                </a:cubicBezTo>
                <a:cubicBezTo>
                  <a:pt x="5172944" y="-20300"/>
                  <a:pt x="5449799" y="69458"/>
                  <a:pt x="5640113" y="0"/>
                </a:cubicBezTo>
                <a:cubicBezTo>
                  <a:pt x="5830427" y="-69458"/>
                  <a:pt x="6095858" y="49697"/>
                  <a:pt x="6341305" y="0"/>
                </a:cubicBezTo>
                <a:cubicBezTo>
                  <a:pt x="6586752" y="-49697"/>
                  <a:pt x="6697209" y="48285"/>
                  <a:pt x="6940614" y="0"/>
                </a:cubicBezTo>
                <a:cubicBezTo>
                  <a:pt x="7184019" y="-48285"/>
                  <a:pt x="7308136" y="28844"/>
                  <a:pt x="7438040" y="0"/>
                </a:cubicBezTo>
                <a:cubicBezTo>
                  <a:pt x="7567944" y="-28844"/>
                  <a:pt x="7803081" y="59193"/>
                  <a:pt x="8139231" y="0"/>
                </a:cubicBezTo>
                <a:cubicBezTo>
                  <a:pt x="8475381" y="-59193"/>
                  <a:pt x="8344622" y="8693"/>
                  <a:pt x="8432893" y="0"/>
                </a:cubicBezTo>
                <a:cubicBezTo>
                  <a:pt x="8521164" y="-8693"/>
                  <a:pt x="8618392" y="3290"/>
                  <a:pt x="8726554" y="0"/>
                </a:cubicBezTo>
                <a:cubicBezTo>
                  <a:pt x="8834716" y="-3290"/>
                  <a:pt x="8910212" y="8039"/>
                  <a:pt x="9020216" y="0"/>
                </a:cubicBezTo>
                <a:cubicBezTo>
                  <a:pt x="9130220" y="-8039"/>
                  <a:pt x="9383920" y="68362"/>
                  <a:pt x="9721407" y="0"/>
                </a:cubicBezTo>
                <a:cubicBezTo>
                  <a:pt x="10058894" y="-68362"/>
                  <a:pt x="10361391" y="20402"/>
                  <a:pt x="10524481" y="0"/>
                </a:cubicBezTo>
                <a:cubicBezTo>
                  <a:pt x="10657309" y="962"/>
                  <a:pt x="10836154" y="122070"/>
                  <a:pt x="10860710" y="336229"/>
                </a:cubicBezTo>
                <a:cubicBezTo>
                  <a:pt x="10875642" y="462741"/>
                  <a:pt x="10814237" y="624149"/>
                  <a:pt x="10860710" y="762944"/>
                </a:cubicBezTo>
                <a:cubicBezTo>
                  <a:pt x="10907183" y="901740"/>
                  <a:pt x="10822749" y="1106679"/>
                  <a:pt x="10860710" y="1259997"/>
                </a:cubicBezTo>
                <a:cubicBezTo>
                  <a:pt x="10898671" y="1413315"/>
                  <a:pt x="10852567" y="1555455"/>
                  <a:pt x="10860710" y="1742982"/>
                </a:cubicBezTo>
                <a:cubicBezTo>
                  <a:pt x="10857587" y="1934530"/>
                  <a:pt x="10719081" y="2085882"/>
                  <a:pt x="10524481" y="2079211"/>
                </a:cubicBezTo>
                <a:cubicBezTo>
                  <a:pt x="10336859" y="2114453"/>
                  <a:pt x="10215172" y="2069849"/>
                  <a:pt x="10128937" y="2079211"/>
                </a:cubicBezTo>
                <a:cubicBezTo>
                  <a:pt x="10042702" y="2088573"/>
                  <a:pt x="9734222" y="2060690"/>
                  <a:pt x="9631511" y="2079211"/>
                </a:cubicBezTo>
                <a:cubicBezTo>
                  <a:pt x="9528800" y="2097732"/>
                  <a:pt x="9259094" y="2055939"/>
                  <a:pt x="8930319" y="2079211"/>
                </a:cubicBezTo>
                <a:cubicBezTo>
                  <a:pt x="8601544" y="2102483"/>
                  <a:pt x="8440986" y="2044907"/>
                  <a:pt x="8229128" y="2079211"/>
                </a:cubicBezTo>
                <a:cubicBezTo>
                  <a:pt x="8017270" y="2113515"/>
                  <a:pt x="7914416" y="2043539"/>
                  <a:pt x="7731701" y="2079211"/>
                </a:cubicBezTo>
                <a:cubicBezTo>
                  <a:pt x="7548986" y="2114883"/>
                  <a:pt x="7345366" y="2060204"/>
                  <a:pt x="7234275" y="2079211"/>
                </a:cubicBezTo>
                <a:cubicBezTo>
                  <a:pt x="7123184" y="2098218"/>
                  <a:pt x="6736428" y="2024042"/>
                  <a:pt x="6533083" y="2079211"/>
                </a:cubicBezTo>
                <a:cubicBezTo>
                  <a:pt x="6329738" y="2134380"/>
                  <a:pt x="6010613" y="2074247"/>
                  <a:pt x="5730009" y="2079211"/>
                </a:cubicBezTo>
                <a:cubicBezTo>
                  <a:pt x="5449405" y="2084175"/>
                  <a:pt x="5402840" y="2020553"/>
                  <a:pt x="5232583" y="2079211"/>
                </a:cubicBezTo>
                <a:cubicBezTo>
                  <a:pt x="5062326" y="2137869"/>
                  <a:pt x="4806622" y="2011637"/>
                  <a:pt x="4633274" y="2079211"/>
                </a:cubicBezTo>
                <a:cubicBezTo>
                  <a:pt x="4459926" y="2146785"/>
                  <a:pt x="4129700" y="2075678"/>
                  <a:pt x="3932083" y="2079211"/>
                </a:cubicBezTo>
                <a:cubicBezTo>
                  <a:pt x="3734466" y="2082744"/>
                  <a:pt x="3574122" y="2039251"/>
                  <a:pt x="3230891" y="2079211"/>
                </a:cubicBezTo>
                <a:cubicBezTo>
                  <a:pt x="2887660" y="2119171"/>
                  <a:pt x="2877414" y="2039441"/>
                  <a:pt x="2631582" y="2079211"/>
                </a:cubicBezTo>
                <a:cubicBezTo>
                  <a:pt x="2385750" y="2118981"/>
                  <a:pt x="2334535" y="2066641"/>
                  <a:pt x="2236038" y="2079211"/>
                </a:cubicBezTo>
                <a:cubicBezTo>
                  <a:pt x="2137541" y="2091781"/>
                  <a:pt x="1666185" y="2024753"/>
                  <a:pt x="1432964" y="2079211"/>
                </a:cubicBezTo>
                <a:cubicBezTo>
                  <a:pt x="1199743" y="2133669"/>
                  <a:pt x="1151863" y="2067267"/>
                  <a:pt x="1037420" y="2079211"/>
                </a:cubicBezTo>
                <a:cubicBezTo>
                  <a:pt x="922977" y="2091155"/>
                  <a:pt x="636665" y="2032570"/>
                  <a:pt x="336229" y="2079211"/>
                </a:cubicBezTo>
                <a:cubicBezTo>
                  <a:pt x="154425" y="2064511"/>
                  <a:pt x="-30653" y="1900779"/>
                  <a:pt x="0" y="1742982"/>
                </a:cubicBezTo>
                <a:cubicBezTo>
                  <a:pt x="-32508" y="1631192"/>
                  <a:pt x="47203" y="1507817"/>
                  <a:pt x="0" y="1274064"/>
                </a:cubicBezTo>
                <a:cubicBezTo>
                  <a:pt x="-47203" y="1040311"/>
                  <a:pt x="42405" y="931989"/>
                  <a:pt x="0" y="791079"/>
                </a:cubicBezTo>
                <a:cubicBezTo>
                  <a:pt x="-42405" y="650170"/>
                  <a:pt x="28659" y="488924"/>
                  <a:pt x="0" y="336229"/>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ct val="50000"/>
              </a:spcBef>
            </a:pP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lang="en-GB"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B747B9F-E657-A2C5-7B86-3851B54F073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157161" y="1722557"/>
            <a:ext cx="3877677" cy="2489680"/>
          </a:xfrm>
          <a:prstGeom prst="rect">
            <a:avLst/>
          </a:prstGeom>
          <a:ln>
            <a:noFill/>
          </a:ln>
          <a:effectLst>
            <a:softEdge rad="112500"/>
          </a:effectLst>
        </p:spPr>
      </p:pic>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739301" y="-695344"/>
            <a:ext cx="13292164" cy="6668127"/>
          </a:xfrm>
          <a:prstGeom prst="rect">
            <a:avLst/>
          </a:prstGeom>
        </p:spPr>
      </p:pic>
      <p:sp>
        <p:nvSpPr>
          <p:cNvPr id="4" name="TextBox 3">
            <a:extLst>
              <a:ext uri="{FF2B5EF4-FFF2-40B4-BE49-F238E27FC236}">
                <a16:creationId xmlns:a16="http://schemas.microsoft.com/office/drawing/2014/main" id="{2F8D5BA4-BDCA-72C2-B372-8E66443A3568}"/>
              </a:ext>
            </a:extLst>
          </p:cNvPr>
          <p:cNvSpPr txBox="1"/>
          <p:nvPr/>
        </p:nvSpPr>
        <p:spPr>
          <a:xfrm>
            <a:off x="2179264" y="1665475"/>
            <a:ext cx="8268700" cy="1200329"/>
          </a:xfrm>
          <a:prstGeom prst="rect">
            <a:avLst/>
          </a:prstGeom>
          <a:noFill/>
        </p:spPr>
        <p:txBody>
          <a:bodyPr wrap="square" rtlCol="0">
            <a:spAutoFit/>
          </a:bodyP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iới thiệu với bạn về người làm nghề y mà em biết.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
        <p:nvSpPr>
          <p:cNvPr id="6" name="TextBox 5">
            <a:extLst>
              <a:ext uri="{FF2B5EF4-FFF2-40B4-BE49-F238E27FC236}">
                <a16:creationId xmlns:a16="http://schemas.microsoft.com/office/drawing/2014/main" id="{7B7BC1BA-7C73-F083-451E-2AE04524959A}"/>
              </a:ext>
            </a:extLst>
          </p:cNvPr>
          <p:cNvSpPr txBox="1"/>
          <p:nvPr/>
        </p:nvSpPr>
        <p:spPr>
          <a:xfrm>
            <a:off x="3647167" y="2800773"/>
            <a:ext cx="6638764" cy="1618520"/>
          </a:xfrm>
          <a:prstGeom prst="rect">
            <a:avLst/>
          </a:prstGeom>
          <a:noFill/>
        </p:spPr>
        <p:txBody>
          <a:bodyPr wrap="square">
            <a:spAutoFit/>
          </a:bodyPr>
          <a:lstStyle/>
          <a:p>
            <a:pPr marL="0" marR="0" algn="just">
              <a:lnSpc>
                <a:spcPct val="115000"/>
              </a:lnSpc>
              <a:spcBef>
                <a:spcPts val="0"/>
              </a:spcBef>
              <a:spcAft>
                <a:spcPts val="0"/>
              </a:spcAft>
            </a:pPr>
            <a:r>
              <a:rPr lang="nl-NL" sz="2200" b="1" i="1" dirty="0">
                <a:solidFill>
                  <a:srgbClr val="002060"/>
                </a:solidFill>
                <a:effectLst/>
                <a:latin typeface="Times New Roman" panose="02020603050405020304" pitchFamily="18" charset="0"/>
                <a:ea typeface="Calibri" panose="020F0502020204030204" pitchFamily="34" charset="0"/>
              </a:rPr>
              <a:t>(?) Người đó tên là gì?</a:t>
            </a:r>
            <a:r>
              <a:rPr lang="nl-NL" sz="2200" b="1" dirty="0">
                <a:solidFill>
                  <a:srgbClr val="002060"/>
                </a:solidFill>
                <a:effectLst/>
                <a:latin typeface="Times New Roman" panose="02020603050405020304" pitchFamily="18" charset="0"/>
                <a:ea typeface="Calibri" panose="020F0502020204030204" pitchFamily="34" charset="0"/>
              </a:rPr>
              <a:t> </a:t>
            </a:r>
          </a:p>
          <a:p>
            <a:pPr marL="0" marR="0" algn="just">
              <a:lnSpc>
                <a:spcPct val="115000"/>
              </a:lnSpc>
              <a:spcBef>
                <a:spcPts val="0"/>
              </a:spcBef>
              <a:spcAft>
                <a:spcPts val="0"/>
              </a:spcAft>
            </a:pPr>
            <a:r>
              <a:rPr lang="nl-NL" sz="2200" b="1" i="1" dirty="0">
                <a:solidFill>
                  <a:srgbClr val="002060"/>
                </a:solidFill>
                <a:effectLst/>
                <a:latin typeface="Times New Roman" panose="02020603050405020304" pitchFamily="18" charset="0"/>
                <a:ea typeface="Calibri" panose="020F0502020204030204" pitchFamily="34" charset="0"/>
              </a:rPr>
              <a:t>(?) Người đó là bác sĩ, điều dưỡng hay hộ lí? </a:t>
            </a:r>
          </a:p>
          <a:p>
            <a:pPr marL="0" marR="0" algn="just">
              <a:lnSpc>
                <a:spcPct val="115000"/>
              </a:lnSpc>
              <a:spcBef>
                <a:spcPts val="0"/>
              </a:spcBef>
              <a:spcAft>
                <a:spcPts val="0"/>
              </a:spcAft>
            </a:pPr>
            <a:r>
              <a:rPr lang="nl-NL" sz="2200" b="1" i="1" dirty="0">
                <a:solidFill>
                  <a:srgbClr val="002060"/>
                </a:solidFill>
                <a:latin typeface="Times New Roman" panose="02020603050405020304" pitchFamily="18" charset="0"/>
                <a:ea typeface="Calibri" panose="020F0502020204030204" pitchFamily="34" charset="0"/>
              </a:rPr>
              <a:t>(?) </a:t>
            </a:r>
            <a:r>
              <a:rPr lang="nl-NL" sz="2200" b="1" i="1" dirty="0">
                <a:solidFill>
                  <a:srgbClr val="002060"/>
                </a:solidFill>
                <a:effectLst/>
                <a:latin typeface="Times New Roman" panose="02020603050405020304" pitchFamily="18" charset="0"/>
                <a:ea typeface="Calibri" panose="020F0502020204030204" pitchFamily="34" charset="0"/>
              </a:rPr>
              <a:t>Em biết người đó trong hoàn cảnh nào?</a:t>
            </a:r>
          </a:p>
          <a:p>
            <a:pPr marL="0" marR="0" algn="just">
              <a:lnSpc>
                <a:spcPct val="115000"/>
              </a:lnSpc>
              <a:spcBef>
                <a:spcPts val="0"/>
              </a:spcBef>
              <a:spcAft>
                <a:spcPts val="0"/>
              </a:spcAft>
            </a:pPr>
            <a:r>
              <a:rPr lang="nl-NL" sz="2200" b="1" i="1" dirty="0">
                <a:solidFill>
                  <a:srgbClr val="002060"/>
                </a:solidFill>
                <a:latin typeface="Times New Roman" panose="02020603050405020304" pitchFamily="18" charset="0"/>
                <a:ea typeface="Calibri" panose="020F0502020204030204" pitchFamily="34" charset="0"/>
              </a:rPr>
              <a:t>(?)</a:t>
            </a:r>
            <a:r>
              <a:rPr lang="nl-NL" sz="2200" b="1" i="1" dirty="0">
                <a:solidFill>
                  <a:srgbClr val="002060"/>
                </a:solidFill>
                <a:effectLst/>
                <a:latin typeface="Times New Roman" panose="02020603050405020304" pitchFamily="18" charset="0"/>
                <a:ea typeface="Calibri" panose="020F0502020204030204" pitchFamily="34" charset="0"/>
              </a:rPr>
              <a:t>Em biết gì về người đó?</a:t>
            </a:r>
            <a:endParaRPr lang="en-US" sz="22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F857D84D-3482-9104-C7FE-E0C2084AE9B7}"/>
              </a:ext>
            </a:extLst>
          </p:cNvPr>
          <p:cNvSpPr/>
          <p:nvPr/>
        </p:nvSpPr>
        <p:spPr>
          <a:xfrm>
            <a:off x="512140" y="310275"/>
            <a:ext cx="11167720" cy="1405918"/>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spcBef>
                <a:spcPct val="50000"/>
              </a:spcBef>
            </a:pP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lang="en-GB"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Bác sĩ Alexandre Yersin là công dân danh dự của Việt Nam | Báo Dân trí">
            <a:extLst>
              <a:ext uri="{FF2B5EF4-FFF2-40B4-BE49-F238E27FC236}">
                <a16:creationId xmlns:a16="http://schemas.microsoft.com/office/drawing/2014/main" id="{297117A0-78FD-77B1-CA96-508BC1865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64" y="2356367"/>
            <a:ext cx="3137228" cy="34025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ounded Rectangle 14">
            <a:extLst>
              <a:ext uri="{FF2B5EF4-FFF2-40B4-BE49-F238E27FC236}">
                <a16:creationId xmlns:a16="http://schemas.microsoft.com/office/drawing/2014/main" id="{50DB5E33-E10C-E443-6586-94AA3F5CB664}"/>
              </a:ext>
            </a:extLst>
          </p:cNvPr>
          <p:cNvSpPr/>
          <p:nvPr/>
        </p:nvSpPr>
        <p:spPr>
          <a:xfrm>
            <a:off x="4521291" y="2811780"/>
            <a:ext cx="6896145" cy="2491740"/>
          </a:xfrm>
          <a:custGeom>
            <a:avLst/>
            <a:gdLst>
              <a:gd name="connsiteX0" fmla="*/ 0 w 6896145"/>
              <a:gd name="connsiteY0" fmla="*/ 402939 h 2491740"/>
              <a:gd name="connsiteX1" fmla="*/ 402939 w 6896145"/>
              <a:gd name="connsiteY1" fmla="*/ 0 h 2491740"/>
              <a:gd name="connsiteX2" fmla="*/ 895697 w 6896145"/>
              <a:gd name="connsiteY2" fmla="*/ 0 h 2491740"/>
              <a:gd name="connsiteX3" fmla="*/ 1449358 w 6896145"/>
              <a:gd name="connsiteY3" fmla="*/ 0 h 2491740"/>
              <a:gd name="connsiteX4" fmla="*/ 1881213 w 6896145"/>
              <a:gd name="connsiteY4" fmla="*/ 0 h 2491740"/>
              <a:gd name="connsiteX5" fmla="*/ 2556679 w 6896145"/>
              <a:gd name="connsiteY5" fmla="*/ 0 h 2491740"/>
              <a:gd name="connsiteX6" fmla="*/ 2988534 w 6896145"/>
              <a:gd name="connsiteY6" fmla="*/ 0 h 2491740"/>
              <a:gd name="connsiteX7" fmla="*/ 3359487 w 6896145"/>
              <a:gd name="connsiteY7" fmla="*/ 0 h 2491740"/>
              <a:gd name="connsiteX8" fmla="*/ 3974050 w 6896145"/>
              <a:gd name="connsiteY8" fmla="*/ 0 h 2491740"/>
              <a:gd name="connsiteX9" fmla="*/ 4466808 w 6896145"/>
              <a:gd name="connsiteY9" fmla="*/ 0 h 2491740"/>
              <a:gd name="connsiteX10" fmla="*/ 5142274 w 6896145"/>
              <a:gd name="connsiteY10" fmla="*/ 0 h 2491740"/>
              <a:gd name="connsiteX11" fmla="*/ 5756837 w 6896145"/>
              <a:gd name="connsiteY11" fmla="*/ 0 h 2491740"/>
              <a:gd name="connsiteX12" fmla="*/ 6493206 w 6896145"/>
              <a:gd name="connsiteY12" fmla="*/ 0 h 2491740"/>
              <a:gd name="connsiteX13" fmla="*/ 6896145 w 6896145"/>
              <a:gd name="connsiteY13" fmla="*/ 402939 h 2491740"/>
              <a:gd name="connsiteX14" fmla="*/ 6896145 w 6896145"/>
              <a:gd name="connsiteY14" fmla="*/ 981752 h 2491740"/>
              <a:gd name="connsiteX15" fmla="*/ 6896145 w 6896145"/>
              <a:gd name="connsiteY15" fmla="*/ 1560564 h 2491740"/>
              <a:gd name="connsiteX16" fmla="*/ 6896145 w 6896145"/>
              <a:gd name="connsiteY16" fmla="*/ 2088801 h 2491740"/>
              <a:gd name="connsiteX17" fmla="*/ 6493206 w 6896145"/>
              <a:gd name="connsiteY17" fmla="*/ 2491740 h 2491740"/>
              <a:gd name="connsiteX18" fmla="*/ 6000448 w 6896145"/>
              <a:gd name="connsiteY18" fmla="*/ 2491740 h 2491740"/>
              <a:gd name="connsiteX19" fmla="*/ 5568593 w 6896145"/>
              <a:gd name="connsiteY19" fmla="*/ 2491740 h 2491740"/>
              <a:gd name="connsiteX20" fmla="*/ 5075835 w 6896145"/>
              <a:gd name="connsiteY20" fmla="*/ 2491740 h 2491740"/>
              <a:gd name="connsiteX21" fmla="*/ 4461271 w 6896145"/>
              <a:gd name="connsiteY21" fmla="*/ 2491740 h 2491740"/>
              <a:gd name="connsiteX22" fmla="*/ 4029416 w 6896145"/>
              <a:gd name="connsiteY22" fmla="*/ 2491740 h 2491740"/>
              <a:gd name="connsiteX23" fmla="*/ 3475756 w 6896145"/>
              <a:gd name="connsiteY23" fmla="*/ 2491740 h 2491740"/>
              <a:gd name="connsiteX24" fmla="*/ 2800290 w 6896145"/>
              <a:gd name="connsiteY24" fmla="*/ 2491740 h 2491740"/>
              <a:gd name="connsiteX25" fmla="*/ 2307532 w 6896145"/>
              <a:gd name="connsiteY25" fmla="*/ 2491740 h 2491740"/>
              <a:gd name="connsiteX26" fmla="*/ 1875676 w 6896145"/>
              <a:gd name="connsiteY26" fmla="*/ 2491740 h 2491740"/>
              <a:gd name="connsiteX27" fmla="*/ 1382918 w 6896145"/>
              <a:gd name="connsiteY27" fmla="*/ 2491740 h 2491740"/>
              <a:gd name="connsiteX28" fmla="*/ 402939 w 6896145"/>
              <a:gd name="connsiteY28" fmla="*/ 2491740 h 2491740"/>
              <a:gd name="connsiteX29" fmla="*/ 0 w 6896145"/>
              <a:gd name="connsiteY29" fmla="*/ 2088801 h 2491740"/>
              <a:gd name="connsiteX30" fmla="*/ 0 w 6896145"/>
              <a:gd name="connsiteY30" fmla="*/ 1560564 h 2491740"/>
              <a:gd name="connsiteX31" fmla="*/ 0 w 6896145"/>
              <a:gd name="connsiteY31" fmla="*/ 998610 h 2491740"/>
              <a:gd name="connsiteX32" fmla="*/ 0 w 6896145"/>
              <a:gd name="connsiteY32" fmla="*/ 402939 h 24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96145" h="2491740" fill="none" extrusionOk="0">
                <a:moveTo>
                  <a:pt x="0" y="402939"/>
                </a:moveTo>
                <a:cubicBezTo>
                  <a:pt x="1407" y="175415"/>
                  <a:pt x="165436" y="1130"/>
                  <a:pt x="402939" y="0"/>
                </a:cubicBezTo>
                <a:cubicBezTo>
                  <a:pt x="582804" y="-10166"/>
                  <a:pt x="772626" y="26872"/>
                  <a:pt x="895697" y="0"/>
                </a:cubicBezTo>
                <a:cubicBezTo>
                  <a:pt x="1018768" y="-26872"/>
                  <a:pt x="1219118" y="22916"/>
                  <a:pt x="1449358" y="0"/>
                </a:cubicBezTo>
                <a:cubicBezTo>
                  <a:pt x="1679598" y="-22916"/>
                  <a:pt x="1757767" y="10261"/>
                  <a:pt x="1881213" y="0"/>
                </a:cubicBezTo>
                <a:cubicBezTo>
                  <a:pt x="2004659" y="-10261"/>
                  <a:pt x="2259155" y="31725"/>
                  <a:pt x="2556679" y="0"/>
                </a:cubicBezTo>
                <a:cubicBezTo>
                  <a:pt x="2854203" y="-31725"/>
                  <a:pt x="2791768" y="44554"/>
                  <a:pt x="2988534" y="0"/>
                </a:cubicBezTo>
                <a:cubicBezTo>
                  <a:pt x="3185301" y="-44554"/>
                  <a:pt x="3237750" y="41829"/>
                  <a:pt x="3359487" y="0"/>
                </a:cubicBezTo>
                <a:cubicBezTo>
                  <a:pt x="3481224" y="-41829"/>
                  <a:pt x="3824811" y="33178"/>
                  <a:pt x="3974050" y="0"/>
                </a:cubicBezTo>
                <a:cubicBezTo>
                  <a:pt x="4123289" y="-33178"/>
                  <a:pt x="4262989" y="53767"/>
                  <a:pt x="4466808" y="0"/>
                </a:cubicBezTo>
                <a:cubicBezTo>
                  <a:pt x="4670627" y="-53767"/>
                  <a:pt x="4997112" y="8508"/>
                  <a:pt x="5142274" y="0"/>
                </a:cubicBezTo>
                <a:cubicBezTo>
                  <a:pt x="5287436" y="-8508"/>
                  <a:pt x="5615861" y="55966"/>
                  <a:pt x="5756837" y="0"/>
                </a:cubicBezTo>
                <a:cubicBezTo>
                  <a:pt x="5897813" y="-55966"/>
                  <a:pt x="6263227" y="76406"/>
                  <a:pt x="6493206" y="0"/>
                </a:cubicBezTo>
                <a:cubicBezTo>
                  <a:pt x="6703310" y="29435"/>
                  <a:pt x="6939371" y="146383"/>
                  <a:pt x="6896145" y="402939"/>
                </a:cubicBezTo>
                <a:cubicBezTo>
                  <a:pt x="6939818" y="546072"/>
                  <a:pt x="6891332" y="838226"/>
                  <a:pt x="6896145" y="981752"/>
                </a:cubicBezTo>
                <a:cubicBezTo>
                  <a:pt x="6900958" y="1125278"/>
                  <a:pt x="6883067" y="1363922"/>
                  <a:pt x="6896145" y="1560564"/>
                </a:cubicBezTo>
                <a:cubicBezTo>
                  <a:pt x="6909223" y="1757206"/>
                  <a:pt x="6839932" y="1877906"/>
                  <a:pt x="6896145" y="2088801"/>
                </a:cubicBezTo>
                <a:cubicBezTo>
                  <a:pt x="6860852" y="2284541"/>
                  <a:pt x="6743034" y="2526064"/>
                  <a:pt x="6493206" y="2491740"/>
                </a:cubicBezTo>
                <a:cubicBezTo>
                  <a:pt x="6344484" y="2508369"/>
                  <a:pt x="6232752" y="2473398"/>
                  <a:pt x="6000448" y="2491740"/>
                </a:cubicBezTo>
                <a:cubicBezTo>
                  <a:pt x="5768144" y="2510082"/>
                  <a:pt x="5733836" y="2444444"/>
                  <a:pt x="5568593" y="2491740"/>
                </a:cubicBezTo>
                <a:cubicBezTo>
                  <a:pt x="5403350" y="2539036"/>
                  <a:pt x="5233568" y="2446290"/>
                  <a:pt x="5075835" y="2491740"/>
                </a:cubicBezTo>
                <a:cubicBezTo>
                  <a:pt x="4918102" y="2537190"/>
                  <a:pt x="4698178" y="2418263"/>
                  <a:pt x="4461271" y="2491740"/>
                </a:cubicBezTo>
                <a:cubicBezTo>
                  <a:pt x="4224364" y="2565217"/>
                  <a:pt x="4239956" y="2479599"/>
                  <a:pt x="4029416" y="2491740"/>
                </a:cubicBezTo>
                <a:cubicBezTo>
                  <a:pt x="3818877" y="2503881"/>
                  <a:pt x="3705680" y="2432400"/>
                  <a:pt x="3475756" y="2491740"/>
                </a:cubicBezTo>
                <a:cubicBezTo>
                  <a:pt x="3245832" y="2551080"/>
                  <a:pt x="2942984" y="2465340"/>
                  <a:pt x="2800290" y="2491740"/>
                </a:cubicBezTo>
                <a:cubicBezTo>
                  <a:pt x="2657596" y="2518140"/>
                  <a:pt x="2549069" y="2445580"/>
                  <a:pt x="2307532" y="2491740"/>
                </a:cubicBezTo>
                <a:cubicBezTo>
                  <a:pt x="2065995" y="2537900"/>
                  <a:pt x="2022266" y="2471700"/>
                  <a:pt x="1875676" y="2491740"/>
                </a:cubicBezTo>
                <a:cubicBezTo>
                  <a:pt x="1729086" y="2511780"/>
                  <a:pt x="1617220" y="2481338"/>
                  <a:pt x="1382918" y="2491740"/>
                </a:cubicBezTo>
                <a:cubicBezTo>
                  <a:pt x="1148616" y="2502142"/>
                  <a:pt x="687521" y="2417155"/>
                  <a:pt x="402939" y="2491740"/>
                </a:cubicBezTo>
                <a:cubicBezTo>
                  <a:pt x="182921" y="2525400"/>
                  <a:pt x="-14902" y="2298185"/>
                  <a:pt x="0" y="2088801"/>
                </a:cubicBezTo>
                <a:cubicBezTo>
                  <a:pt x="-21230" y="1923624"/>
                  <a:pt x="28622" y="1716796"/>
                  <a:pt x="0" y="1560564"/>
                </a:cubicBezTo>
                <a:cubicBezTo>
                  <a:pt x="-28622" y="1404332"/>
                  <a:pt x="16294" y="1184024"/>
                  <a:pt x="0" y="998610"/>
                </a:cubicBezTo>
                <a:cubicBezTo>
                  <a:pt x="-16294" y="813196"/>
                  <a:pt x="2661" y="553385"/>
                  <a:pt x="0" y="402939"/>
                </a:cubicBezTo>
                <a:close/>
              </a:path>
              <a:path w="6896145" h="2491740" stroke="0" extrusionOk="0">
                <a:moveTo>
                  <a:pt x="0" y="402939"/>
                </a:moveTo>
                <a:cubicBezTo>
                  <a:pt x="3034" y="164430"/>
                  <a:pt x="225371" y="-13518"/>
                  <a:pt x="402939" y="0"/>
                </a:cubicBezTo>
                <a:cubicBezTo>
                  <a:pt x="541138" y="-41933"/>
                  <a:pt x="684798" y="6838"/>
                  <a:pt x="834794" y="0"/>
                </a:cubicBezTo>
                <a:cubicBezTo>
                  <a:pt x="984790" y="-6838"/>
                  <a:pt x="1287953" y="45991"/>
                  <a:pt x="1449358" y="0"/>
                </a:cubicBezTo>
                <a:cubicBezTo>
                  <a:pt x="1610763" y="-45991"/>
                  <a:pt x="1925387" y="69468"/>
                  <a:pt x="2063921" y="0"/>
                </a:cubicBezTo>
                <a:cubicBezTo>
                  <a:pt x="2202455" y="-69468"/>
                  <a:pt x="2479507" y="32567"/>
                  <a:pt x="2739387" y="0"/>
                </a:cubicBezTo>
                <a:cubicBezTo>
                  <a:pt x="2999267" y="-32567"/>
                  <a:pt x="3220253" y="57146"/>
                  <a:pt x="3414853" y="0"/>
                </a:cubicBezTo>
                <a:cubicBezTo>
                  <a:pt x="3609453" y="-57146"/>
                  <a:pt x="3643668" y="26"/>
                  <a:pt x="3846708" y="0"/>
                </a:cubicBezTo>
                <a:cubicBezTo>
                  <a:pt x="4049748" y="-26"/>
                  <a:pt x="4229707" y="50484"/>
                  <a:pt x="4522174" y="0"/>
                </a:cubicBezTo>
                <a:cubicBezTo>
                  <a:pt x="4814641" y="-50484"/>
                  <a:pt x="4978126" y="32281"/>
                  <a:pt x="5136737" y="0"/>
                </a:cubicBezTo>
                <a:cubicBezTo>
                  <a:pt x="5295348" y="-32281"/>
                  <a:pt x="5530961" y="8769"/>
                  <a:pt x="5751301" y="0"/>
                </a:cubicBezTo>
                <a:cubicBezTo>
                  <a:pt x="5971641" y="-8769"/>
                  <a:pt x="6261106" y="80142"/>
                  <a:pt x="6493206" y="0"/>
                </a:cubicBezTo>
                <a:cubicBezTo>
                  <a:pt x="6738351" y="25978"/>
                  <a:pt x="6841852" y="172017"/>
                  <a:pt x="6896145" y="402939"/>
                </a:cubicBezTo>
                <a:cubicBezTo>
                  <a:pt x="6918596" y="542978"/>
                  <a:pt x="6858046" y="843156"/>
                  <a:pt x="6896145" y="981752"/>
                </a:cubicBezTo>
                <a:cubicBezTo>
                  <a:pt x="6934244" y="1120348"/>
                  <a:pt x="6836661" y="1352229"/>
                  <a:pt x="6896145" y="1493130"/>
                </a:cubicBezTo>
                <a:cubicBezTo>
                  <a:pt x="6955629" y="1634031"/>
                  <a:pt x="6857767" y="1899521"/>
                  <a:pt x="6896145" y="2088801"/>
                </a:cubicBezTo>
                <a:cubicBezTo>
                  <a:pt x="6923212" y="2304483"/>
                  <a:pt x="6686747" y="2528721"/>
                  <a:pt x="6493206" y="2491740"/>
                </a:cubicBezTo>
                <a:cubicBezTo>
                  <a:pt x="6375171" y="2511420"/>
                  <a:pt x="6227746" y="2450331"/>
                  <a:pt x="6122253" y="2491740"/>
                </a:cubicBezTo>
                <a:cubicBezTo>
                  <a:pt x="6016760" y="2533149"/>
                  <a:pt x="5690618" y="2475457"/>
                  <a:pt x="5446787" y="2491740"/>
                </a:cubicBezTo>
                <a:cubicBezTo>
                  <a:pt x="5202956" y="2508023"/>
                  <a:pt x="5190460" y="2458732"/>
                  <a:pt x="5014932" y="2491740"/>
                </a:cubicBezTo>
                <a:cubicBezTo>
                  <a:pt x="4839404" y="2524748"/>
                  <a:pt x="4503940" y="2423813"/>
                  <a:pt x="4339466" y="2491740"/>
                </a:cubicBezTo>
                <a:cubicBezTo>
                  <a:pt x="4174992" y="2559667"/>
                  <a:pt x="3942608" y="2488911"/>
                  <a:pt x="3785805" y="2491740"/>
                </a:cubicBezTo>
                <a:cubicBezTo>
                  <a:pt x="3629002" y="2494569"/>
                  <a:pt x="3526866" y="2460162"/>
                  <a:pt x="3414853" y="2491740"/>
                </a:cubicBezTo>
                <a:cubicBezTo>
                  <a:pt x="3302840" y="2523318"/>
                  <a:pt x="3163882" y="2476893"/>
                  <a:pt x="2982998" y="2491740"/>
                </a:cubicBezTo>
                <a:cubicBezTo>
                  <a:pt x="2802115" y="2506587"/>
                  <a:pt x="2550828" y="2470641"/>
                  <a:pt x="2368434" y="2491740"/>
                </a:cubicBezTo>
                <a:cubicBezTo>
                  <a:pt x="2186040" y="2512839"/>
                  <a:pt x="2082477" y="2464834"/>
                  <a:pt x="1875676" y="2491740"/>
                </a:cubicBezTo>
                <a:cubicBezTo>
                  <a:pt x="1668875" y="2518646"/>
                  <a:pt x="1536882" y="2442366"/>
                  <a:pt x="1261113" y="2491740"/>
                </a:cubicBezTo>
                <a:cubicBezTo>
                  <a:pt x="985344" y="2541114"/>
                  <a:pt x="736436" y="2463455"/>
                  <a:pt x="402939" y="2491740"/>
                </a:cubicBezTo>
                <a:cubicBezTo>
                  <a:pt x="199920" y="2534829"/>
                  <a:pt x="12924" y="2319883"/>
                  <a:pt x="0" y="2088801"/>
                </a:cubicBezTo>
                <a:cubicBezTo>
                  <a:pt x="-43569" y="1866938"/>
                  <a:pt x="52225" y="1818658"/>
                  <a:pt x="0" y="1577423"/>
                </a:cubicBezTo>
                <a:cubicBezTo>
                  <a:pt x="-52225" y="1336188"/>
                  <a:pt x="50920" y="1134929"/>
                  <a:pt x="0" y="981752"/>
                </a:cubicBezTo>
                <a:cubicBezTo>
                  <a:pt x="-50920" y="828575"/>
                  <a:pt x="34608" y="549471"/>
                  <a:pt x="0" y="402939"/>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ct val="50000"/>
              </a:spcBef>
            </a:pPr>
            <a:r>
              <a:rPr lang="vi-VN" altLang="en-US" sz="32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a:t>
            </a:r>
            <a:r>
              <a:rPr lang="en-US" altLang="en-US" sz="32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a:t>
            </a:r>
            <a:r>
              <a:rPr lang="vi-VN" altLang="en-US" sz="32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ổ quốc.</a:t>
            </a:r>
            <a:endParaRPr lang="en-GB" altLang="en-US" sz="32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F28C6F9D-7D8F-3F72-5203-270847EB9CB0}"/>
              </a:ext>
            </a:extLst>
          </p:cNvPr>
          <p:cNvSpPr/>
          <p:nvPr/>
        </p:nvSpPr>
        <p:spPr>
          <a:xfrm>
            <a:off x="442760" y="369267"/>
            <a:ext cx="11306480" cy="223861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eaLnBrk="1" hangingPunct="1">
              <a:spcBef>
                <a:spcPct val="50000"/>
              </a:spcBef>
            </a:pP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54270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41E6FD7C-4BBE-36F5-729A-CBA6C7D8EAC4}"/>
              </a:ext>
            </a:extLst>
          </p:cNvPr>
          <p:cNvSpPr/>
          <p:nvPr/>
        </p:nvSpPr>
        <p:spPr>
          <a:xfrm>
            <a:off x="707322" y="3429000"/>
            <a:ext cx="10777356" cy="1714500"/>
          </a:xfrm>
          <a:custGeom>
            <a:avLst/>
            <a:gdLst>
              <a:gd name="connsiteX0" fmla="*/ 0 w 10777356"/>
              <a:gd name="connsiteY0" fmla="*/ 277252 h 1714500"/>
              <a:gd name="connsiteX1" fmla="*/ 277252 w 10777356"/>
              <a:gd name="connsiteY1" fmla="*/ 0 h 1714500"/>
              <a:gd name="connsiteX2" fmla="*/ 947417 w 10777356"/>
              <a:gd name="connsiteY2" fmla="*/ 0 h 1714500"/>
              <a:gd name="connsiteX3" fmla="*/ 1617581 w 10777356"/>
              <a:gd name="connsiteY3" fmla="*/ 0 h 1714500"/>
              <a:gd name="connsiteX4" fmla="*/ 2185518 w 10777356"/>
              <a:gd name="connsiteY4" fmla="*/ 0 h 1714500"/>
              <a:gd name="connsiteX5" fmla="*/ 2446768 w 10777356"/>
              <a:gd name="connsiteY5" fmla="*/ 0 h 1714500"/>
              <a:gd name="connsiteX6" fmla="*/ 3219162 w 10777356"/>
              <a:gd name="connsiteY6" fmla="*/ 0 h 1714500"/>
              <a:gd name="connsiteX7" fmla="*/ 3787098 w 10777356"/>
              <a:gd name="connsiteY7" fmla="*/ 0 h 1714500"/>
              <a:gd name="connsiteX8" fmla="*/ 4150577 w 10777356"/>
              <a:gd name="connsiteY8" fmla="*/ 0 h 1714500"/>
              <a:gd name="connsiteX9" fmla="*/ 4616285 w 10777356"/>
              <a:gd name="connsiteY9" fmla="*/ 0 h 1714500"/>
              <a:gd name="connsiteX10" fmla="*/ 5286449 w 10777356"/>
              <a:gd name="connsiteY10" fmla="*/ 0 h 1714500"/>
              <a:gd name="connsiteX11" fmla="*/ 5649929 w 10777356"/>
              <a:gd name="connsiteY11" fmla="*/ 0 h 1714500"/>
              <a:gd name="connsiteX12" fmla="*/ 6217865 w 10777356"/>
              <a:gd name="connsiteY12" fmla="*/ 0 h 1714500"/>
              <a:gd name="connsiteX13" fmla="*/ 6990258 w 10777356"/>
              <a:gd name="connsiteY13" fmla="*/ 0 h 1714500"/>
              <a:gd name="connsiteX14" fmla="*/ 7455966 w 10777356"/>
              <a:gd name="connsiteY14" fmla="*/ 0 h 1714500"/>
              <a:gd name="connsiteX15" fmla="*/ 7819445 w 10777356"/>
              <a:gd name="connsiteY15" fmla="*/ 0 h 1714500"/>
              <a:gd name="connsiteX16" fmla="*/ 8285153 w 10777356"/>
              <a:gd name="connsiteY16" fmla="*/ 0 h 1714500"/>
              <a:gd name="connsiteX17" fmla="*/ 9057546 w 10777356"/>
              <a:gd name="connsiteY17" fmla="*/ 0 h 1714500"/>
              <a:gd name="connsiteX18" fmla="*/ 9421025 w 10777356"/>
              <a:gd name="connsiteY18" fmla="*/ 0 h 1714500"/>
              <a:gd name="connsiteX19" fmla="*/ 9784504 w 10777356"/>
              <a:gd name="connsiteY19" fmla="*/ 0 h 1714500"/>
              <a:gd name="connsiteX20" fmla="*/ 10500104 w 10777356"/>
              <a:gd name="connsiteY20" fmla="*/ 0 h 1714500"/>
              <a:gd name="connsiteX21" fmla="*/ 10777356 w 10777356"/>
              <a:gd name="connsiteY21" fmla="*/ 277252 h 1714500"/>
              <a:gd name="connsiteX22" fmla="*/ 10777356 w 10777356"/>
              <a:gd name="connsiteY22" fmla="*/ 845650 h 1714500"/>
              <a:gd name="connsiteX23" fmla="*/ 10777356 w 10777356"/>
              <a:gd name="connsiteY23" fmla="*/ 1437248 h 1714500"/>
              <a:gd name="connsiteX24" fmla="*/ 10500104 w 10777356"/>
              <a:gd name="connsiteY24" fmla="*/ 1714500 h 1714500"/>
              <a:gd name="connsiteX25" fmla="*/ 10034396 w 10777356"/>
              <a:gd name="connsiteY25" fmla="*/ 1714500 h 1714500"/>
              <a:gd name="connsiteX26" fmla="*/ 9466460 w 10777356"/>
              <a:gd name="connsiteY26" fmla="*/ 1714500 h 1714500"/>
              <a:gd name="connsiteX27" fmla="*/ 8898524 w 10777356"/>
              <a:gd name="connsiteY27" fmla="*/ 1714500 h 1714500"/>
              <a:gd name="connsiteX28" fmla="*/ 8535045 w 10777356"/>
              <a:gd name="connsiteY28" fmla="*/ 1714500 h 1714500"/>
              <a:gd name="connsiteX29" fmla="*/ 7864880 w 10777356"/>
              <a:gd name="connsiteY29" fmla="*/ 1714500 h 1714500"/>
              <a:gd name="connsiteX30" fmla="*/ 7603629 w 10777356"/>
              <a:gd name="connsiteY30" fmla="*/ 1714500 h 1714500"/>
              <a:gd name="connsiteX31" fmla="*/ 7240150 w 10777356"/>
              <a:gd name="connsiteY31" fmla="*/ 1714500 h 1714500"/>
              <a:gd name="connsiteX32" fmla="*/ 6672214 w 10777356"/>
              <a:gd name="connsiteY32" fmla="*/ 1714500 h 1714500"/>
              <a:gd name="connsiteX33" fmla="*/ 5899821 w 10777356"/>
              <a:gd name="connsiteY33" fmla="*/ 1714500 h 1714500"/>
              <a:gd name="connsiteX34" fmla="*/ 5536341 w 10777356"/>
              <a:gd name="connsiteY34" fmla="*/ 1714500 h 1714500"/>
              <a:gd name="connsiteX35" fmla="*/ 4763948 w 10777356"/>
              <a:gd name="connsiteY35" fmla="*/ 1714500 h 1714500"/>
              <a:gd name="connsiteX36" fmla="*/ 3991555 w 10777356"/>
              <a:gd name="connsiteY36" fmla="*/ 1714500 h 1714500"/>
              <a:gd name="connsiteX37" fmla="*/ 3730304 w 10777356"/>
              <a:gd name="connsiteY37" fmla="*/ 1714500 h 1714500"/>
              <a:gd name="connsiteX38" fmla="*/ 3366825 w 10777356"/>
              <a:gd name="connsiteY38" fmla="*/ 1714500 h 1714500"/>
              <a:gd name="connsiteX39" fmla="*/ 3003346 w 10777356"/>
              <a:gd name="connsiteY39" fmla="*/ 1714500 h 1714500"/>
              <a:gd name="connsiteX40" fmla="*/ 2742095 w 10777356"/>
              <a:gd name="connsiteY40" fmla="*/ 1714500 h 1714500"/>
              <a:gd name="connsiteX41" fmla="*/ 1969702 w 10777356"/>
              <a:gd name="connsiteY41" fmla="*/ 1714500 h 1714500"/>
              <a:gd name="connsiteX42" fmla="*/ 1708451 w 10777356"/>
              <a:gd name="connsiteY42" fmla="*/ 1714500 h 1714500"/>
              <a:gd name="connsiteX43" fmla="*/ 1344972 w 10777356"/>
              <a:gd name="connsiteY43" fmla="*/ 1714500 h 1714500"/>
              <a:gd name="connsiteX44" fmla="*/ 277252 w 10777356"/>
              <a:gd name="connsiteY44" fmla="*/ 1714500 h 1714500"/>
              <a:gd name="connsiteX45" fmla="*/ 0 w 10777356"/>
              <a:gd name="connsiteY45" fmla="*/ 1437248 h 1714500"/>
              <a:gd name="connsiteX46" fmla="*/ 0 w 10777356"/>
              <a:gd name="connsiteY46" fmla="*/ 834050 h 1714500"/>
              <a:gd name="connsiteX47" fmla="*/ 0 w 10777356"/>
              <a:gd name="connsiteY47" fmla="*/ 277252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77356" h="1714500" fill="none" extrusionOk="0">
                <a:moveTo>
                  <a:pt x="0" y="277252"/>
                </a:moveTo>
                <a:cubicBezTo>
                  <a:pt x="-3975" y="133540"/>
                  <a:pt x="140655" y="-13005"/>
                  <a:pt x="277252" y="0"/>
                </a:cubicBezTo>
                <a:cubicBezTo>
                  <a:pt x="509438" y="-50019"/>
                  <a:pt x="765562" y="8414"/>
                  <a:pt x="947417" y="0"/>
                </a:cubicBezTo>
                <a:cubicBezTo>
                  <a:pt x="1129273" y="-8414"/>
                  <a:pt x="1384108" y="78581"/>
                  <a:pt x="1617581" y="0"/>
                </a:cubicBezTo>
                <a:cubicBezTo>
                  <a:pt x="1851054" y="-78581"/>
                  <a:pt x="2006737" y="16179"/>
                  <a:pt x="2185518" y="0"/>
                </a:cubicBezTo>
                <a:cubicBezTo>
                  <a:pt x="2364299" y="-16179"/>
                  <a:pt x="2336385" y="774"/>
                  <a:pt x="2446768" y="0"/>
                </a:cubicBezTo>
                <a:cubicBezTo>
                  <a:pt x="2557151" y="-774"/>
                  <a:pt x="2947908" y="10392"/>
                  <a:pt x="3219162" y="0"/>
                </a:cubicBezTo>
                <a:cubicBezTo>
                  <a:pt x="3490416" y="-10392"/>
                  <a:pt x="3544573" y="38195"/>
                  <a:pt x="3787098" y="0"/>
                </a:cubicBezTo>
                <a:cubicBezTo>
                  <a:pt x="4029623" y="-38195"/>
                  <a:pt x="3978858" y="8946"/>
                  <a:pt x="4150577" y="0"/>
                </a:cubicBezTo>
                <a:cubicBezTo>
                  <a:pt x="4322296" y="-8946"/>
                  <a:pt x="4442430" y="17024"/>
                  <a:pt x="4616285" y="0"/>
                </a:cubicBezTo>
                <a:cubicBezTo>
                  <a:pt x="4790140" y="-17024"/>
                  <a:pt x="5108694" y="69802"/>
                  <a:pt x="5286449" y="0"/>
                </a:cubicBezTo>
                <a:cubicBezTo>
                  <a:pt x="5464204" y="-69802"/>
                  <a:pt x="5554392" y="18141"/>
                  <a:pt x="5649929" y="0"/>
                </a:cubicBezTo>
                <a:cubicBezTo>
                  <a:pt x="5745466" y="-18141"/>
                  <a:pt x="5957587" y="16212"/>
                  <a:pt x="6217865" y="0"/>
                </a:cubicBezTo>
                <a:cubicBezTo>
                  <a:pt x="6478143" y="-16212"/>
                  <a:pt x="6663266" y="81216"/>
                  <a:pt x="6990258" y="0"/>
                </a:cubicBezTo>
                <a:cubicBezTo>
                  <a:pt x="7317250" y="-81216"/>
                  <a:pt x="7295324" y="31107"/>
                  <a:pt x="7455966" y="0"/>
                </a:cubicBezTo>
                <a:cubicBezTo>
                  <a:pt x="7616608" y="-31107"/>
                  <a:pt x="7673948" y="13876"/>
                  <a:pt x="7819445" y="0"/>
                </a:cubicBezTo>
                <a:cubicBezTo>
                  <a:pt x="7964942" y="-13876"/>
                  <a:pt x="8118143" y="41679"/>
                  <a:pt x="8285153" y="0"/>
                </a:cubicBezTo>
                <a:cubicBezTo>
                  <a:pt x="8452163" y="-41679"/>
                  <a:pt x="8695742" y="41027"/>
                  <a:pt x="9057546" y="0"/>
                </a:cubicBezTo>
                <a:cubicBezTo>
                  <a:pt x="9419350" y="-41027"/>
                  <a:pt x="9293128" y="18990"/>
                  <a:pt x="9421025" y="0"/>
                </a:cubicBezTo>
                <a:cubicBezTo>
                  <a:pt x="9548922" y="-18990"/>
                  <a:pt x="9704697" y="13800"/>
                  <a:pt x="9784504" y="0"/>
                </a:cubicBezTo>
                <a:cubicBezTo>
                  <a:pt x="9864311" y="-13800"/>
                  <a:pt x="10215897" y="47326"/>
                  <a:pt x="10500104" y="0"/>
                </a:cubicBezTo>
                <a:cubicBezTo>
                  <a:pt x="10665860" y="8501"/>
                  <a:pt x="10747477" y="145125"/>
                  <a:pt x="10777356" y="277252"/>
                </a:cubicBezTo>
                <a:cubicBezTo>
                  <a:pt x="10821739" y="483996"/>
                  <a:pt x="10723274" y="586194"/>
                  <a:pt x="10777356" y="845650"/>
                </a:cubicBezTo>
                <a:cubicBezTo>
                  <a:pt x="10831438" y="1105106"/>
                  <a:pt x="10750774" y="1233748"/>
                  <a:pt x="10777356" y="1437248"/>
                </a:cubicBezTo>
                <a:cubicBezTo>
                  <a:pt x="10781293" y="1621366"/>
                  <a:pt x="10663091" y="1743042"/>
                  <a:pt x="10500104" y="1714500"/>
                </a:cubicBezTo>
                <a:cubicBezTo>
                  <a:pt x="10315834" y="1739991"/>
                  <a:pt x="10158928" y="1684392"/>
                  <a:pt x="10034396" y="1714500"/>
                </a:cubicBezTo>
                <a:cubicBezTo>
                  <a:pt x="9909864" y="1744608"/>
                  <a:pt x="9686590" y="1692774"/>
                  <a:pt x="9466460" y="1714500"/>
                </a:cubicBezTo>
                <a:cubicBezTo>
                  <a:pt x="9246330" y="1736226"/>
                  <a:pt x="9059992" y="1668550"/>
                  <a:pt x="8898524" y="1714500"/>
                </a:cubicBezTo>
                <a:cubicBezTo>
                  <a:pt x="8737056" y="1760450"/>
                  <a:pt x="8714881" y="1686251"/>
                  <a:pt x="8535045" y="1714500"/>
                </a:cubicBezTo>
                <a:cubicBezTo>
                  <a:pt x="8355209" y="1742749"/>
                  <a:pt x="8119650" y="1708161"/>
                  <a:pt x="7864880" y="1714500"/>
                </a:cubicBezTo>
                <a:cubicBezTo>
                  <a:pt x="7610111" y="1720839"/>
                  <a:pt x="7720183" y="1696043"/>
                  <a:pt x="7603629" y="1714500"/>
                </a:cubicBezTo>
                <a:cubicBezTo>
                  <a:pt x="7487075" y="1732957"/>
                  <a:pt x="7316286" y="1704676"/>
                  <a:pt x="7240150" y="1714500"/>
                </a:cubicBezTo>
                <a:cubicBezTo>
                  <a:pt x="7164014" y="1724324"/>
                  <a:pt x="6836715" y="1693154"/>
                  <a:pt x="6672214" y="1714500"/>
                </a:cubicBezTo>
                <a:cubicBezTo>
                  <a:pt x="6507713" y="1735846"/>
                  <a:pt x="6211032" y="1644988"/>
                  <a:pt x="5899821" y="1714500"/>
                </a:cubicBezTo>
                <a:cubicBezTo>
                  <a:pt x="5588610" y="1784012"/>
                  <a:pt x="5610045" y="1697653"/>
                  <a:pt x="5536341" y="1714500"/>
                </a:cubicBezTo>
                <a:cubicBezTo>
                  <a:pt x="5462637" y="1731347"/>
                  <a:pt x="5025373" y="1710071"/>
                  <a:pt x="4763948" y="1714500"/>
                </a:cubicBezTo>
                <a:cubicBezTo>
                  <a:pt x="4502523" y="1718929"/>
                  <a:pt x="4189573" y="1691586"/>
                  <a:pt x="3991555" y="1714500"/>
                </a:cubicBezTo>
                <a:cubicBezTo>
                  <a:pt x="3793537" y="1737414"/>
                  <a:pt x="3844867" y="1704579"/>
                  <a:pt x="3730304" y="1714500"/>
                </a:cubicBezTo>
                <a:cubicBezTo>
                  <a:pt x="3615741" y="1724421"/>
                  <a:pt x="3479920" y="1679778"/>
                  <a:pt x="3366825" y="1714500"/>
                </a:cubicBezTo>
                <a:cubicBezTo>
                  <a:pt x="3253730" y="1749222"/>
                  <a:pt x="3166744" y="1700794"/>
                  <a:pt x="3003346" y="1714500"/>
                </a:cubicBezTo>
                <a:cubicBezTo>
                  <a:pt x="2839948" y="1728206"/>
                  <a:pt x="2833710" y="1712506"/>
                  <a:pt x="2742095" y="1714500"/>
                </a:cubicBezTo>
                <a:cubicBezTo>
                  <a:pt x="2650480" y="1716494"/>
                  <a:pt x="2198812" y="1663798"/>
                  <a:pt x="1969702" y="1714500"/>
                </a:cubicBezTo>
                <a:cubicBezTo>
                  <a:pt x="1740592" y="1765202"/>
                  <a:pt x="1828571" y="1714021"/>
                  <a:pt x="1708451" y="1714500"/>
                </a:cubicBezTo>
                <a:cubicBezTo>
                  <a:pt x="1588331" y="1714979"/>
                  <a:pt x="1481767" y="1681475"/>
                  <a:pt x="1344972" y="1714500"/>
                </a:cubicBezTo>
                <a:cubicBezTo>
                  <a:pt x="1208177" y="1747525"/>
                  <a:pt x="612334" y="1616032"/>
                  <a:pt x="277252" y="1714500"/>
                </a:cubicBezTo>
                <a:cubicBezTo>
                  <a:pt x="106271" y="1692628"/>
                  <a:pt x="-27392" y="1600905"/>
                  <a:pt x="0" y="1437248"/>
                </a:cubicBezTo>
                <a:cubicBezTo>
                  <a:pt x="-57931" y="1313312"/>
                  <a:pt x="49005" y="1040331"/>
                  <a:pt x="0" y="834050"/>
                </a:cubicBezTo>
                <a:cubicBezTo>
                  <a:pt x="-49005" y="627769"/>
                  <a:pt x="50898" y="547147"/>
                  <a:pt x="0" y="277252"/>
                </a:cubicBezTo>
                <a:close/>
              </a:path>
              <a:path w="10777356" h="1714500" stroke="0" extrusionOk="0">
                <a:moveTo>
                  <a:pt x="0" y="277252"/>
                </a:moveTo>
                <a:cubicBezTo>
                  <a:pt x="8141" y="81271"/>
                  <a:pt x="144564" y="-6142"/>
                  <a:pt x="277252" y="0"/>
                </a:cubicBezTo>
                <a:cubicBezTo>
                  <a:pt x="448472" y="-3247"/>
                  <a:pt x="487692" y="33535"/>
                  <a:pt x="640731" y="0"/>
                </a:cubicBezTo>
                <a:cubicBezTo>
                  <a:pt x="793770" y="-33535"/>
                  <a:pt x="1057137" y="28675"/>
                  <a:pt x="1310896" y="0"/>
                </a:cubicBezTo>
                <a:cubicBezTo>
                  <a:pt x="1564656" y="-28675"/>
                  <a:pt x="1783927" y="44138"/>
                  <a:pt x="1981061" y="0"/>
                </a:cubicBezTo>
                <a:cubicBezTo>
                  <a:pt x="2178196" y="-44138"/>
                  <a:pt x="2530162" y="6380"/>
                  <a:pt x="2753454" y="0"/>
                </a:cubicBezTo>
                <a:cubicBezTo>
                  <a:pt x="2976746" y="-6380"/>
                  <a:pt x="3353622" y="40571"/>
                  <a:pt x="3525847" y="0"/>
                </a:cubicBezTo>
                <a:cubicBezTo>
                  <a:pt x="3698072" y="-40571"/>
                  <a:pt x="3775922" y="33399"/>
                  <a:pt x="3889326" y="0"/>
                </a:cubicBezTo>
                <a:cubicBezTo>
                  <a:pt x="4002730" y="-33399"/>
                  <a:pt x="4359955" y="69941"/>
                  <a:pt x="4661720" y="0"/>
                </a:cubicBezTo>
                <a:cubicBezTo>
                  <a:pt x="4963485" y="-69941"/>
                  <a:pt x="5118270" y="38809"/>
                  <a:pt x="5331884" y="0"/>
                </a:cubicBezTo>
                <a:cubicBezTo>
                  <a:pt x="5545498" y="-38809"/>
                  <a:pt x="5725573" y="29815"/>
                  <a:pt x="6002049" y="0"/>
                </a:cubicBezTo>
                <a:cubicBezTo>
                  <a:pt x="6278525" y="-29815"/>
                  <a:pt x="6324399" y="49870"/>
                  <a:pt x="6569985" y="0"/>
                </a:cubicBezTo>
                <a:cubicBezTo>
                  <a:pt x="6815571" y="-49870"/>
                  <a:pt x="6836289" y="19716"/>
                  <a:pt x="7035693" y="0"/>
                </a:cubicBezTo>
                <a:cubicBezTo>
                  <a:pt x="7235097" y="-19716"/>
                  <a:pt x="7529001" y="70140"/>
                  <a:pt x="7705858" y="0"/>
                </a:cubicBezTo>
                <a:cubicBezTo>
                  <a:pt x="7882716" y="-70140"/>
                  <a:pt x="7898375" y="16259"/>
                  <a:pt x="7967108" y="0"/>
                </a:cubicBezTo>
                <a:cubicBezTo>
                  <a:pt x="8035841" y="-16259"/>
                  <a:pt x="8143949" y="24878"/>
                  <a:pt x="8228359" y="0"/>
                </a:cubicBezTo>
                <a:cubicBezTo>
                  <a:pt x="8312769" y="-24878"/>
                  <a:pt x="8378893" y="29314"/>
                  <a:pt x="8489610" y="0"/>
                </a:cubicBezTo>
                <a:cubicBezTo>
                  <a:pt x="8600327" y="-29314"/>
                  <a:pt x="8834815" y="58125"/>
                  <a:pt x="9159775" y="0"/>
                </a:cubicBezTo>
                <a:cubicBezTo>
                  <a:pt x="9484736" y="-58125"/>
                  <a:pt x="9617203" y="14871"/>
                  <a:pt x="9829939" y="0"/>
                </a:cubicBezTo>
                <a:cubicBezTo>
                  <a:pt x="10042675" y="-14871"/>
                  <a:pt x="10172874" y="70503"/>
                  <a:pt x="10500104" y="0"/>
                </a:cubicBezTo>
                <a:cubicBezTo>
                  <a:pt x="10631340" y="-14141"/>
                  <a:pt x="10734830" y="125983"/>
                  <a:pt x="10777356" y="277252"/>
                </a:cubicBezTo>
                <a:cubicBezTo>
                  <a:pt x="10777400" y="560043"/>
                  <a:pt x="10757959" y="692967"/>
                  <a:pt x="10777356" y="880450"/>
                </a:cubicBezTo>
                <a:cubicBezTo>
                  <a:pt x="10796753" y="1067933"/>
                  <a:pt x="10768792" y="1283864"/>
                  <a:pt x="10777356" y="1437248"/>
                </a:cubicBezTo>
                <a:cubicBezTo>
                  <a:pt x="10764333" y="1614778"/>
                  <a:pt x="10675667" y="1731311"/>
                  <a:pt x="10500104" y="1714500"/>
                </a:cubicBezTo>
                <a:cubicBezTo>
                  <a:pt x="10414966" y="1719755"/>
                  <a:pt x="10270903" y="1692015"/>
                  <a:pt x="10136625" y="1714500"/>
                </a:cubicBezTo>
                <a:cubicBezTo>
                  <a:pt x="10002347" y="1736985"/>
                  <a:pt x="9858430" y="1694565"/>
                  <a:pt x="9670917" y="1714500"/>
                </a:cubicBezTo>
                <a:cubicBezTo>
                  <a:pt x="9483404" y="1734435"/>
                  <a:pt x="9202943" y="1655470"/>
                  <a:pt x="9000752" y="1714500"/>
                </a:cubicBezTo>
                <a:cubicBezTo>
                  <a:pt x="8798562" y="1773530"/>
                  <a:pt x="8656342" y="1664280"/>
                  <a:pt x="8330588" y="1714500"/>
                </a:cubicBezTo>
                <a:cubicBezTo>
                  <a:pt x="8004834" y="1764720"/>
                  <a:pt x="8006326" y="1663506"/>
                  <a:pt x="7864880" y="1714500"/>
                </a:cubicBezTo>
                <a:cubicBezTo>
                  <a:pt x="7723434" y="1765494"/>
                  <a:pt x="7602396" y="1667175"/>
                  <a:pt x="7399172" y="1714500"/>
                </a:cubicBezTo>
                <a:cubicBezTo>
                  <a:pt x="7195948" y="1761825"/>
                  <a:pt x="7051374" y="1687605"/>
                  <a:pt x="6729007" y="1714500"/>
                </a:cubicBezTo>
                <a:cubicBezTo>
                  <a:pt x="6406640" y="1741395"/>
                  <a:pt x="6166214" y="1704627"/>
                  <a:pt x="5956614" y="1714500"/>
                </a:cubicBezTo>
                <a:cubicBezTo>
                  <a:pt x="5747014" y="1724373"/>
                  <a:pt x="5658702" y="1687669"/>
                  <a:pt x="5490907" y="1714500"/>
                </a:cubicBezTo>
                <a:cubicBezTo>
                  <a:pt x="5323112" y="1741331"/>
                  <a:pt x="5131731" y="1653968"/>
                  <a:pt x="4922970" y="1714500"/>
                </a:cubicBezTo>
                <a:cubicBezTo>
                  <a:pt x="4714209" y="1775032"/>
                  <a:pt x="4475414" y="1700160"/>
                  <a:pt x="4252806" y="1714500"/>
                </a:cubicBezTo>
                <a:cubicBezTo>
                  <a:pt x="4030198" y="1728840"/>
                  <a:pt x="3880229" y="1657201"/>
                  <a:pt x="3582641" y="1714500"/>
                </a:cubicBezTo>
                <a:cubicBezTo>
                  <a:pt x="3285054" y="1771799"/>
                  <a:pt x="3200625" y="1683890"/>
                  <a:pt x="3014705" y="1714500"/>
                </a:cubicBezTo>
                <a:cubicBezTo>
                  <a:pt x="2828785" y="1745110"/>
                  <a:pt x="2780516" y="1688075"/>
                  <a:pt x="2651225" y="1714500"/>
                </a:cubicBezTo>
                <a:cubicBezTo>
                  <a:pt x="2521934" y="1740925"/>
                  <a:pt x="2173209" y="1645953"/>
                  <a:pt x="1878832" y="1714500"/>
                </a:cubicBezTo>
                <a:cubicBezTo>
                  <a:pt x="1584455" y="1783047"/>
                  <a:pt x="1642723" y="1678779"/>
                  <a:pt x="1515353" y="1714500"/>
                </a:cubicBezTo>
                <a:cubicBezTo>
                  <a:pt x="1387983" y="1750221"/>
                  <a:pt x="1374742" y="1698361"/>
                  <a:pt x="1254102" y="1714500"/>
                </a:cubicBezTo>
                <a:cubicBezTo>
                  <a:pt x="1133462" y="1730639"/>
                  <a:pt x="667014" y="1644297"/>
                  <a:pt x="277252" y="1714500"/>
                </a:cubicBezTo>
                <a:cubicBezTo>
                  <a:pt x="162522" y="1699202"/>
                  <a:pt x="-13934" y="1609486"/>
                  <a:pt x="0" y="1437248"/>
                </a:cubicBezTo>
                <a:cubicBezTo>
                  <a:pt x="-48676" y="1209525"/>
                  <a:pt x="55151" y="1047574"/>
                  <a:pt x="0" y="892050"/>
                </a:cubicBezTo>
                <a:cubicBezTo>
                  <a:pt x="-55151" y="736526"/>
                  <a:pt x="72771" y="424159"/>
                  <a:pt x="0" y="277252"/>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ct val="50000"/>
              </a:spcBef>
            </a:pP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lang="en-GB"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DA430E07-B831-2F15-BF10-D7C1CA60EC33}"/>
              </a:ext>
            </a:extLst>
          </p:cNvPr>
          <p:cNvSpPr/>
          <p:nvPr/>
        </p:nvSpPr>
        <p:spPr>
          <a:xfrm>
            <a:off x="512140" y="310275"/>
            <a:ext cx="11167720" cy="1405918"/>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spcBef>
                <a:spcPct val="50000"/>
              </a:spcBef>
            </a:pPr>
            <a:r>
              <a:rPr lang="en-US"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542708"/>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54270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BS. Nguyễn văn Ba | tranlucsaigon">
            <a:extLst>
              <a:ext uri="{FF2B5EF4-FFF2-40B4-BE49-F238E27FC236}">
                <a16:creationId xmlns:a16="http://schemas.microsoft.com/office/drawing/2014/main" id="{7B667756-7DCE-01E9-6D5F-1C9E7BE58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32" y="2316513"/>
            <a:ext cx="2857500" cy="3362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14">
            <a:extLst>
              <a:ext uri="{FF2B5EF4-FFF2-40B4-BE49-F238E27FC236}">
                <a16:creationId xmlns:a16="http://schemas.microsoft.com/office/drawing/2014/main" id="{5018492B-8A8B-D554-C544-A52FD7646983}"/>
              </a:ext>
            </a:extLst>
          </p:cNvPr>
          <p:cNvSpPr/>
          <p:nvPr/>
        </p:nvSpPr>
        <p:spPr>
          <a:xfrm>
            <a:off x="3404802" y="2411730"/>
            <a:ext cx="8239896" cy="3509010"/>
          </a:xfrm>
          <a:custGeom>
            <a:avLst/>
            <a:gdLst>
              <a:gd name="connsiteX0" fmla="*/ 0 w 8239896"/>
              <a:gd name="connsiteY0" fmla="*/ 567442 h 3509010"/>
              <a:gd name="connsiteX1" fmla="*/ 567442 w 8239896"/>
              <a:gd name="connsiteY1" fmla="*/ 0 h 3509010"/>
              <a:gd name="connsiteX2" fmla="*/ 1017426 w 8239896"/>
              <a:gd name="connsiteY2" fmla="*/ 0 h 3509010"/>
              <a:gd name="connsiteX3" fmla="*/ 1396360 w 8239896"/>
              <a:gd name="connsiteY3" fmla="*/ 0 h 3509010"/>
              <a:gd name="connsiteX4" fmla="*/ 2059495 w 8239896"/>
              <a:gd name="connsiteY4" fmla="*/ 0 h 3509010"/>
              <a:gd name="connsiteX5" fmla="*/ 2580529 w 8239896"/>
              <a:gd name="connsiteY5" fmla="*/ 0 h 3509010"/>
              <a:gd name="connsiteX6" fmla="*/ 3314713 w 8239896"/>
              <a:gd name="connsiteY6" fmla="*/ 0 h 3509010"/>
              <a:gd name="connsiteX7" fmla="*/ 3977848 w 8239896"/>
              <a:gd name="connsiteY7" fmla="*/ 0 h 3509010"/>
              <a:gd name="connsiteX8" fmla="*/ 4427832 w 8239896"/>
              <a:gd name="connsiteY8" fmla="*/ 0 h 3509010"/>
              <a:gd name="connsiteX9" fmla="*/ 4948866 w 8239896"/>
              <a:gd name="connsiteY9" fmla="*/ 0 h 3509010"/>
              <a:gd name="connsiteX10" fmla="*/ 5612001 w 8239896"/>
              <a:gd name="connsiteY10" fmla="*/ 0 h 3509010"/>
              <a:gd name="connsiteX11" fmla="*/ 6061985 w 8239896"/>
              <a:gd name="connsiteY11" fmla="*/ 0 h 3509010"/>
              <a:gd name="connsiteX12" fmla="*/ 6725119 w 8239896"/>
              <a:gd name="connsiteY12" fmla="*/ 0 h 3509010"/>
              <a:gd name="connsiteX13" fmla="*/ 7672454 w 8239896"/>
              <a:gd name="connsiteY13" fmla="*/ 0 h 3509010"/>
              <a:gd name="connsiteX14" fmla="*/ 8239896 w 8239896"/>
              <a:gd name="connsiteY14" fmla="*/ 567442 h 3509010"/>
              <a:gd name="connsiteX15" fmla="*/ 8239896 w 8239896"/>
              <a:gd name="connsiteY15" fmla="*/ 1137232 h 3509010"/>
              <a:gd name="connsiteX16" fmla="*/ 8239896 w 8239896"/>
              <a:gd name="connsiteY16" fmla="*/ 1683281 h 3509010"/>
              <a:gd name="connsiteX17" fmla="*/ 8239896 w 8239896"/>
              <a:gd name="connsiteY17" fmla="*/ 2253071 h 3509010"/>
              <a:gd name="connsiteX18" fmla="*/ 8239896 w 8239896"/>
              <a:gd name="connsiteY18" fmla="*/ 2941568 h 3509010"/>
              <a:gd name="connsiteX19" fmla="*/ 7672454 w 8239896"/>
              <a:gd name="connsiteY19" fmla="*/ 3509010 h 3509010"/>
              <a:gd name="connsiteX20" fmla="*/ 7293520 w 8239896"/>
              <a:gd name="connsiteY20" fmla="*/ 3509010 h 3509010"/>
              <a:gd name="connsiteX21" fmla="*/ 6772486 w 8239896"/>
              <a:gd name="connsiteY21" fmla="*/ 3509010 h 3509010"/>
              <a:gd name="connsiteX22" fmla="*/ 6322502 w 8239896"/>
              <a:gd name="connsiteY22" fmla="*/ 3509010 h 3509010"/>
              <a:gd name="connsiteX23" fmla="*/ 5801468 w 8239896"/>
              <a:gd name="connsiteY23" fmla="*/ 3509010 h 3509010"/>
              <a:gd name="connsiteX24" fmla="*/ 5067283 w 8239896"/>
              <a:gd name="connsiteY24" fmla="*/ 3509010 h 3509010"/>
              <a:gd name="connsiteX25" fmla="*/ 4617299 w 8239896"/>
              <a:gd name="connsiteY25" fmla="*/ 3509010 h 3509010"/>
              <a:gd name="connsiteX26" fmla="*/ 4167315 w 8239896"/>
              <a:gd name="connsiteY26" fmla="*/ 3509010 h 3509010"/>
              <a:gd name="connsiteX27" fmla="*/ 3575230 w 8239896"/>
              <a:gd name="connsiteY27" fmla="*/ 3509010 h 3509010"/>
              <a:gd name="connsiteX28" fmla="*/ 2983146 w 8239896"/>
              <a:gd name="connsiteY28" fmla="*/ 3509010 h 3509010"/>
              <a:gd name="connsiteX29" fmla="*/ 2248962 w 8239896"/>
              <a:gd name="connsiteY29" fmla="*/ 3509010 h 3509010"/>
              <a:gd name="connsiteX30" fmla="*/ 1656877 w 8239896"/>
              <a:gd name="connsiteY30" fmla="*/ 3509010 h 3509010"/>
              <a:gd name="connsiteX31" fmla="*/ 567442 w 8239896"/>
              <a:gd name="connsiteY31" fmla="*/ 3509010 h 3509010"/>
              <a:gd name="connsiteX32" fmla="*/ 0 w 8239896"/>
              <a:gd name="connsiteY32" fmla="*/ 2941568 h 3509010"/>
              <a:gd name="connsiteX33" fmla="*/ 0 w 8239896"/>
              <a:gd name="connsiteY33" fmla="*/ 2371778 h 3509010"/>
              <a:gd name="connsiteX34" fmla="*/ 0 w 8239896"/>
              <a:gd name="connsiteY34" fmla="*/ 1778246 h 3509010"/>
              <a:gd name="connsiteX35" fmla="*/ 0 w 8239896"/>
              <a:gd name="connsiteY35" fmla="*/ 1184715 h 3509010"/>
              <a:gd name="connsiteX36" fmla="*/ 0 w 8239896"/>
              <a:gd name="connsiteY36" fmla="*/ 567442 h 35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39896" h="3509010" fill="none" extrusionOk="0">
                <a:moveTo>
                  <a:pt x="0" y="567442"/>
                </a:moveTo>
                <a:cubicBezTo>
                  <a:pt x="59329" y="208934"/>
                  <a:pt x="297560" y="13721"/>
                  <a:pt x="567442" y="0"/>
                </a:cubicBezTo>
                <a:cubicBezTo>
                  <a:pt x="787865" y="-22109"/>
                  <a:pt x="914506" y="1205"/>
                  <a:pt x="1017426" y="0"/>
                </a:cubicBezTo>
                <a:cubicBezTo>
                  <a:pt x="1120346" y="-1205"/>
                  <a:pt x="1223973" y="27301"/>
                  <a:pt x="1396360" y="0"/>
                </a:cubicBezTo>
                <a:cubicBezTo>
                  <a:pt x="1568747" y="-27301"/>
                  <a:pt x="1899938" y="6500"/>
                  <a:pt x="2059495" y="0"/>
                </a:cubicBezTo>
                <a:cubicBezTo>
                  <a:pt x="2219052" y="-6500"/>
                  <a:pt x="2348317" y="629"/>
                  <a:pt x="2580529" y="0"/>
                </a:cubicBezTo>
                <a:cubicBezTo>
                  <a:pt x="2812741" y="-629"/>
                  <a:pt x="3146146" y="16660"/>
                  <a:pt x="3314713" y="0"/>
                </a:cubicBezTo>
                <a:cubicBezTo>
                  <a:pt x="3483280" y="-16660"/>
                  <a:pt x="3822329" y="32478"/>
                  <a:pt x="3977848" y="0"/>
                </a:cubicBezTo>
                <a:cubicBezTo>
                  <a:pt x="4133368" y="-32478"/>
                  <a:pt x="4297215" y="27858"/>
                  <a:pt x="4427832" y="0"/>
                </a:cubicBezTo>
                <a:cubicBezTo>
                  <a:pt x="4558449" y="-27858"/>
                  <a:pt x="4784083" y="29787"/>
                  <a:pt x="4948866" y="0"/>
                </a:cubicBezTo>
                <a:cubicBezTo>
                  <a:pt x="5113649" y="-29787"/>
                  <a:pt x="5354354" y="34039"/>
                  <a:pt x="5612001" y="0"/>
                </a:cubicBezTo>
                <a:cubicBezTo>
                  <a:pt x="5869649" y="-34039"/>
                  <a:pt x="5852423" y="33132"/>
                  <a:pt x="6061985" y="0"/>
                </a:cubicBezTo>
                <a:cubicBezTo>
                  <a:pt x="6271547" y="-33132"/>
                  <a:pt x="6404972" y="69532"/>
                  <a:pt x="6725119" y="0"/>
                </a:cubicBezTo>
                <a:cubicBezTo>
                  <a:pt x="7045266" y="-69532"/>
                  <a:pt x="7252642" y="53095"/>
                  <a:pt x="7672454" y="0"/>
                </a:cubicBezTo>
                <a:cubicBezTo>
                  <a:pt x="7973452" y="-9409"/>
                  <a:pt x="8260923" y="280498"/>
                  <a:pt x="8239896" y="567442"/>
                </a:cubicBezTo>
                <a:cubicBezTo>
                  <a:pt x="8256199" y="695968"/>
                  <a:pt x="8188577" y="861120"/>
                  <a:pt x="8239896" y="1137232"/>
                </a:cubicBezTo>
                <a:cubicBezTo>
                  <a:pt x="8291215" y="1413344"/>
                  <a:pt x="8223422" y="1518916"/>
                  <a:pt x="8239896" y="1683281"/>
                </a:cubicBezTo>
                <a:cubicBezTo>
                  <a:pt x="8256370" y="1847646"/>
                  <a:pt x="8197446" y="1979561"/>
                  <a:pt x="8239896" y="2253071"/>
                </a:cubicBezTo>
                <a:cubicBezTo>
                  <a:pt x="8282346" y="2526581"/>
                  <a:pt x="8225340" y="2792355"/>
                  <a:pt x="8239896" y="2941568"/>
                </a:cubicBezTo>
                <a:cubicBezTo>
                  <a:pt x="8226416" y="3268556"/>
                  <a:pt x="8007516" y="3532727"/>
                  <a:pt x="7672454" y="3509010"/>
                </a:cubicBezTo>
                <a:cubicBezTo>
                  <a:pt x="7556613" y="3546467"/>
                  <a:pt x="7427934" y="3481233"/>
                  <a:pt x="7293520" y="3509010"/>
                </a:cubicBezTo>
                <a:cubicBezTo>
                  <a:pt x="7159106" y="3536787"/>
                  <a:pt x="6888850" y="3485331"/>
                  <a:pt x="6772486" y="3509010"/>
                </a:cubicBezTo>
                <a:cubicBezTo>
                  <a:pt x="6656122" y="3532689"/>
                  <a:pt x="6433447" y="3484280"/>
                  <a:pt x="6322502" y="3509010"/>
                </a:cubicBezTo>
                <a:cubicBezTo>
                  <a:pt x="6211557" y="3533740"/>
                  <a:pt x="6029208" y="3462650"/>
                  <a:pt x="5801468" y="3509010"/>
                </a:cubicBezTo>
                <a:cubicBezTo>
                  <a:pt x="5573728" y="3555370"/>
                  <a:pt x="5392058" y="3459120"/>
                  <a:pt x="5067283" y="3509010"/>
                </a:cubicBezTo>
                <a:cubicBezTo>
                  <a:pt x="4742508" y="3558900"/>
                  <a:pt x="4743823" y="3494618"/>
                  <a:pt x="4617299" y="3509010"/>
                </a:cubicBezTo>
                <a:cubicBezTo>
                  <a:pt x="4490775" y="3523402"/>
                  <a:pt x="4318646" y="3504035"/>
                  <a:pt x="4167315" y="3509010"/>
                </a:cubicBezTo>
                <a:cubicBezTo>
                  <a:pt x="4015984" y="3513985"/>
                  <a:pt x="3781674" y="3478320"/>
                  <a:pt x="3575230" y="3509010"/>
                </a:cubicBezTo>
                <a:cubicBezTo>
                  <a:pt x="3368786" y="3539700"/>
                  <a:pt x="3155248" y="3471364"/>
                  <a:pt x="2983146" y="3509010"/>
                </a:cubicBezTo>
                <a:cubicBezTo>
                  <a:pt x="2811044" y="3546656"/>
                  <a:pt x="2450188" y="3500950"/>
                  <a:pt x="2248962" y="3509010"/>
                </a:cubicBezTo>
                <a:cubicBezTo>
                  <a:pt x="2047736" y="3517070"/>
                  <a:pt x="1873096" y="3476335"/>
                  <a:pt x="1656877" y="3509010"/>
                </a:cubicBezTo>
                <a:cubicBezTo>
                  <a:pt x="1440659" y="3541685"/>
                  <a:pt x="830112" y="3433027"/>
                  <a:pt x="567442" y="3509010"/>
                </a:cubicBezTo>
                <a:cubicBezTo>
                  <a:pt x="257118" y="3533147"/>
                  <a:pt x="9516" y="3282490"/>
                  <a:pt x="0" y="2941568"/>
                </a:cubicBezTo>
                <a:cubicBezTo>
                  <a:pt x="-4640" y="2691243"/>
                  <a:pt x="63662" y="2573040"/>
                  <a:pt x="0" y="2371778"/>
                </a:cubicBezTo>
                <a:cubicBezTo>
                  <a:pt x="-63662" y="2170516"/>
                  <a:pt x="70525" y="1974088"/>
                  <a:pt x="0" y="1778246"/>
                </a:cubicBezTo>
                <a:cubicBezTo>
                  <a:pt x="-70525" y="1582404"/>
                  <a:pt x="26189" y="1385294"/>
                  <a:pt x="0" y="1184715"/>
                </a:cubicBezTo>
                <a:cubicBezTo>
                  <a:pt x="-26189" y="984136"/>
                  <a:pt x="66649" y="818928"/>
                  <a:pt x="0" y="567442"/>
                </a:cubicBezTo>
                <a:close/>
              </a:path>
              <a:path w="8239896" h="3509010" stroke="0" extrusionOk="0">
                <a:moveTo>
                  <a:pt x="0" y="567442"/>
                </a:moveTo>
                <a:cubicBezTo>
                  <a:pt x="5862" y="223191"/>
                  <a:pt x="276508" y="-6750"/>
                  <a:pt x="567442" y="0"/>
                </a:cubicBezTo>
                <a:cubicBezTo>
                  <a:pt x="770778" y="-40892"/>
                  <a:pt x="927212" y="1133"/>
                  <a:pt x="1017426" y="0"/>
                </a:cubicBezTo>
                <a:cubicBezTo>
                  <a:pt x="1107640" y="-1133"/>
                  <a:pt x="1352826" y="40353"/>
                  <a:pt x="1680561" y="0"/>
                </a:cubicBezTo>
                <a:cubicBezTo>
                  <a:pt x="2008297" y="-40353"/>
                  <a:pt x="2103517" y="4814"/>
                  <a:pt x="2343695" y="0"/>
                </a:cubicBezTo>
                <a:cubicBezTo>
                  <a:pt x="2583873" y="-4814"/>
                  <a:pt x="2892463" y="14796"/>
                  <a:pt x="3077880" y="0"/>
                </a:cubicBezTo>
                <a:cubicBezTo>
                  <a:pt x="3263297" y="-14796"/>
                  <a:pt x="3512678" y="54493"/>
                  <a:pt x="3812064" y="0"/>
                </a:cubicBezTo>
                <a:cubicBezTo>
                  <a:pt x="4111450" y="-54493"/>
                  <a:pt x="4083339" y="43552"/>
                  <a:pt x="4262048" y="0"/>
                </a:cubicBezTo>
                <a:cubicBezTo>
                  <a:pt x="4440757" y="-43552"/>
                  <a:pt x="4835049" y="12098"/>
                  <a:pt x="4996233" y="0"/>
                </a:cubicBezTo>
                <a:cubicBezTo>
                  <a:pt x="5157418" y="-12098"/>
                  <a:pt x="5338363" y="8899"/>
                  <a:pt x="5659367" y="0"/>
                </a:cubicBezTo>
                <a:cubicBezTo>
                  <a:pt x="5980371" y="-8899"/>
                  <a:pt x="6020062" y="67285"/>
                  <a:pt x="6322502" y="0"/>
                </a:cubicBezTo>
                <a:cubicBezTo>
                  <a:pt x="6624942" y="-67285"/>
                  <a:pt x="6663789" y="70077"/>
                  <a:pt x="6914586" y="0"/>
                </a:cubicBezTo>
                <a:cubicBezTo>
                  <a:pt x="7165383" y="-70077"/>
                  <a:pt x="7301449" y="64777"/>
                  <a:pt x="7672454" y="0"/>
                </a:cubicBezTo>
                <a:cubicBezTo>
                  <a:pt x="8014862" y="16637"/>
                  <a:pt x="8249717" y="266069"/>
                  <a:pt x="8239896" y="567442"/>
                </a:cubicBezTo>
                <a:cubicBezTo>
                  <a:pt x="8292703" y="793436"/>
                  <a:pt x="8181008" y="958061"/>
                  <a:pt x="8239896" y="1184715"/>
                </a:cubicBezTo>
                <a:cubicBezTo>
                  <a:pt x="8298784" y="1411369"/>
                  <a:pt x="8230834" y="1571346"/>
                  <a:pt x="8239896" y="1707022"/>
                </a:cubicBezTo>
                <a:cubicBezTo>
                  <a:pt x="8248958" y="1842698"/>
                  <a:pt x="8177444" y="2139963"/>
                  <a:pt x="8239896" y="2324295"/>
                </a:cubicBezTo>
                <a:cubicBezTo>
                  <a:pt x="8302348" y="2508627"/>
                  <a:pt x="8228143" y="2737014"/>
                  <a:pt x="8239896" y="2941568"/>
                </a:cubicBezTo>
                <a:cubicBezTo>
                  <a:pt x="8226519" y="3255201"/>
                  <a:pt x="7956035" y="3474456"/>
                  <a:pt x="7672454" y="3509010"/>
                </a:cubicBezTo>
                <a:cubicBezTo>
                  <a:pt x="7551848" y="3524616"/>
                  <a:pt x="7383730" y="3474976"/>
                  <a:pt x="7293520" y="3509010"/>
                </a:cubicBezTo>
                <a:cubicBezTo>
                  <a:pt x="7203310" y="3543044"/>
                  <a:pt x="6924597" y="3508828"/>
                  <a:pt x="6559335" y="3509010"/>
                </a:cubicBezTo>
                <a:cubicBezTo>
                  <a:pt x="6194074" y="3509192"/>
                  <a:pt x="6170841" y="3451398"/>
                  <a:pt x="5967251" y="3509010"/>
                </a:cubicBezTo>
                <a:cubicBezTo>
                  <a:pt x="5763661" y="3566622"/>
                  <a:pt x="5676565" y="3468382"/>
                  <a:pt x="5588317" y="3509010"/>
                </a:cubicBezTo>
                <a:cubicBezTo>
                  <a:pt x="5500069" y="3549638"/>
                  <a:pt x="5290715" y="3494381"/>
                  <a:pt x="5138333" y="3509010"/>
                </a:cubicBezTo>
                <a:cubicBezTo>
                  <a:pt x="4985951" y="3523639"/>
                  <a:pt x="4632639" y="3463559"/>
                  <a:pt x="4475199" y="3509010"/>
                </a:cubicBezTo>
                <a:cubicBezTo>
                  <a:pt x="4317759" y="3554461"/>
                  <a:pt x="4152353" y="3493827"/>
                  <a:pt x="3954164" y="3509010"/>
                </a:cubicBezTo>
                <a:cubicBezTo>
                  <a:pt x="3755976" y="3524193"/>
                  <a:pt x="3589236" y="3457564"/>
                  <a:pt x="3291030" y="3509010"/>
                </a:cubicBezTo>
                <a:cubicBezTo>
                  <a:pt x="2992824" y="3560456"/>
                  <a:pt x="2877266" y="3497848"/>
                  <a:pt x="2627895" y="3509010"/>
                </a:cubicBezTo>
                <a:cubicBezTo>
                  <a:pt x="2378524" y="3520172"/>
                  <a:pt x="2229407" y="3501889"/>
                  <a:pt x="2106861" y="3509010"/>
                </a:cubicBezTo>
                <a:cubicBezTo>
                  <a:pt x="1984315" y="3516131"/>
                  <a:pt x="1837588" y="3476343"/>
                  <a:pt x="1585827" y="3509010"/>
                </a:cubicBezTo>
                <a:cubicBezTo>
                  <a:pt x="1334066" y="3541677"/>
                  <a:pt x="772750" y="3480304"/>
                  <a:pt x="567442" y="3509010"/>
                </a:cubicBezTo>
                <a:cubicBezTo>
                  <a:pt x="269781" y="3497121"/>
                  <a:pt x="53494" y="3267014"/>
                  <a:pt x="0" y="2941568"/>
                </a:cubicBezTo>
                <a:cubicBezTo>
                  <a:pt x="-55457" y="2704715"/>
                  <a:pt x="34230" y="2603977"/>
                  <a:pt x="0" y="2348037"/>
                </a:cubicBezTo>
                <a:cubicBezTo>
                  <a:pt x="-34230" y="2092097"/>
                  <a:pt x="26290" y="1976948"/>
                  <a:pt x="0" y="1730764"/>
                </a:cubicBezTo>
                <a:cubicBezTo>
                  <a:pt x="-26290" y="1484580"/>
                  <a:pt x="1075" y="1322927"/>
                  <a:pt x="0" y="1113491"/>
                </a:cubicBezTo>
                <a:cubicBezTo>
                  <a:pt x="-1075" y="904055"/>
                  <a:pt x="62412" y="746237"/>
                  <a:pt x="0" y="567442"/>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spcBef>
                <a:spcPct val="50000"/>
              </a:spcBef>
              <a:buFont typeface="Arial" panose="020B0604020202020204" pitchFamily="34" charset="0"/>
              <a:buChar char="•"/>
            </a:pP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Thưa bác sĩ!</a:t>
            </a:r>
            <a:r>
              <a:rPr lang="en-US"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cháu rất cảm ơn bác đã đến giúp đỡ nhân dân Việt Nam.</a:t>
            </a:r>
            <a:endParaRPr lang="en-US"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spcBef>
                <a:spcPct val="50000"/>
              </a:spcBef>
              <a:buFont typeface="Arial" panose="020B0604020202020204" pitchFamily="34" charset="0"/>
              <a:buChar char="•"/>
            </a:pPr>
            <a:r>
              <a:rPr lang="vi-VN"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lang="en-GB" alt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DBD3EBBF-DA1A-566C-A6C3-8F720E0A02B3}"/>
              </a:ext>
            </a:extLst>
          </p:cNvPr>
          <p:cNvGrpSpPr/>
          <p:nvPr/>
        </p:nvGrpSpPr>
        <p:grpSpPr>
          <a:xfrm>
            <a:off x="724328" y="1913789"/>
            <a:ext cx="10743344" cy="3303103"/>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585E3094-9B00-223E-EC9F-EC41B4CAD6F4}"/>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圆角矩形 5">
              <a:extLst>
                <a:ext uri="{FF2B5EF4-FFF2-40B4-BE49-F238E27FC236}">
                  <a16:creationId xmlns:a16="http://schemas.microsoft.com/office/drawing/2014/main" id="{4B869D82-5C9F-AB93-E47C-0690250DECFD}"/>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CD1C8AB-0DAC-9621-9788-085D3E4C0DA0}"/>
              </a:ext>
            </a:extLst>
          </p:cNvPr>
          <p:cNvSpPr txBox="1"/>
          <p:nvPr/>
        </p:nvSpPr>
        <p:spPr>
          <a:xfrm>
            <a:off x="1089660" y="2031213"/>
            <a:ext cx="9748386" cy="2862322"/>
          </a:xfrm>
          <a:prstGeom prst="rect">
            <a:avLst/>
          </a:prstGeom>
          <a:noFill/>
        </p:spPr>
        <p:txBody>
          <a:bodyPr wrap="square" rtlCol="0">
            <a:spAutoFit/>
          </a:bodyPr>
          <a:lstStyle/>
          <a:p>
            <a:pPr algn="just"/>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Bài</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đọc</a:t>
            </a:r>
            <a:r>
              <a:rPr lang="en-US" sz="3600" dirty="0">
                <a:solidFill>
                  <a:srgbClr val="002060"/>
                </a:solidFill>
                <a:latin typeface="+mj-lt"/>
                <a:cs typeface="Calibri" panose="020F0502020204030204" pitchFamily="34" charset="0"/>
              </a:rPr>
              <a:t> chia </a:t>
            </a:r>
            <a:r>
              <a:rPr lang="en-US" sz="3600" dirty="0" err="1">
                <a:solidFill>
                  <a:srgbClr val="002060"/>
                </a:solidFill>
                <a:latin typeface="+mj-lt"/>
                <a:cs typeface="Calibri" panose="020F0502020204030204" pitchFamily="34" charset="0"/>
              </a:rPr>
              <a:t>sẻ</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một</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số</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thông</a:t>
            </a:r>
            <a:r>
              <a:rPr lang="en-US" sz="3600" dirty="0">
                <a:solidFill>
                  <a:srgbClr val="002060"/>
                </a:solidFill>
                <a:latin typeface="+mj-lt"/>
                <a:cs typeface="Calibri" panose="020F0502020204030204" pitchFamily="34" charset="0"/>
              </a:rPr>
              <a:t> tin </a:t>
            </a:r>
            <a:r>
              <a:rPr lang="en-US" sz="3600" dirty="0" err="1">
                <a:solidFill>
                  <a:srgbClr val="002060"/>
                </a:solidFill>
                <a:latin typeface="+mj-lt"/>
                <a:cs typeface="Calibri" panose="020F0502020204030204" pitchFamily="34" charset="0"/>
              </a:rPr>
              <a:t>về</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bác</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sĩ</a:t>
            </a:r>
            <a:r>
              <a:rPr lang="en-US" sz="3600" dirty="0">
                <a:solidFill>
                  <a:srgbClr val="002060"/>
                </a:solidFill>
                <a:latin typeface="+mj-lt"/>
                <a:cs typeface="Calibri" panose="020F0502020204030204" pitchFamily="34" charset="0"/>
              </a:rPr>
              <a:t>  Y-</a:t>
            </a:r>
            <a:r>
              <a:rPr lang="en-US" sz="3600" dirty="0" err="1">
                <a:solidFill>
                  <a:srgbClr val="002060"/>
                </a:solidFill>
                <a:latin typeface="+mj-lt"/>
                <a:cs typeface="Calibri" panose="020F0502020204030204" pitchFamily="34" charset="0"/>
              </a:rPr>
              <a:t>éc</a:t>
            </a:r>
            <a:r>
              <a:rPr lang="en-US" sz="3600" dirty="0">
                <a:solidFill>
                  <a:srgbClr val="002060"/>
                </a:solidFill>
                <a:latin typeface="+mj-lt"/>
                <a:cs typeface="Calibri" panose="020F0502020204030204" pitchFamily="34" charset="0"/>
              </a:rPr>
              <a:t>-</a:t>
            </a:r>
            <a:r>
              <a:rPr lang="en-US" sz="3600" dirty="0" err="1">
                <a:solidFill>
                  <a:srgbClr val="002060"/>
                </a:solidFill>
                <a:latin typeface="+mj-lt"/>
                <a:cs typeface="Calibri" panose="020F0502020204030204" pitchFamily="34" charset="0"/>
              </a:rPr>
              <a:t>xanh</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Vì</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trách</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nhiệm</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bổn</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phận</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của</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ngôi</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nhà</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chung</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Trái</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Đất</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bác</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sĩ</a:t>
            </a:r>
            <a:r>
              <a:rPr lang="en-US" sz="3600" dirty="0">
                <a:solidFill>
                  <a:srgbClr val="002060"/>
                </a:solidFill>
                <a:latin typeface="+mj-lt"/>
                <a:cs typeface="Calibri" panose="020F0502020204030204" pitchFamily="34" charset="0"/>
              </a:rPr>
              <a:t> Y-</a:t>
            </a:r>
            <a:r>
              <a:rPr lang="en-US" sz="3600" dirty="0" err="1">
                <a:solidFill>
                  <a:srgbClr val="002060"/>
                </a:solidFill>
                <a:latin typeface="+mj-lt"/>
                <a:cs typeface="Calibri" panose="020F0502020204030204" pitchFamily="34" charset="0"/>
              </a:rPr>
              <a:t>éc</a:t>
            </a:r>
            <a:r>
              <a:rPr lang="en-US" sz="3600" dirty="0">
                <a:solidFill>
                  <a:srgbClr val="002060"/>
                </a:solidFill>
                <a:latin typeface="+mj-lt"/>
                <a:cs typeface="Calibri" panose="020F0502020204030204" pitchFamily="34" charset="0"/>
              </a:rPr>
              <a:t>-</a:t>
            </a:r>
            <a:r>
              <a:rPr lang="en-US" sz="3600" dirty="0" err="1">
                <a:solidFill>
                  <a:srgbClr val="002060"/>
                </a:solidFill>
                <a:latin typeface="+mj-lt"/>
                <a:cs typeface="Calibri" panose="020F0502020204030204" pitchFamily="34" charset="0"/>
              </a:rPr>
              <a:t>xanh</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đã</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phải</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xa</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gia</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đình</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Tổ</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quốc</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của</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mình</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đến</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giúp</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đỡ</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nhân</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dân</a:t>
            </a:r>
            <a:r>
              <a:rPr lang="en-US" sz="3600" dirty="0">
                <a:solidFill>
                  <a:srgbClr val="002060"/>
                </a:solidFill>
                <a:latin typeface="+mj-lt"/>
                <a:cs typeface="Calibri" panose="020F0502020204030204" pitchFamily="34" charset="0"/>
              </a:rPr>
              <a:t> </a:t>
            </a:r>
            <a:r>
              <a:rPr lang="en-US" sz="3600" dirty="0" err="1">
                <a:solidFill>
                  <a:srgbClr val="002060"/>
                </a:solidFill>
                <a:latin typeface="+mj-lt"/>
                <a:cs typeface="Calibri" panose="020F0502020204030204" pitchFamily="34" charset="0"/>
              </a:rPr>
              <a:t>Việt</a:t>
            </a:r>
            <a:r>
              <a:rPr lang="en-US" sz="3600" dirty="0">
                <a:solidFill>
                  <a:srgbClr val="002060"/>
                </a:solidFill>
                <a:latin typeface="+mj-lt"/>
                <a:cs typeface="Calibri" panose="020F0502020204030204" pitchFamily="34" charset="0"/>
              </a:rPr>
              <a:t> Nam. </a:t>
            </a:r>
          </a:p>
        </p:txBody>
      </p:sp>
      <p:pic>
        <p:nvPicPr>
          <p:cNvPr id="8" name="Picture 7">
            <a:extLst>
              <a:ext uri="{FF2B5EF4-FFF2-40B4-BE49-F238E27FC236}">
                <a16:creationId xmlns:a16="http://schemas.microsoft.com/office/drawing/2014/main" id="{6F52BE4F-BA31-C580-4515-BD534FE48CEB}"/>
              </a:ext>
            </a:extLst>
          </p:cNvPr>
          <p:cNvPicPr>
            <a:picLocks noChangeAspect="1"/>
          </p:cNvPicPr>
          <p:nvPr/>
        </p:nvPicPr>
        <p:blipFill>
          <a:blip r:embed="rId3"/>
          <a:stretch>
            <a:fillRect/>
          </a:stretch>
        </p:blipFill>
        <p:spPr>
          <a:xfrm>
            <a:off x="3547341" y="937651"/>
            <a:ext cx="5654915" cy="679996"/>
          </a:xfrm>
          <a:prstGeom prst="rect">
            <a:avLst/>
          </a:prstGeom>
        </p:spPr>
      </p:pic>
      <p:pic>
        <p:nvPicPr>
          <p:cNvPr id="5" name="图片 4">
            <a:extLst>
              <a:ext uri="{FF2B5EF4-FFF2-40B4-BE49-F238E27FC236}">
                <a16:creationId xmlns:a16="http://schemas.microsoft.com/office/drawing/2014/main" id="{D050D5F2-FE54-2642-99CE-4B5296BC27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36050" y="3819710"/>
            <a:ext cx="3038290" cy="3038290"/>
          </a:xfrm>
          <a:prstGeom prst="rect">
            <a:avLst/>
          </a:prstGeom>
        </p:spPr>
      </p:pic>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ea typeface="微软雅黑"/>
              <a:cs typeface="+mn-ea"/>
              <a:sym typeface="+mn-lt"/>
            </a:endParaRPr>
          </a:p>
        </p:txBody>
      </p:sp>
      <p:pic>
        <p:nvPicPr>
          <p:cNvPr id="2" name="Picture 1">
            <a:extLst>
              <a:ext uri="{FF2B5EF4-FFF2-40B4-BE49-F238E27FC236}">
                <a16:creationId xmlns:a16="http://schemas.microsoft.com/office/drawing/2014/main" id="{534B9E66-ACB2-00D6-E340-1D5BD76D6690}"/>
              </a:ext>
            </a:extLst>
          </p:cNvPr>
          <p:cNvPicPr>
            <a:picLocks noChangeAspect="1"/>
          </p:cNvPicPr>
          <p:nvPr/>
        </p:nvPicPr>
        <p:blipFill>
          <a:blip r:embed="rId4"/>
          <a:stretch>
            <a:fillRect/>
          </a:stretch>
        </p:blipFill>
        <p:spPr>
          <a:xfrm>
            <a:off x="-529835" y="2084008"/>
            <a:ext cx="13251669" cy="1715067"/>
          </a:xfrm>
          <a:prstGeom prst="rect">
            <a:avLst/>
          </a:prstGeom>
        </p:spPr>
      </p:pic>
      <p:grpSp>
        <p:nvGrpSpPr>
          <p:cNvPr id="3" name="Group 2">
            <a:extLst>
              <a:ext uri="{FF2B5EF4-FFF2-40B4-BE49-F238E27FC236}">
                <a16:creationId xmlns:a16="http://schemas.microsoft.com/office/drawing/2014/main" id="{C9B33A1D-232A-28CA-54BB-C6856F08DB7E}"/>
              </a:ext>
            </a:extLst>
          </p:cNvPr>
          <p:cNvGrpSpPr/>
          <p:nvPr/>
        </p:nvGrpSpPr>
        <p:grpSpPr>
          <a:xfrm>
            <a:off x="5335949" y="3799075"/>
            <a:ext cx="2011372" cy="2404192"/>
            <a:chOff x="4696770" y="781585"/>
            <a:chExt cx="3318433" cy="4028994"/>
          </a:xfrm>
        </p:grpSpPr>
        <p:pic>
          <p:nvPicPr>
            <p:cNvPr id="6" name="Picture 5">
              <a:extLst>
                <a:ext uri="{FF2B5EF4-FFF2-40B4-BE49-F238E27FC236}">
                  <a16:creationId xmlns:a16="http://schemas.microsoft.com/office/drawing/2014/main" id="{04008A46-0513-8894-92D4-F85102AC8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7" name="Picture 6">
              <a:extLst>
                <a:ext uri="{FF2B5EF4-FFF2-40B4-BE49-F238E27FC236}">
                  <a16:creationId xmlns:a16="http://schemas.microsoft.com/office/drawing/2014/main" id="{2D0F6854-5426-880F-44D9-D88031102BAA}"/>
                </a:ext>
              </a:extLst>
            </p:cNvPr>
            <p:cNvPicPr>
              <a:picLocks noChangeAspect="1"/>
            </p:cNvPicPr>
            <p:nvPr/>
          </p:nvPicPr>
          <p:blipFill rotWithShape="1">
            <a:blip r:embed="rId6"/>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spTree>
    <p:extLst>
      <p:ext uri="{BB962C8B-B14F-4D97-AF65-F5344CB8AC3E}">
        <p14:creationId xmlns:p14="http://schemas.microsoft.com/office/powerpoint/2010/main" val="1059885640"/>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841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a:t>
            </a: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a:t>
            </a:r>
            <a:r>
              <a:rPr kumimoji="0" lang="en-US" sz="21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125153174"/>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841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ao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gặp bác sĩ Y-éc-xanh phần vì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mộ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đã tìm ra vi trùng dịch hạch, phần vì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 mò</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Bà muốn biết điều gì khiến ông chọn cuộc sống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nơi góc biển chân trời</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thật khác xa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 nhà bác học trong trí tưởng tượng của bà. Trong bộ quần áo ka ki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 cũ không là ủi</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trông ông như một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 đi tàu ngồi toa hạng ba</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Chỉ có đôi mắt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 bí ẩn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băn khoăn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Pháp </a:t>
            </a:r>
            <a:r>
              <a:rPr kumimoji="0" lang="vi-VN" sz="2100" i="0" u="none" strike="noStrike" kern="1200" cap="none" spc="0" normalizeH="0" baseline="0" noProof="0" dirty="0">
                <a:ln>
                  <a:noFill/>
                </a:ln>
                <a:solidFill>
                  <a:schemeClr val="accent5">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ư</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định ở đây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 đời sao</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 yên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khách, hai bàn tay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 vào nhau</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người Pháp</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 mãi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công dân Pháp. Người ta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thể nào sống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mà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đích thực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 ngôi nhà của chúng ta. Những đứa con trong nhà phải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 yêu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có bổn phận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 đỡ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nhau. Tôi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thể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rời khỏi Nha Trang này để sống </a:t>
            </a: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nơi nào khác.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có ở đây</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a:t>
            </a:r>
            <a:r>
              <a:rPr kumimoji="0" lang="vi-VN" sz="21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vỡ vụn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1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126056939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0" name="Picture 9">
            <a:extLst>
              <a:ext uri="{FF2B5EF4-FFF2-40B4-BE49-F238E27FC236}">
                <a16:creationId xmlns:a16="http://schemas.microsoft.com/office/drawing/2014/main" id="{211A2917-7086-5341-F12B-23A9491E6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id="{01CE6AE7-53A6-B587-A40C-D137B868F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id="{8F543E48-647C-9896-2D12-1F75BCEF82B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8A538E43-6252-4A90-29BC-483B8069F1E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6CC91430-B62E-B4EE-9041-E4605D541E0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id="{3561A19C-F084-60F2-0068-D92971C4EAE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F06406-AF26-2131-646B-1BC6EDFE4EA0}"/>
              </a:ext>
            </a:extLst>
          </p:cNvPr>
          <p:cNvGrpSpPr/>
          <p:nvPr/>
        </p:nvGrpSpPr>
        <p:grpSpPr>
          <a:xfrm>
            <a:off x="1682952" y="332081"/>
            <a:ext cx="3911936" cy="671849"/>
            <a:chOff x="1053394" y="206467"/>
            <a:chExt cx="2880723" cy="432581"/>
          </a:xfrm>
        </p:grpSpPr>
        <p:sp>
          <p:nvSpPr>
            <p:cNvPr id="4" name="Rectangle: Rounded Corners 43">
              <a:extLst>
                <a:ext uri="{FF2B5EF4-FFF2-40B4-BE49-F238E27FC236}">
                  <a16:creationId xmlns:a16="http://schemas.microsoft.com/office/drawing/2014/main" id="{F7397E52-0F12-3EA9-2433-DF53224CB51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F8BB7E5C-C64A-D377-186B-451ACADAF035}"/>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a:ln>
                    <a:noFill/>
                  </a:ln>
                  <a:solidFill>
                    <a:prstClr val="black"/>
                  </a:solidFill>
                  <a:effectLst/>
                  <a:uLnTx/>
                  <a:uFillTx/>
                  <a:cs typeface="Calibri" panose="020F0502020204030204" pitchFamily="34" charset="0"/>
                  <a:sym typeface="Arial"/>
                </a:rPr>
                <a:t> lại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DD86A19-B956-E622-648E-2693A74C72BB}"/>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582478" y="80158"/>
            <a:ext cx="976260" cy="1089779"/>
          </a:xfrm>
          <a:prstGeom prst="rect">
            <a:avLst/>
          </a:prstGeom>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 y="0"/>
            <a:ext cx="12192000" cy="6858000"/>
          </a:xfrm>
          <a:prstGeom prst="rect">
            <a:avLst/>
          </a:prstGeom>
        </p:spPr>
      </p:pic>
      <p:pic>
        <p:nvPicPr>
          <p:cNvPr id="11" name="Picture 10">
            <a:extLst>
              <a:ext uri="{FF2B5EF4-FFF2-40B4-BE49-F238E27FC236}">
                <a16:creationId xmlns:a16="http://schemas.microsoft.com/office/drawing/2014/main" id="{5EE822E6-6958-9F2D-3519-EB032D18F208}"/>
              </a:ext>
            </a:extLst>
          </p:cNvPr>
          <p:cNvPicPr>
            <a:picLocks noChangeAspect="1"/>
          </p:cNvPicPr>
          <p:nvPr/>
        </p:nvPicPr>
        <p:blipFill>
          <a:blip r:embed="rId4"/>
          <a:stretch>
            <a:fillRect/>
          </a:stretch>
        </p:blipFill>
        <p:spPr>
          <a:xfrm>
            <a:off x="692011" y="1579702"/>
            <a:ext cx="11293796" cy="1517828"/>
          </a:xfrm>
          <a:prstGeom prst="rect">
            <a:avLst/>
          </a:prstGeom>
        </p:spPr>
      </p:pic>
    </p:spTree>
    <p:extLst>
      <p:ext uri="{BB962C8B-B14F-4D97-AF65-F5344CB8AC3E}">
        <p14:creationId xmlns:p14="http://schemas.microsoft.com/office/powerpoint/2010/main" val="348075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9" y="-2954727"/>
            <a:ext cx="6858001" cy="12767456"/>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57EBE67E-6ED1-4601-8630-EAE295B6A92D}"/>
              </a:ext>
            </a:extLst>
          </p:cNvPr>
          <p:cNvSpPr/>
          <p:nvPr/>
        </p:nvSpPr>
        <p:spPr>
          <a:xfrm>
            <a:off x="665695" y="828281"/>
            <a:ext cx="11042602"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sym typeface="Arial"/>
              </a:rPr>
              <a:t>1. </a:t>
            </a:r>
            <a:r>
              <a:rPr kumimoji="0" lang="vi-VN" sz="4000" b="1" i="0" u="none" strike="noStrike" kern="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sym typeface="Arial"/>
              </a:rPr>
              <a:t>Em biết những người nổi tiếng nào? Nói điều em biết về một trong những người đó?</a:t>
            </a:r>
            <a:endParaRPr kumimoji="0" lang="en-US" sz="4000" b="1" i="0" u="none" strike="noStrike" kern="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sym typeface="Arial"/>
            </a:endParaRPr>
          </a:p>
        </p:txBody>
      </p:sp>
      <p:pic>
        <p:nvPicPr>
          <p:cNvPr id="5" name="Picture 4">
            <a:extLst>
              <a:ext uri="{FF2B5EF4-FFF2-40B4-BE49-F238E27FC236}">
                <a16:creationId xmlns:a16="http://schemas.microsoft.com/office/drawing/2014/main" id="{88F6364E-5136-AE3A-7C8C-0C9F90694222}"/>
              </a:ext>
            </a:extLst>
          </p:cNvPr>
          <p:cNvPicPr>
            <a:picLocks noChangeAspect="1"/>
          </p:cNvPicPr>
          <p:nvPr/>
        </p:nvPicPr>
        <p:blipFill>
          <a:blip r:embed="rId5"/>
          <a:stretch>
            <a:fillRect/>
          </a:stretch>
        </p:blipFill>
        <p:spPr>
          <a:xfrm>
            <a:off x="584339" y="2166523"/>
            <a:ext cx="5826400" cy="1939127"/>
          </a:xfrm>
          <a:prstGeom prst="rect">
            <a:avLst/>
          </a:prstGeom>
        </p:spPr>
      </p:pic>
      <p:pic>
        <p:nvPicPr>
          <p:cNvPr id="8" name="Picture 7">
            <a:extLst>
              <a:ext uri="{FF2B5EF4-FFF2-40B4-BE49-F238E27FC236}">
                <a16:creationId xmlns:a16="http://schemas.microsoft.com/office/drawing/2014/main" id="{2EF2145A-78C3-5667-1673-AFC19BB2C27F}"/>
              </a:ext>
            </a:extLst>
          </p:cNvPr>
          <p:cNvPicPr>
            <a:picLocks noChangeAspect="1"/>
          </p:cNvPicPr>
          <p:nvPr/>
        </p:nvPicPr>
        <p:blipFill>
          <a:blip r:embed="rId6"/>
          <a:stretch>
            <a:fillRect/>
          </a:stretch>
        </p:blipFill>
        <p:spPr>
          <a:xfrm>
            <a:off x="6530009" y="2114524"/>
            <a:ext cx="4442791" cy="1982667"/>
          </a:xfrm>
          <a:prstGeom prst="rect">
            <a:avLst/>
          </a:prstGeom>
        </p:spPr>
      </p:pic>
      <p:pic>
        <p:nvPicPr>
          <p:cNvPr id="14" name="Picture 13">
            <a:extLst>
              <a:ext uri="{FF2B5EF4-FFF2-40B4-BE49-F238E27FC236}">
                <a16:creationId xmlns:a16="http://schemas.microsoft.com/office/drawing/2014/main" id="{FA13A492-0B30-46DB-A476-1B15C652197B}"/>
              </a:ext>
            </a:extLst>
          </p:cNvPr>
          <p:cNvPicPr>
            <a:picLocks noChangeAspect="1"/>
          </p:cNvPicPr>
          <p:nvPr/>
        </p:nvPicPr>
        <p:blipFill>
          <a:blip r:embed="rId7"/>
          <a:stretch>
            <a:fillRect/>
          </a:stretch>
        </p:blipFill>
        <p:spPr>
          <a:xfrm>
            <a:off x="2905331" y="4153106"/>
            <a:ext cx="5705475" cy="1990725"/>
          </a:xfrm>
          <a:prstGeom prst="rect">
            <a:avLst/>
          </a:prstGeom>
        </p:spPr>
      </p:pic>
    </p:spTree>
    <p:extLst>
      <p:ext uri="{BB962C8B-B14F-4D97-AF65-F5344CB8AC3E}">
        <p14:creationId xmlns:p14="http://schemas.microsoft.com/office/powerpoint/2010/main" val="341408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8" name="矩形: 圆角 2">
            <a:extLst>
              <a:ext uri="{FF2B5EF4-FFF2-40B4-BE49-F238E27FC236}">
                <a16:creationId xmlns:a16="http://schemas.microsoft.com/office/drawing/2014/main"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9" y="-2954727"/>
            <a:ext cx="6858001" cy="1276745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0E12FB84-AF20-B275-5761-4590C042132D}"/>
              </a:ext>
            </a:extLst>
          </p:cNvPr>
          <p:cNvSpPr txBox="1"/>
          <p:nvPr/>
        </p:nvSpPr>
        <p:spPr>
          <a:xfrm>
            <a:off x="621550" y="1607929"/>
            <a:ext cx="402153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a:t>
            </a:r>
            <a:r>
              <a:rPr kumimoji="0" lang="en-US" sz="48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Ạ</a:t>
            </a:r>
            <a:r>
              <a:rPr kumimoji="0" lang="en-US" sz="40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T Đ</a:t>
            </a:r>
            <a:r>
              <a:rPr kumimoji="0" lang="en-US" sz="44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Ộ</a:t>
            </a:r>
            <a:r>
              <a:rPr kumimoji="0" lang="en-US" sz="40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a:t>
            </a:r>
            <a:r>
              <a:rPr lang="en-US" sz="4000" b="1"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latin typeface="LNTH-Kids  Chinese Font 1" panose="02010600030101010101" pitchFamily="2" charset="-128"/>
                <a:ea typeface="LNTH-Kids  Chinese Font 1" panose="02010600030101010101" pitchFamily="2" charset="-128"/>
              </a:rPr>
              <a:t>3</a:t>
            </a:r>
            <a:endParaRPr kumimoji="0" lang="en-US" sz="4000" b="1" i="0" u="none" strike="noStrike" kern="1200" cap="none" spc="0" normalizeH="0" baseline="0" noProof="0" dirty="0">
              <a:ln w="19050">
                <a:solidFill>
                  <a:srgbClr val="A5A5A5">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endParaRPr>
          </a:p>
        </p:txBody>
      </p:sp>
      <p:sp>
        <p:nvSpPr>
          <p:cNvPr id="7" name="TextBox 6">
            <a:extLst>
              <a:ext uri="{FF2B5EF4-FFF2-40B4-BE49-F238E27FC236}">
                <a16:creationId xmlns:a16="http://schemas.microsoft.com/office/drawing/2014/main" id="{A6261A8F-0B23-5660-6FBE-68E41AD993D9}"/>
              </a:ext>
            </a:extLst>
          </p:cNvPr>
          <p:cNvSpPr txBox="1"/>
          <p:nvPr/>
        </p:nvSpPr>
        <p:spPr>
          <a:xfrm>
            <a:off x="4808481" y="1986845"/>
            <a:ext cx="6571824" cy="2826306"/>
          </a:xfrm>
          <a:custGeom>
            <a:avLst/>
            <a:gdLst>
              <a:gd name="connsiteX0" fmla="*/ 0 w 6571824"/>
              <a:gd name="connsiteY0" fmla="*/ 471060 h 2826306"/>
              <a:gd name="connsiteX1" fmla="*/ 471060 w 6571824"/>
              <a:gd name="connsiteY1" fmla="*/ 0 h 2826306"/>
              <a:gd name="connsiteX2" fmla="*/ 6100764 w 6571824"/>
              <a:gd name="connsiteY2" fmla="*/ 0 h 2826306"/>
              <a:gd name="connsiteX3" fmla="*/ 6571824 w 6571824"/>
              <a:gd name="connsiteY3" fmla="*/ 471060 h 2826306"/>
              <a:gd name="connsiteX4" fmla="*/ 6571824 w 6571824"/>
              <a:gd name="connsiteY4" fmla="*/ 2355246 h 2826306"/>
              <a:gd name="connsiteX5" fmla="*/ 6100764 w 6571824"/>
              <a:gd name="connsiteY5" fmla="*/ 2826306 h 2826306"/>
              <a:gd name="connsiteX6" fmla="*/ 471060 w 6571824"/>
              <a:gd name="connsiteY6" fmla="*/ 2826306 h 2826306"/>
              <a:gd name="connsiteX7" fmla="*/ 0 w 6571824"/>
              <a:gd name="connsiteY7" fmla="*/ 2355246 h 2826306"/>
              <a:gd name="connsiteX8" fmla="*/ 0 w 6571824"/>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1824" h="2826306" fill="none" extrusionOk="0">
                <a:moveTo>
                  <a:pt x="0" y="471060"/>
                </a:moveTo>
                <a:cubicBezTo>
                  <a:pt x="50541" y="210155"/>
                  <a:pt x="224889" y="-3802"/>
                  <a:pt x="471060" y="0"/>
                </a:cubicBezTo>
                <a:cubicBezTo>
                  <a:pt x="3192325" y="-92648"/>
                  <a:pt x="5327211" y="-63196"/>
                  <a:pt x="6100764" y="0"/>
                </a:cubicBezTo>
                <a:cubicBezTo>
                  <a:pt x="6385359" y="21106"/>
                  <a:pt x="6569916" y="198281"/>
                  <a:pt x="6571824" y="471060"/>
                </a:cubicBezTo>
                <a:cubicBezTo>
                  <a:pt x="6552874" y="1367328"/>
                  <a:pt x="6695146" y="1833711"/>
                  <a:pt x="6571824" y="2355246"/>
                </a:cubicBezTo>
                <a:cubicBezTo>
                  <a:pt x="6591859" y="2654474"/>
                  <a:pt x="6355080" y="2848905"/>
                  <a:pt x="6100764" y="2826306"/>
                </a:cubicBezTo>
                <a:cubicBezTo>
                  <a:pt x="3984625" y="2793813"/>
                  <a:pt x="2734484" y="2706333"/>
                  <a:pt x="471060" y="2826306"/>
                </a:cubicBezTo>
                <a:cubicBezTo>
                  <a:pt x="216577" y="2839347"/>
                  <a:pt x="38117" y="2602304"/>
                  <a:pt x="0" y="2355246"/>
                </a:cubicBezTo>
                <a:cubicBezTo>
                  <a:pt x="-47165" y="1905046"/>
                  <a:pt x="-101559" y="683461"/>
                  <a:pt x="0" y="471060"/>
                </a:cubicBezTo>
                <a:close/>
              </a:path>
              <a:path w="6571824" h="2826306" stroke="0" extrusionOk="0">
                <a:moveTo>
                  <a:pt x="0" y="471060"/>
                </a:moveTo>
                <a:cubicBezTo>
                  <a:pt x="43535" y="215916"/>
                  <a:pt x="238546" y="-24481"/>
                  <a:pt x="471060" y="0"/>
                </a:cubicBezTo>
                <a:cubicBezTo>
                  <a:pt x="1164462" y="-3130"/>
                  <a:pt x="3845034" y="101176"/>
                  <a:pt x="6100764" y="0"/>
                </a:cubicBezTo>
                <a:cubicBezTo>
                  <a:pt x="6384960" y="45847"/>
                  <a:pt x="6596474" y="243471"/>
                  <a:pt x="6571824" y="471060"/>
                </a:cubicBezTo>
                <a:cubicBezTo>
                  <a:pt x="6677192" y="690061"/>
                  <a:pt x="6429241" y="1472947"/>
                  <a:pt x="6571824" y="2355246"/>
                </a:cubicBezTo>
                <a:cubicBezTo>
                  <a:pt x="6572083" y="2608179"/>
                  <a:pt x="6355438" y="2818508"/>
                  <a:pt x="6100764" y="2826306"/>
                </a:cubicBezTo>
                <a:cubicBezTo>
                  <a:pt x="4136098" y="2665061"/>
                  <a:pt x="1933029"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Em biết những người nổi tiếng nào?</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Nói điều em biết về một trong những người đó?</a:t>
            </a:r>
          </a:p>
        </p:txBody>
      </p:sp>
      <p:pic>
        <p:nvPicPr>
          <p:cNvPr id="5" name="Picture 4" descr="A picture containing text, toy, doll&#10;&#10;Description automatically generated">
            <a:extLst>
              <a:ext uri="{FF2B5EF4-FFF2-40B4-BE49-F238E27FC236}">
                <a16:creationId xmlns:a16="http://schemas.microsoft.com/office/drawing/2014/main" id="{A406259A-9589-42F0-6BA7-4B24CBA55F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4774" y="3054479"/>
            <a:ext cx="1179645" cy="2202112"/>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3946E402-AB16-0B44-B2D3-2928565559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68478" y="3171914"/>
            <a:ext cx="964545" cy="1918137"/>
          </a:xfrm>
          <a:prstGeom prst="rect">
            <a:avLst/>
          </a:prstGeom>
        </p:spPr>
      </p:pic>
      <p:pic>
        <p:nvPicPr>
          <p:cNvPr id="9" name="Picture 2" descr="Collection of little girls in school uniform Vector Image">
            <a:extLst>
              <a:ext uri="{FF2B5EF4-FFF2-40B4-BE49-F238E27FC236}">
                <a16:creationId xmlns:a16="http://schemas.microsoft.com/office/drawing/2014/main" id="{0A374FCA-499B-032E-D7AB-D9D9E062735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1869934" y="3091789"/>
            <a:ext cx="1358818" cy="1998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llection of little girls in school uniform Vector Image">
            <a:extLst>
              <a:ext uri="{FF2B5EF4-FFF2-40B4-BE49-F238E27FC236}">
                <a16:creationId xmlns:a16="http://schemas.microsoft.com/office/drawing/2014/main" id="{CD916622-30C6-5F55-D824-70F58C7C0C3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1814419" y="3091789"/>
            <a:ext cx="1358818" cy="199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86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Calibri" panose="020F050202020403020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Calibri" panose="020F050202020403020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Calibri" panose="020F050202020403020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Calibri" panose="020F050202020403020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161737" y="1158239"/>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CC00"/>
                  </a:solidFill>
                  <a:effectLst/>
                  <a:uLnTx/>
                  <a:uFillTx/>
                  <a:latin typeface="Calibri" panose="020F0502020204030204"/>
                  <a:ea typeface="+mn-ea"/>
                  <a:cs typeface="Pattaya" panose="00000500000000000000" pitchFamily="2" charset="-34"/>
                </a:rPr>
                <a:t>Nhận</a:t>
              </a:r>
              <a:r>
                <a:rPr kumimoji="0" lang="en-US" sz="3000" b="1" i="0" u="none" strike="noStrike" kern="1200" cap="none" spc="0" normalizeH="0" baseline="0" noProof="0" dirty="0">
                  <a:ln>
                    <a:noFill/>
                  </a:ln>
                  <a:solidFill>
                    <a:srgbClr val="00CC00"/>
                  </a:solidFill>
                  <a:effectLst/>
                  <a:uLnTx/>
                  <a:uFillTx/>
                  <a:latin typeface="Calibri" panose="020F0502020204030204"/>
                  <a:ea typeface="+mn-ea"/>
                  <a:cs typeface="Pattaya" panose="00000500000000000000" pitchFamily="2" charset="-34"/>
                </a:rPr>
                <a:t> </a:t>
              </a:r>
              <a:r>
                <a:rPr kumimoji="0" lang="en-US" sz="3000" b="1" i="0" u="none" strike="noStrike" kern="1200" cap="none" spc="0" normalizeH="0" baseline="0" noProof="0" dirty="0" err="1">
                  <a:ln>
                    <a:noFill/>
                  </a:ln>
                  <a:solidFill>
                    <a:srgbClr val="00CC00"/>
                  </a:solidFill>
                  <a:effectLst/>
                  <a:uLnTx/>
                  <a:uFillTx/>
                  <a:latin typeface="Calibri" panose="020F0502020204030204"/>
                  <a:ea typeface="+mn-ea"/>
                  <a:cs typeface="Pattaya" panose="00000500000000000000" pitchFamily="2" charset="-34"/>
                </a:rPr>
                <a:t>xét</a:t>
              </a:r>
              <a:endParaRPr kumimoji="0" lang="en-US" sz="3000" b="1" i="0" u="none" strike="noStrike" kern="1200" cap="none" spc="0" normalizeH="0" baseline="0" noProof="0" dirty="0">
                <a:ln>
                  <a:noFill/>
                </a:ln>
                <a:solidFill>
                  <a:srgbClr val="00CC00"/>
                </a:solidFill>
                <a:effectLst/>
                <a:uLnTx/>
                <a:uFillTx/>
                <a:latin typeface="Calibri" panose="020F050202020403020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021527" cy="523220"/>
          </a:xfrm>
          <a:custGeom>
            <a:avLst/>
            <a:gdLst>
              <a:gd name="connsiteX0" fmla="*/ 0 w 3021527"/>
              <a:gd name="connsiteY0" fmla="*/ 0 h 523220"/>
              <a:gd name="connsiteX1" fmla="*/ 3021527 w 3021527"/>
              <a:gd name="connsiteY1" fmla="*/ 0 h 523220"/>
              <a:gd name="connsiteX2" fmla="*/ 3021527 w 3021527"/>
              <a:gd name="connsiteY2" fmla="*/ 523220 h 523220"/>
              <a:gd name="connsiteX3" fmla="*/ 0 w 3021527"/>
              <a:gd name="connsiteY3" fmla="*/ 523220 h 523220"/>
              <a:gd name="connsiteX4" fmla="*/ 0 w 3021527"/>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527" h="523220" fill="none" extrusionOk="0">
                <a:moveTo>
                  <a:pt x="0" y="0"/>
                </a:moveTo>
                <a:cubicBezTo>
                  <a:pt x="668784" y="5222"/>
                  <a:pt x="2437773" y="24918"/>
                  <a:pt x="3021527" y="0"/>
                </a:cubicBezTo>
                <a:cubicBezTo>
                  <a:pt x="3024908" y="143545"/>
                  <a:pt x="3067315" y="364357"/>
                  <a:pt x="3021527" y="523220"/>
                </a:cubicBezTo>
                <a:cubicBezTo>
                  <a:pt x="2582634" y="358459"/>
                  <a:pt x="439982" y="641370"/>
                  <a:pt x="0" y="523220"/>
                </a:cubicBezTo>
                <a:cubicBezTo>
                  <a:pt x="19472" y="295114"/>
                  <a:pt x="34079" y="163437"/>
                  <a:pt x="0" y="0"/>
                </a:cubicBezTo>
                <a:close/>
              </a:path>
              <a:path w="3021527" h="523220" stroke="0" extrusionOk="0">
                <a:moveTo>
                  <a:pt x="0" y="0"/>
                </a:moveTo>
                <a:cubicBezTo>
                  <a:pt x="949222" y="11849"/>
                  <a:pt x="1974788" y="-161459"/>
                  <a:pt x="3021527" y="0"/>
                </a:cubicBezTo>
                <a:cubicBezTo>
                  <a:pt x="2995639" y="136655"/>
                  <a:pt x="2996759" y="451084"/>
                  <a:pt x="3021527" y="523220"/>
                </a:cubicBezTo>
                <a:cubicBezTo>
                  <a:pt x="1576019" y="377360"/>
                  <a:pt x="1159108"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Nói</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trước</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lớp</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endParaRPr>
          </a:p>
        </p:txBody>
      </p:sp>
    </p:spTree>
    <p:extLst>
      <p:ext uri="{BB962C8B-B14F-4D97-AF65-F5344CB8AC3E}">
        <p14:creationId xmlns:p14="http://schemas.microsoft.com/office/powerpoint/2010/main" val="3049324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out)">
                                      <p:cBhvr>
                                        <p:cTn id="26" dur="500"/>
                                        <p:tgtEl>
                                          <p:spTgt spid="16"/>
                                        </p:tgtEl>
                                      </p:cBhvr>
                                    </p:animEffect>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对话气泡: 圆角矩形 1">
            <a:extLst>
              <a:ext uri="{FF2B5EF4-FFF2-40B4-BE49-F238E27FC236}">
                <a16:creationId xmlns:a16="http://schemas.microsoft.com/office/drawing/2014/main" id="{30F86D8A-1FCA-04B0-4887-9BCAA179D884}"/>
              </a:ext>
            </a:extLst>
          </p:cNvPr>
          <p:cNvSpPr/>
          <p:nvPr/>
        </p:nvSpPr>
        <p:spPr>
          <a:xfrm>
            <a:off x="1236959" y="944218"/>
            <a:ext cx="8169862" cy="2633869"/>
          </a:xfrm>
          <a:prstGeom prst="wedgeRoundRectCallout">
            <a:avLst>
              <a:gd name="adj1" fmla="val 49962"/>
              <a:gd name="adj2" fmla="val 59126"/>
              <a:gd name="adj3" fmla="val 16667"/>
            </a:avLst>
          </a:prstGeom>
          <a:solidFill>
            <a:schemeClr val="accent4">
              <a:lumMod val="20000"/>
              <a:lumOff val="80000"/>
              <a:alpha val="78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2060"/>
                </a:solidFill>
                <a:effectLst/>
                <a:uLnTx/>
                <a:uFillTx/>
                <a:latin typeface="Calibri" panose="020F0502020204030204"/>
                <a:ea typeface="+mn-ea"/>
                <a:cs typeface="+mn-cs"/>
              </a:rPr>
              <a:t>2. Nêu cảm nghĩ của em về một người nổi tiếng</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 name="Picture 2" descr="Collection of little girls in school uniform Vector Image">
            <a:extLst>
              <a:ext uri="{FF2B5EF4-FFF2-40B4-BE49-F238E27FC236}">
                <a16:creationId xmlns:a16="http://schemas.microsoft.com/office/drawing/2014/main" id="{8FD9BFB2-08CE-C6CA-A12E-DD9225F555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9287681" y="2978761"/>
            <a:ext cx="2076917" cy="30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2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2" name="Oval 1">
            <a:extLst>
              <a:ext uri="{FF2B5EF4-FFF2-40B4-BE49-F238E27FC236}">
                <a16:creationId xmlns:a16="http://schemas.microsoft.com/office/drawing/2014/main" id="{ECB68E0D-FFEC-4AB1-8F02-23731B5A80F6}"/>
              </a:ext>
            </a:extLst>
          </p:cNvPr>
          <p:cNvSpPr/>
          <p:nvPr/>
        </p:nvSpPr>
        <p:spPr>
          <a:xfrm>
            <a:off x="4579031" y="2866443"/>
            <a:ext cx="3269973" cy="148093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NỔI TIẾNG</a:t>
            </a:r>
          </a:p>
        </p:txBody>
      </p:sp>
      <p:cxnSp>
        <p:nvCxnSpPr>
          <p:cNvPr id="23" name="Straight Arrow Connector 22">
            <a:extLst>
              <a:ext uri="{FF2B5EF4-FFF2-40B4-BE49-F238E27FC236}">
                <a16:creationId xmlns:a16="http://schemas.microsoft.com/office/drawing/2014/main" id="{0378BD39-7070-7851-538A-3B7771C768F1}"/>
              </a:ext>
            </a:extLst>
          </p:cNvPr>
          <p:cNvCxnSpPr>
            <a:cxnSpLocks/>
          </p:cNvCxnSpPr>
          <p:nvPr/>
        </p:nvCxnSpPr>
        <p:spPr>
          <a:xfrm flipV="1">
            <a:off x="6166733" y="2380421"/>
            <a:ext cx="9939" cy="4472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DC41B35B-EC76-2125-9305-A0C93DC937D1}"/>
              </a:ext>
            </a:extLst>
          </p:cNvPr>
          <p:cNvSpPr/>
          <p:nvPr/>
        </p:nvSpPr>
        <p:spPr>
          <a:xfrm>
            <a:off x="4586411" y="1426265"/>
            <a:ext cx="3299791" cy="9740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5" name="Straight Arrow Connector 24">
            <a:extLst>
              <a:ext uri="{FF2B5EF4-FFF2-40B4-BE49-F238E27FC236}">
                <a16:creationId xmlns:a16="http://schemas.microsoft.com/office/drawing/2014/main" id="{981267DF-D5F9-D9EA-AEEA-10DA4D771871}"/>
              </a:ext>
            </a:extLst>
          </p:cNvPr>
          <p:cNvCxnSpPr>
            <a:cxnSpLocks/>
          </p:cNvCxnSpPr>
          <p:nvPr/>
        </p:nvCxnSpPr>
        <p:spPr>
          <a:xfrm>
            <a:off x="7849004" y="3606908"/>
            <a:ext cx="5764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37E107EE-13E0-A5F7-73C0-CCC279B9FB5B}"/>
              </a:ext>
            </a:extLst>
          </p:cNvPr>
          <p:cNvSpPr/>
          <p:nvPr/>
        </p:nvSpPr>
        <p:spPr>
          <a:xfrm>
            <a:off x="8613884" y="3076160"/>
            <a:ext cx="2983728" cy="9740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8" name="Straight Arrow Connector 27">
            <a:extLst>
              <a:ext uri="{FF2B5EF4-FFF2-40B4-BE49-F238E27FC236}">
                <a16:creationId xmlns:a16="http://schemas.microsoft.com/office/drawing/2014/main" id="{EB2E7DC5-2E45-50D3-B607-F0B12F935318}"/>
              </a:ext>
            </a:extLst>
          </p:cNvPr>
          <p:cNvCxnSpPr>
            <a:cxnSpLocks/>
          </p:cNvCxnSpPr>
          <p:nvPr/>
        </p:nvCxnSpPr>
        <p:spPr>
          <a:xfrm>
            <a:off x="6256185" y="4318553"/>
            <a:ext cx="0" cy="4969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D70771D9-C242-BCDF-325B-1B1F9B58FE75}"/>
              </a:ext>
            </a:extLst>
          </p:cNvPr>
          <p:cNvSpPr/>
          <p:nvPr/>
        </p:nvSpPr>
        <p:spPr>
          <a:xfrm>
            <a:off x="4387628" y="4825449"/>
            <a:ext cx="3697356" cy="9740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tích nổi bật của người đó là gì?</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1" name="Straight Arrow Connector 30">
            <a:extLst>
              <a:ext uri="{FF2B5EF4-FFF2-40B4-BE49-F238E27FC236}">
                <a16:creationId xmlns:a16="http://schemas.microsoft.com/office/drawing/2014/main" id="{D57ACD05-B0E3-9BE7-91C8-520CFE756851}"/>
              </a:ext>
            </a:extLst>
          </p:cNvPr>
          <p:cNvCxnSpPr>
            <a:cxnSpLocks/>
          </p:cNvCxnSpPr>
          <p:nvPr/>
        </p:nvCxnSpPr>
        <p:spPr>
          <a:xfrm flipH="1">
            <a:off x="3920490" y="3606908"/>
            <a:ext cx="6659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DC7B2D09-5EFB-386C-B17D-9997692AC629}"/>
              </a:ext>
            </a:extLst>
          </p:cNvPr>
          <p:cNvSpPr/>
          <p:nvPr/>
        </p:nvSpPr>
        <p:spPr>
          <a:xfrm>
            <a:off x="752891" y="2822714"/>
            <a:ext cx="3088088" cy="14809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cảm nhận gì về người nổi tiếng đó? </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958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7" grpId="0" animBg="1"/>
      <p:bldP spid="29"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Calibri" panose="020F0502020204030204"/>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Calibri" panose="020F050202020403020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Calibri" panose="020F050202020403020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Calibri" panose="020F050202020403020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Calibri" panose="020F050202020403020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161737" y="1158239"/>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CC00"/>
                  </a:solidFill>
                  <a:effectLst/>
                  <a:uLnTx/>
                  <a:uFillTx/>
                  <a:latin typeface="Calibri" panose="020F0502020204030204"/>
                  <a:ea typeface="+mn-ea"/>
                  <a:cs typeface="Pattaya" panose="00000500000000000000" pitchFamily="2" charset="-34"/>
                </a:rPr>
                <a:t>Nhận</a:t>
              </a:r>
              <a:r>
                <a:rPr kumimoji="0" lang="en-US" sz="3000" b="1" i="0" u="none" strike="noStrike" kern="1200" cap="none" spc="0" normalizeH="0" baseline="0" noProof="0" dirty="0">
                  <a:ln>
                    <a:noFill/>
                  </a:ln>
                  <a:solidFill>
                    <a:srgbClr val="00CC00"/>
                  </a:solidFill>
                  <a:effectLst/>
                  <a:uLnTx/>
                  <a:uFillTx/>
                  <a:latin typeface="Calibri" panose="020F0502020204030204"/>
                  <a:ea typeface="+mn-ea"/>
                  <a:cs typeface="Pattaya" panose="00000500000000000000" pitchFamily="2" charset="-34"/>
                </a:rPr>
                <a:t> </a:t>
              </a:r>
              <a:r>
                <a:rPr kumimoji="0" lang="en-US" sz="3000" b="1" i="0" u="none" strike="noStrike" kern="1200" cap="none" spc="0" normalizeH="0" baseline="0" noProof="0" dirty="0" err="1">
                  <a:ln>
                    <a:noFill/>
                  </a:ln>
                  <a:solidFill>
                    <a:srgbClr val="00CC00"/>
                  </a:solidFill>
                  <a:effectLst/>
                  <a:uLnTx/>
                  <a:uFillTx/>
                  <a:latin typeface="Calibri" panose="020F0502020204030204"/>
                  <a:ea typeface="+mn-ea"/>
                  <a:cs typeface="Pattaya" panose="00000500000000000000" pitchFamily="2" charset="-34"/>
                </a:rPr>
                <a:t>xét</a:t>
              </a:r>
              <a:endParaRPr kumimoji="0" lang="en-US" sz="3000" b="1" i="0" u="none" strike="noStrike" kern="1200" cap="none" spc="0" normalizeH="0" baseline="0" noProof="0" dirty="0">
                <a:ln>
                  <a:noFill/>
                </a:ln>
                <a:solidFill>
                  <a:srgbClr val="00CC00"/>
                </a:solidFill>
                <a:effectLst/>
                <a:uLnTx/>
                <a:uFillTx/>
                <a:latin typeface="Calibri" panose="020F050202020403020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393663" cy="523220"/>
          </a:xfrm>
          <a:custGeom>
            <a:avLst/>
            <a:gdLst>
              <a:gd name="connsiteX0" fmla="*/ 0 w 3393663"/>
              <a:gd name="connsiteY0" fmla="*/ 0 h 523220"/>
              <a:gd name="connsiteX1" fmla="*/ 3393663 w 3393663"/>
              <a:gd name="connsiteY1" fmla="*/ 0 h 523220"/>
              <a:gd name="connsiteX2" fmla="*/ 3393663 w 3393663"/>
              <a:gd name="connsiteY2" fmla="*/ 523220 h 523220"/>
              <a:gd name="connsiteX3" fmla="*/ 0 w 3393663"/>
              <a:gd name="connsiteY3" fmla="*/ 523220 h 523220"/>
              <a:gd name="connsiteX4" fmla="*/ 0 w 3393663"/>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663" h="523220" fill="none" extrusionOk="0">
                <a:moveTo>
                  <a:pt x="0" y="0"/>
                </a:moveTo>
                <a:cubicBezTo>
                  <a:pt x="448730" y="5222"/>
                  <a:pt x="3015714" y="24918"/>
                  <a:pt x="3393663" y="0"/>
                </a:cubicBezTo>
                <a:cubicBezTo>
                  <a:pt x="3397044" y="143545"/>
                  <a:pt x="3439451" y="364357"/>
                  <a:pt x="3393663" y="523220"/>
                </a:cubicBezTo>
                <a:cubicBezTo>
                  <a:pt x="2314709" y="358459"/>
                  <a:pt x="505516" y="641370"/>
                  <a:pt x="0" y="523220"/>
                </a:cubicBezTo>
                <a:cubicBezTo>
                  <a:pt x="19472" y="295114"/>
                  <a:pt x="34079" y="163437"/>
                  <a:pt x="0" y="0"/>
                </a:cubicBezTo>
                <a:close/>
              </a:path>
              <a:path w="3393663" h="523220" stroke="0" extrusionOk="0">
                <a:moveTo>
                  <a:pt x="0" y="0"/>
                </a:moveTo>
                <a:cubicBezTo>
                  <a:pt x="966511" y="11849"/>
                  <a:pt x="2010642" y="-161459"/>
                  <a:pt x="3393663" y="0"/>
                </a:cubicBezTo>
                <a:cubicBezTo>
                  <a:pt x="3367775" y="136655"/>
                  <a:pt x="3368895" y="451084"/>
                  <a:pt x="3393663" y="523220"/>
                </a:cubicBezTo>
                <a:cubicBezTo>
                  <a:pt x="2028342" y="377360"/>
                  <a:pt x="702479"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Nêu</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cảm</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nghĩ</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của</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em</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Calibri" panose="020F050202020403020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Calibri" panose="020F0502020204030204"/>
              <a:ea typeface="+mn-ea"/>
              <a:cs typeface="Pattaya" panose="00000500000000000000" pitchFamily="2" charset="-34"/>
            </a:endParaRPr>
          </a:p>
        </p:txBody>
      </p:sp>
    </p:spTree>
    <p:extLst>
      <p:ext uri="{BB962C8B-B14F-4D97-AF65-F5344CB8AC3E}">
        <p14:creationId xmlns:p14="http://schemas.microsoft.com/office/powerpoint/2010/main" val="189290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out)">
                                      <p:cBhvr>
                                        <p:cTn id="26" dur="500"/>
                                        <p:tgtEl>
                                          <p:spTgt spid="16"/>
                                        </p:tgtEl>
                                      </p:cBhvr>
                                    </p:animEffect>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descr="Collection of little girls in school uniform Vector Image">
            <a:extLst>
              <a:ext uri="{FF2B5EF4-FFF2-40B4-BE49-F238E27FC236}">
                <a16:creationId xmlns:a16="http://schemas.microsoft.com/office/drawing/2014/main" id="{8FD9BFB2-08CE-C6CA-A12E-DD9225F555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3039281" y="3302611"/>
            <a:ext cx="2076917" cy="30542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7977973-439A-B165-F393-966D9BF0DEDA}"/>
              </a:ext>
            </a:extLst>
          </p:cNvPr>
          <p:cNvGrpSpPr/>
          <p:nvPr/>
        </p:nvGrpSpPr>
        <p:grpSpPr>
          <a:xfrm>
            <a:off x="3286125" y="1358900"/>
            <a:ext cx="5353050" cy="1895475"/>
            <a:chOff x="9144000" y="-12700"/>
            <a:chExt cx="3054350" cy="1895475"/>
          </a:xfrm>
        </p:grpSpPr>
        <p:sp>
          <p:nvSpPr>
            <p:cNvPr id="4" name="Rectangle 5">
              <a:extLst>
                <a:ext uri="{FF2B5EF4-FFF2-40B4-BE49-F238E27FC236}">
                  <a16:creationId xmlns:a16="http://schemas.microsoft.com/office/drawing/2014/main" id="{37498F87-1CC0-97B3-6AE2-68BE6BF38604}"/>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1200" cap="none" spc="0" normalizeH="0" baseline="0" noProof="0" dirty="0" err="1">
                  <a:ln w="12700">
                    <a:solidFill>
                      <a:srgbClr val="FFFF66"/>
                    </a:solidFill>
                    <a:prstDash val="sysDash"/>
                  </a:ln>
                  <a:solidFill>
                    <a:srgbClr val="FF0066"/>
                  </a:solidFill>
                  <a:effectLst>
                    <a:glow rad="101600">
                      <a:srgbClr val="ED7D31">
                        <a:satMod val="175000"/>
                        <a:alpha val="40000"/>
                      </a:srgbClr>
                    </a:glow>
                    <a:outerShdw blurRad="50800" dist="38100" dir="8100000" algn="tr"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Vận</a:t>
              </a:r>
              <a:r>
                <a:rPr kumimoji="0" lang="en-US" altLang="zh-CN" sz="6600" b="0" i="0" u="none" strike="noStrike" kern="1200" cap="none" spc="0" normalizeH="0" baseline="0" noProof="0" dirty="0">
                  <a:ln w="12700">
                    <a:solidFill>
                      <a:srgbClr val="FFFF66"/>
                    </a:solidFill>
                    <a:prstDash val="sysDash"/>
                  </a:ln>
                  <a:solidFill>
                    <a:srgbClr val="FF0066"/>
                  </a:solidFill>
                  <a:effectLst>
                    <a:glow rad="101600">
                      <a:srgbClr val="ED7D31">
                        <a:satMod val="175000"/>
                        <a:alpha val="40000"/>
                      </a:srgbClr>
                    </a:glow>
                    <a:outerShdw blurRad="50800" dist="38100" dir="8100000" algn="tr"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6600" b="0" i="0" u="none" strike="noStrike" kern="1200" cap="none" spc="0" normalizeH="0" baseline="0" noProof="0" dirty="0" err="1">
                  <a:ln w="12700">
                    <a:solidFill>
                      <a:srgbClr val="FFFF66"/>
                    </a:solidFill>
                    <a:prstDash val="sysDash"/>
                  </a:ln>
                  <a:solidFill>
                    <a:srgbClr val="FF0066"/>
                  </a:solidFill>
                  <a:effectLst>
                    <a:glow rad="101600">
                      <a:srgbClr val="ED7D31">
                        <a:satMod val="175000"/>
                        <a:alpha val="40000"/>
                      </a:srgbClr>
                    </a:glow>
                    <a:outerShdw blurRad="50800" dist="38100" dir="8100000" algn="tr"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dụng</a:t>
              </a:r>
              <a:endParaRPr kumimoji="0" lang="zh-CN" altLang="zh-CN" sz="1800" b="0" i="0" u="none" strike="noStrike" kern="1200" cap="none" spc="0" normalizeH="0" baseline="0" noProof="0" dirty="0">
                <a:ln w="12700">
                  <a:solidFill>
                    <a:srgbClr val="FFFF66"/>
                  </a:solidFill>
                  <a:prstDash val="sysDash"/>
                </a:ln>
                <a:solidFill>
                  <a:srgbClr val="FF0066"/>
                </a:solidFill>
                <a:effectLst>
                  <a:glow rad="101600">
                    <a:srgbClr val="ED7D31">
                      <a:satMod val="175000"/>
                      <a:alpha val="40000"/>
                    </a:srgbClr>
                  </a:glow>
                  <a:outerShdw blurRad="50800" dist="38100" dir="8100000" algn="tr" rotWithShape="0">
                    <a:prstClr val="black">
                      <a:alpha val="40000"/>
                    </a:prstClr>
                  </a:outerShdw>
                </a:effectLst>
                <a:uLnTx/>
                <a:uFillTx/>
                <a:latin typeface="Tahoma" panose="020B0604030504040204" pitchFamily="34" charset="0"/>
                <a:ea typeface="宋体" panose="02010600030101010101" pitchFamily="2" charset="-122"/>
                <a:cs typeface="Tahoma" panose="020B0604030504040204" pitchFamily="34" charset="0"/>
              </a:endParaRPr>
            </a:p>
          </p:txBody>
        </p:sp>
        <p:grpSp>
          <p:nvGrpSpPr>
            <p:cNvPr id="5" name="Group 4">
              <a:extLst>
                <a:ext uri="{FF2B5EF4-FFF2-40B4-BE49-F238E27FC236}">
                  <a16:creationId xmlns:a16="http://schemas.microsoft.com/office/drawing/2014/main" id="{FC88A81F-6CD5-92F8-A7A3-A18A21AEF736}"/>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6" name="Freeform 6">
                <a:extLst>
                  <a:ext uri="{FF2B5EF4-FFF2-40B4-BE49-F238E27FC236}">
                    <a16:creationId xmlns:a16="http://schemas.microsoft.com/office/drawing/2014/main" id="{47AABACA-BBB9-43CC-EAFC-F5D0C44A2AD9}"/>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E41395BE-5E8C-318D-A13C-F793DA82A03D}"/>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Freeform 8">
                <a:extLst>
                  <a:ext uri="{FF2B5EF4-FFF2-40B4-BE49-F238E27FC236}">
                    <a16:creationId xmlns:a16="http://schemas.microsoft.com/office/drawing/2014/main" id="{3A8FFBB4-F5BA-EE5F-A38B-15F4D3F576BF}"/>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1634401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214789-5B99-4D96-AD27-2373A9D57E7A}"/>
              </a:ext>
            </a:extLst>
          </p:cNvPr>
          <p:cNvPicPr>
            <a:picLocks noChangeAspect="1"/>
          </p:cNvPicPr>
          <p:nvPr/>
        </p:nvPicPr>
        <p:blipFill>
          <a:blip r:embed="rId4"/>
          <a:stretch>
            <a:fillRect/>
          </a:stretch>
        </p:blipFill>
        <p:spPr>
          <a:xfrm>
            <a:off x="1476417" y="759599"/>
            <a:ext cx="8132769" cy="3359187"/>
          </a:xfrm>
          <a:prstGeom prst="rect">
            <a:avLst/>
          </a:prstGeom>
        </p:spPr>
      </p:pic>
    </p:spTree>
    <p:extLst>
      <p:ext uri="{BB962C8B-B14F-4D97-AF65-F5344CB8AC3E}">
        <p14:creationId xmlns:p14="http://schemas.microsoft.com/office/powerpoint/2010/main" val="2372608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748" y="-2895600"/>
            <a:ext cx="17935648" cy="10947400"/>
          </a:xfrm>
          <a:prstGeom prst="rect">
            <a:avLst/>
          </a:prstGeom>
        </p:spPr>
      </p:pic>
      <p:sp>
        <p:nvSpPr>
          <p:cNvPr id="8" name="Rectangle 7">
            <a:extLst>
              <a:ext uri="{FF2B5EF4-FFF2-40B4-BE49-F238E27FC236}">
                <a16:creationId xmlns:a16="http://schemas.microsoft.com/office/drawing/2014/main" id="{D2DDE644-CBCB-C973-E036-547A539B60FA}"/>
              </a:ext>
            </a:extLst>
          </p:cNvPr>
          <p:cNvSpPr/>
          <p:nvPr/>
        </p:nvSpPr>
        <p:spPr>
          <a:xfrm>
            <a:off x="1223907" y="1229112"/>
            <a:ext cx="9512337" cy="5262979"/>
          </a:xfrm>
          <a:prstGeom prst="rect">
            <a:avLst/>
          </a:prstGeom>
        </p:spPr>
        <p:txBody>
          <a:bodyPr wrap="square">
            <a:spAutoFit/>
          </a:bodyPr>
          <a:lstStyle/>
          <a:p>
            <a:pPr marL="457200" indent="-457200" algn="just">
              <a:buFont typeface="Arial" panose="020B0604020202020204" pitchFamily="34" charset="0"/>
              <a:buChar char="•"/>
            </a:pP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Đ</a:t>
            </a:r>
            <a:r>
              <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ọc đúng từ ngữ, câu, đoạn và toàn bộ câu chuyện “Bác sĩ Y- éc- xanh”</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đọc lời đối thoại của các nhân vật phù hợp với ngữ điệu, biết nghỉ hơi ở chỗ có dấu câu.</a:t>
            </a:r>
            <a:endPar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endPar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Biết thêm một số thông tin về bác sĩ Y-éc-xanh </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Hiểu được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dung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Vì trách nhiệm, bổn phận với ngôi nhà chung Trái Đất, bác sĩ Y-éc-xanh đã phải xa gia đình, Tổ quốc của mình đến giúp đỡ nhân dân Việt Nam.</a:t>
            </a:r>
            <a:endPar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endPar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số</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nổi</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endParaRPr lang="vi-VN"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7">
            <a:extLst>
              <a:ext uri="{FF2B5EF4-FFF2-40B4-BE49-F238E27FC236}">
                <a16:creationId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2980076" y="-113551"/>
            <a:ext cx="6000000" cy="1342663"/>
          </a:xfrm>
          <a:prstGeom prst="rect">
            <a:avLst/>
          </a:prstGeom>
        </p:spPr>
      </p:pic>
      <p:sp>
        <p:nvSpPr>
          <p:cNvPr id="11" name="文本框 8">
            <a:extLst>
              <a:ext uri="{FF2B5EF4-FFF2-40B4-BE49-F238E27FC236}">
                <a16:creationId xmlns:a16="http://schemas.microsoft.com/office/drawing/2014/main" id="{7F3183E7-37E4-B6C7-1146-9A970B3AEA20}"/>
              </a:ext>
            </a:extLst>
          </p:cNvPr>
          <p:cNvSpPr txBox="1"/>
          <p:nvPr/>
        </p:nvSpPr>
        <p:spPr>
          <a:xfrm>
            <a:off x="4235893" y="458505"/>
            <a:ext cx="3774114"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B274AE31-87B8-A45A-DBB8-E18CDC067921}"/>
              </a:ext>
            </a:extLst>
          </p:cNvPr>
          <p:cNvSpPr/>
          <p:nvPr/>
        </p:nvSpPr>
        <p:spPr>
          <a:xfrm>
            <a:off x="965237" y="1306483"/>
            <a:ext cx="490519" cy="49051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3" name="Oval 2">
            <a:extLst>
              <a:ext uri="{FF2B5EF4-FFF2-40B4-BE49-F238E27FC236}">
                <a16:creationId xmlns:a16="http://schemas.microsoft.com/office/drawing/2014/main" id="{5217DE5B-9FEF-9DE5-5DE9-B904E3564FD4}"/>
              </a:ext>
            </a:extLst>
          </p:cNvPr>
          <p:cNvSpPr/>
          <p:nvPr/>
        </p:nvSpPr>
        <p:spPr>
          <a:xfrm>
            <a:off x="952015" y="2938481"/>
            <a:ext cx="490519" cy="49051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sp>
        <p:nvSpPr>
          <p:cNvPr id="4" name="Oval 3">
            <a:extLst>
              <a:ext uri="{FF2B5EF4-FFF2-40B4-BE49-F238E27FC236}">
                <a16:creationId xmlns:a16="http://schemas.microsoft.com/office/drawing/2014/main" id="{B4578615-0438-C6FE-FD4B-A7A1EE22ED0C}"/>
              </a:ext>
            </a:extLst>
          </p:cNvPr>
          <p:cNvSpPr/>
          <p:nvPr/>
        </p:nvSpPr>
        <p:spPr>
          <a:xfrm>
            <a:off x="1046702" y="5450220"/>
            <a:ext cx="490519" cy="49051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a:t>
            </a: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id="{B9C05D49-20FE-DDC3-4D05-F9C43D3B8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11748"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3932362" y="4670545"/>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3" name="Picture 2">
            <a:extLst>
              <a:ext uri="{FF2B5EF4-FFF2-40B4-BE49-F238E27FC236}">
                <a16:creationId xmlns:a16="http://schemas.microsoft.com/office/drawing/2014/main" id="{86C097C7-C30B-D215-6932-68420629268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521333" y="1671235"/>
            <a:ext cx="3062569" cy="3062569"/>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A8A9F2-129E-FDCE-1D4C-90C98FC86032}"/>
              </a:ext>
            </a:extLst>
          </p:cNvPr>
          <p:cNvPicPr>
            <a:picLocks noChangeAspect="1"/>
          </p:cNvPicPr>
          <p:nvPr/>
        </p:nvPicPr>
        <p:blipFill rotWithShape="1">
          <a:blip r:embed="rId3"/>
          <a:srcRect r="-351" b="21333"/>
          <a:stretch/>
        </p:blipFill>
        <p:spPr>
          <a:xfrm>
            <a:off x="5768518" y="2289465"/>
            <a:ext cx="5966282" cy="4312229"/>
          </a:xfrm>
          <a:prstGeom prst="rect">
            <a:avLst/>
          </a:prstGeom>
        </p:spPr>
      </p:pic>
      <p:sp>
        <p:nvSpPr>
          <p:cNvPr id="2" name="TextBox 1">
            <a:extLst>
              <a:ext uri="{FF2B5EF4-FFF2-40B4-BE49-F238E27FC236}">
                <a16:creationId xmlns:a16="http://schemas.microsoft.com/office/drawing/2014/main" id="{129C3C14-F588-9FE9-A199-68836D28775E}"/>
              </a:ext>
            </a:extLst>
          </p:cNvPr>
          <p:cNvSpPr txBox="1"/>
          <p:nvPr/>
        </p:nvSpPr>
        <p:spPr>
          <a:xfrm>
            <a:off x="381000" y="141405"/>
            <a:ext cx="11353800" cy="430887"/>
          </a:xfrm>
          <a:prstGeom prst="rect">
            <a:avLst/>
          </a:prstGeom>
          <a:noFill/>
        </p:spPr>
        <p:txBody>
          <a:bodyPr wrap="square" rtlCol="0">
            <a:spAutoFit/>
          </a:bodyPr>
          <a:lstStyle/>
          <a:p>
            <a:pPr algn="ctr"/>
            <a:r>
              <a:rPr lang="vi-VN" sz="2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p:txBody>
      </p:sp>
      <p:pic>
        <p:nvPicPr>
          <p:cNvPr id="6" name="Picture 5">
            <a:extLst>
              <a:ext uri="{FF2B5EF4-FFF2-40B4-BE49-F238E27FC236}">
                <a16:creationId xmlns:a16="http://schemas.microsoft.com/office/drawing/2014/main" id="{384C4EF1-8221-3E37-826B-475F5D287901}"/>
              </a:ext>
            </a:extLst>
          </p:cNvPr>
          <p:cNvPicPr>
            <a:picLocks noChangeAspect="1"/>
          </p:cNvPicPr>
          <p:nvPr/>
        </p:nvPicPr>
        <p:blipFill rotWithShape="1">
          <a:blip r:embed="rId4"/>
          <a:srcRect l="71600" t="93337"/>
          <a:stretch/>
        </p:blipFill>
        <p:spPr>
          <a:xfrm>
            <a:off x="10172700" y="6400800"/>
            <a:ext cx="1737360" cy="297102"/>
          </a:xfrm>
          <a:prstGeom prst="rect">
            <a:avLst/>
          </a:prstGeom>
        </p:spPr>
      </p:pic>
      <p:pic>
        <p:nvPicPr>
          <p:cNvPr id="4" name="Picture 3">
            <a:extLst>
              <a:ext uri="{FF2B5EF4-FFF2-40B4-BE49-F238E27FC236}">
                <a16:creationId xmlns:a16="http://schemas.microsoft.com/office/drawing/2014/main" id="{CA1E200F-B4A1-FDB8-997A-5C2FF99E282B}"/>
              </a:ext>
            </a:extLst>
          </p:cNvPr>
          <p:cNvPicPr>
            <a:picLocks noChangeAspect="1"/>
          </p:cNvPicPr>
          <p:nvPr/>
        </p:nvPicPr>
        <p:blipFill>
          <a:blip r:embed="rId5"/>
          <a:stretch>
            <a:fillRect/>
          </a:stretch>
        </p:blipFill>
        <p:spPr>
          <a:xfrm>
            <a:off x="1008261" y="472797"/>
            <a:ext cx="5339199" cy="1848184"/>
          </a:xfrm>
          <a:prstGeom prst="rect">
            <a:avLst/>
          </a:prstGeom>
        </p:spPr>
      </p:pic>
      <p:pic>
        <p:nvPicPr>
          <p:cNvPr id="10" name="Picture 9">
            <a:extLst>
              <a:ext uri="{FF2B5EF4-FFF2-40B4-BE49-F238E27FC236}">
                <a16:creationId xmlns:a16="http://schemas.microsoft.com/office/drawing/2014/main" id="{E89F09AD-07B3-69E2-D66B-16BAE86B28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521014" y="2478070"/>
            <a:ext cx="5247504" cy="3737609"/>
          </a:xfrm>
          <a:prstGeom prst="rect">
            <a:avLst/>
          </a:prstGeom>
        </p:spPr>
      </p:pic>
      <p:grpSp>
        <p:nvGrpSpPr>
          <p:cNvPr id="11" name="Group 10">
            <a:extLst>
              <a:ext uri="{FF2B5EF4-FFF2-40B4-BE49-F238E27FC236}">
                <a16:creationId xmlns:a16="http://schemas.microsoft.com/office/drawing/2014/main" id="{A6128F60-426F-4FD8-67E3-B599DCA4E543}"/>
              </a:ext>
            </a:extLst>
          </p:cNvPr>
          <p:cNvGrpSpPr/>
          <p:nvPr/>
        </p:nvGrpSpPr>
        <p:grpSpPr>
          <a:xfrm>
            <a:off x="8338961" y="549139"/>
            <a:ext cx="2721974" cy="1239762"/>
            <a:chOff x="-2279639" y="623610"/>
            <a:chExt cx="3023886" cy="1758073"/>
          </a:xfrm>
        </p:grpSpPr>
        <p:pic>
          <p:nvPicPr>
            <p:cNvPr id="12" name="Picture 11">
              <a:extLst>
                <a:ext uri="{FF2B5EF4-FFF2-40B4-BE49-F238E27FC236}">
                  <a16:creationId xmlns:a16="http://schemas.microsoft.com/office/drawing/2014/main" id="{85676387-ED47-0C38-39CD-DDEE2C02BF5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13" name="TextBox 12">
              <a:extLst>
                <a:ext uri="{FF2B5EF4-FFF2-40B4-BE49-F238E27FC236}">
                  <a16:creationId xmlns:a16="http://schemas.microsoft.com/office/drawing/2014/main" id="{08490B3C-8242-0AFE-4E11-2C3EFB9B942A}"/>
                </a:ext>
              </a:extLst>
            </p:cNvPr>
            <p:cNvSpPr txBox="1"/>
            <p:nvPr/>
          </p:nvSpPr>
          <p:spPr>
            <a:xfrm>
              <a:off x="-1522704" y="1218367"/>
              <a:ext cx="1694166" cy="654675"/>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A8A9F2-129E-FDCE-1D4C-90C98FC86032}"/>
              </a:ext>
            </a:extLst>
          </p:cNvPr>
          <p:cNvPicPr>
            <a:picLocks noChangeAspect="1"/>
          </p:cNvPicPr>
          <p:nvPr/>
        </p:nvPicPr>
        <p:blipFill rotWithShape="1">
          <a:blip r:embed="rId7"/>
          <a:srcRect r="-351" b="21333"/>
          <a:stretch/>
        </p:blipFill>
        <p:spPr>
          <a:xfrm>
            <a:off x="5768518" y="2289465"/>
            <a:ext cx="5966282" cy="4312229"/>
          </a:xfrm>
          <a:prstGeom prst="rect">
            <a:avLst/>
          </a:prstGeom>
        </p:spPr>
      </p:pic>
      <p:sp>
        <p:nvSpPr>
          <p:cNvPr id="2" name="TextBox 1">
            <a:extLst>
              <a:ext uri="{FF2B5EF4-FFF2-40B4-BE49-F238E27FC236}">
                <a16:creationId xmlns:a16="http://schemas.microsoft.com/office/drawing/2014/main" id="{129C3C14-F588-9FE9-A199-68836D28775E}"/>
              </a:ext>
            </a:extLst>
          </p:cNvPr>
          <p:cNvSpPr txBox="1"/>
          <p:nvPr/>
        </p:nvSpPr>
        <p:spPr>
          <a:xfrm>
            <a:off x="381000" y="141405"/>
            <a:ext cx="11353800" cy="430887"/>
          </a:xfrm>
          <a:prstGeom prst="rect">
            <a:avLst/>
          </a:prstGeom>
          <a:noFill/>
        </p:spPr>
        <p:txBody>
          <a:bodyPr wrap="square" rtlCol="0">
            <a:spAutoFit/>
          </a:bodyPr>
          <a:lstStyle/>
          <a:p>
            <a:pPr algn="ctr"/>
            <a:r>
              <a:rPr lang="vi-VN" sz="2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p:txBody>
      </p:sp>
      <p:pic>
        <p:nvPicPr>
          <p:cNvPr id="6" name="Picture 5">
            <a:extLst>
              <a:ext uri="{FF2B5EF4-FFF2-40B4-BE49-F238E27FC236}">
                <a16:creationId xmlns:a16="http://schemas.microsoft.com/office/drawing/2014/main" id="{384C4EF1-8221-3E37-826B-475F5D287901}"/>
              </a:ext>
            </a:extLst>
          </p:cNvPr>
          <p:cNvPicPr>
            <a:picLocks noChangeAspect="1"/>
          </p:cNvPicPr>
          <p:nvPr/>
        </p:nvPicPr>
        <p:blipFill rotWithShape="1">
          <a:blip r:embed="rId8"/>
          <a:srcRect l="71600" t="93337"/>
          <a:stretch/>
        </p:blipFill>
        <p:spPr>
          <a:xfrm>
            <a:off x="9997440" y="6582165"/>
            <a:ext cx="1737360" cy="297102"/>
          </a:xfrm>
          <a:prstGeom prst="rect">
            <a:avLst/>
          </a:prstGeom>
        </p:spPr>
      </p:pic>
      <p:pic>
        <p:nvPicPr>
          <p:cNvPr id="4" name="Picture 3">
            <a:extLst>
              <a:ext uri="{FF2B5EF4-FFF2-40B4-BE49-F238E27FC236}">
                <a16:creationId xmlns:a16="http://schemas.microsoft.com/office/drawing/2014/main" id="{CA1E200F-B4A1-FDB8-997A-5C2FF99E282B}"/>
              </a:ext>
            </a:extLst>
          </p:cNvPr>
          <p:cNvPicPr>
            <a:picLocks noChangeAspect="1"/>
          </p:cNvPicPr>
          <p:nvPr/>
        </p:nvPicPr>
        <p:blipFill>
          <a:blip r:embed="rId9"/>
          <a:stretch>
            <a:fillRect/>
          </a:stretch>
        </p:blipFill>
        <p:spPr>
          <a:xfrm>
            <a:off x="1008261" y="472797"/>
            <a:ext cx="5339199" cy="1848184"/>
          </a:xfrm>
          <a:prstGeom prst="rect">
            <a:avLst/>
          </a:prstGeom>
        </p:spPr>
      </p:pic>
      <p:pic>
        <p:nvPicPr>
          <p:cNvPr id="10" name="Picture 9">
            <a:extLst>
              <a:ext uri="{FF2B5EF4-FFF2-40B4-BE49-F238E27FC236}">
                <a16:creationId xmlns:a16="http://schemas.microsoft.com/office/drawing/2014/main" id="{E89F09AD-07B3-69E2-D66B-16BAE86B282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521014" y="2478070"/>
            <a:ext cx="5247504" cy="3737609"/>
          </a:xfrm>
          <a:prstGeom prst="rect">
            <a:avLst/>
          </a:prstGeom>
        </p:spPr>
      </p:pic>
      <p:grpSp>
        <p:nvGrpSpPr>
          <p:cNvPr id="3" name="Group 2">
            <a:extLst>
              <a:ext uri="{FF2B5EF4-FFF2-40B4-BE49-F238E27FC236}">
                <a16:creationId xmlns:a16="http://schemas.microsoft.com/office/drawing/2014/main" id="{00E58B24-8EB9-E6C7-4D75-5D02E4D3BCA5}"/>
              </a:ext>
            </a:extLst>
          </p:cNvPr>
          <p:cNvGrpSpPr/>
          <p:nvPr/>
        </p:nvGrpSpPr>
        <p:grpSpPr>
          <a:xfrm>
            <a:off x="8146454" y="466060"/>
            <a:ext cx="3211355" cy="1532595"/>
            <a:chOff x="-2460907" y="864223"/>
            <a:chExt cx="3023886" cy="1758073"/>
          </a:xfrm>
        </p:grpSpPr>
        <p:pic>
          <p:nvPicPr>
            <p:cNvPr id="5" name="Picture 4">
              <a:extLst>
                <a:ext uri="{FF2B5EF4-FFF2-40B4-BE49-F238E27FC236}">
                  <a16:creationId xmlns:a16="http://schemas.microsoft.com/office/drawing/2014/main" id="{52E7A8E8-D9AE-C806-DFAE-B8BA8E859A2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460907" y="864223"/>
              <a:ext cx="3023886" cy="1758073"/>
            </a:xfrm>
            <a:prstGeom prst="rect">
              <a:avLst/>
            </a:prstGeom>
          </p:spPr>
        </p:pic>
        <p:sp>
          <p:nvSpPr>
            <p:cNvPr id="7" name="TextBox 6">
              <a:extLst>
                <a:ext uri="{FF2B5EF4-FFF2-40B4-BE49-F238E27FC236}">
                  <a16:creationId xmlns:a16="http://schemas.microsoft.com/office/drawing/2014/main" id="{7840043A-C44D-F423-C6DD-E2ADE904E440}"/>
                </a:ext>
              </a:extLst>
            </p:cNvPr>
            <p:cNvSpPr txBox="1"/>
            <p:nvPr/>
          </p:nvSpPr>
          <p:spPr>
            <a:xfrm>
              <a:off x="-1923335" y="1553044"/>
              <a:ext cx="1948741" cy="654675"/>
            </a:xfrm>
            <a:prstGeom prst="rect">
              <a:avLst/>
            </a:prstGeom>
            <a:noFill/>
          </p:spPr>
          <p:txBody>
            <a:bodyPr wrap="square" rtlCol="0">
              <a:spAutoFit/>
            </a:bodyPr>
            <a:lstStyle/>
            <a:p>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Chia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ounded Rectangle 18">
            <a:extLst>
              <a:ext uri="{FF2B5EF4-FFF2-40B4-BE49-F238E27FC236}">
                <a16:creationId xmlns:a16="http://schemas.microsoft.com/office/drawing/2014/main" id="{468ECB9B-AAA6-7D0C-2275-511618918D41}"/>
              </a:ext>
            </a:extLst>
          </p:cNvPr>
          <p:cNvSpPr/>
          <p:nvPr/>
        </p:nvSpPr>
        <p:spPr>
          <a:xfrm>
            <a:off x="946485" y="524166"/>
            <a:ext cx="5513269" cy="929250"/>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C0EC24E5-CBA1-1CEA-851E-CC49396F46D5}"/>
              </a:ext>
            </a:extLst>
          </p:cNvPr>
          <p:cNvGrpSpPr/>
          <p:nvPr/>
        </p:nvGrpSpPr>
        <p:grpSpPr>
          <a:xfrm>
            <a:off x="673579" y="418607"/>
            <a:ext cx="633930" cy="430887"/>
            <a:chOff x="779937" y="770660"/>
            <a:chExt cx="772341" cy="634396"/>
          </a:xfrm>
        </p:grpSpPr>
        <p:sp>
          <p:nvSpPr>
            <p:cNvPr id="15" name="MH_SubTitle_1">
              <a:extLst>
                <a:ext uri="{FF2B5EF4-FFF2-40B4-BE49-F238E27FC236}">
                  <a16:creationId xmlns:a16="http://schemas.microsoft.com/office/drawing/2014/main" id="{3C8051C7-DFFA-CA56-C259-C6C7F66D9AD5}"/>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DD698EE6-7FFF-B68F-BD1B-A4B931006161}"/>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7" name="Rounded Rectangle 24">
            <a:extLst>
              <a:ext uri="{FF2B5EF4-FFF2-40B4-BE49-F238E27FC236}">
                <a16:creationId xmlns:a16="http://schemas.microsoft.com/office/drawing/2014/main" id="{1BDE1B68-2ECE-2F6B-7BA2-AB79F5AB16B1}"/>
              </a:ext>
            </a:extLst>
          </p:cNvPr>
          <p:cNvSpPr/>
          <p:nvPr/>
        </p:nvSpPr>
        <p:spPr>
          <a:xfrm>
            <a:off x="959590" y="1453416"/>
            <a:ext cx="5500164" cy="815867"/>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8" name="Group 17">
            <a:extLst>
              <a:ext uri="{FF2B5EF4-FFF2-40B4-BE49-F238E27FC236}">
                <a16:creationId xmlns:a16="http://schemas.microsoft.com/office/drawing/2014/main" id="{D6B95AFE-3B4B-26DA-7937-673B557CE931}"/>
              </a:ext>
            </a:extLst>
          </p:cNvPr>
          <p:cNvGrpSpPr/>
          <p:nvPr/>
        </p:nvGrpSpPr>
        <p:grpSpPr>
          <a:xfrm>
            <a:off x="670939" y="1274545"/>
            <a:ext cx="418923" cy="446325"/>
            <a:chOff x="155152" y="802789"/>
            <a:chExt cx="1233770" cy="570554"/>
          </a:xfrm>
        </p:grpSpPr>
        <p:sp>
          <p:nvSpPr>
            <p:cNvPr id="19" name="MH_SubTitle_1">
              <a:extLst>
                <a:ext uri="{FF2B5EF4-FFF2-40B4-BE49-F238E27FC236}">
                  <a16:creationId xmlns:a16="http://schemas.microsoft.com/office/drawing/2014/main" id="{6CA03A67-350A-C32B-067E-F767B88903BE}"/>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A39B34B4-8A36-1A7F-85AC-F514FF93BE7B}"/>
                </a:ext>
              </a:extLst>
            </p:cNvPr>
            <p:cNvSpPr txBox="1"/>
            <p:nvPr/>
          </p:nvSpPr>
          <p:spPr>
            <a:xfrm>
              <a:off x="477237" y="877381"/>
              <a:ext cx="629667"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21" name="Rounded Rectangle 15">
            <a:extLst>
              <a:ext uri="{FF2B5EF4-FFF2-40B4-BE49-F238E27FC236}">
                <a16:creationId xmlns:a16="http://schemas.microsoft.com/office/drawing/2014/main" id="{F9AD3BFF-502B-4F3C-531F-C8A07DA40EA1}"/>
              </a:ext>
            </a:extLst>
          </p:cNvPr>
          <p:cNvSpPr/>
          <p:nvPr/>
        </p:nvSpPr>
        <p:spPr>
          <a:xfrm>
            <a:off x="5775708" y="2305306"/>
            <a:ext cx="5959092" cy="2041568"/>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D460C925-1576-24B7-372D-7C057AFD6003}"/>
              </a:ext>
            </a:extLst>
          </p:cNvPr>
          <p:cNvGrpSpPr/>
          <p:nvPr/>
        </p:nvGrpSpPr>
        <p:grpSpPr>
          <a:xfrm>
            <a:off x="5578900" y="2285179"/>
            <a:ext cx="383186" cy="418563"/>
            <a:chOff x="727583" y="1014107"/>
            <a:chExt cx="409786" cy="370024"/>
          </a:xfrm>
        </p:grpSpPr>
        <p:sp>
          <p:nvSpPr>
            <p:cNvPr id="23" name="MH_SubTitle_1">
              <a:extLst>
                <a:ext uri="{FF2B5EF4-FFF2-40B4-BE49-F238E27FC236}">
                  <a16:creationId xmlns:a16="http://schemas.microsoft.com/office/drawing/2014/main" id="{1BCEADD1-5B0E-A873-3C10-8A42461391E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AB600939-7EB7-3AB3-BBE1-52E227BF9497}"/>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32" name="Rounded Rectangle 15">
            <a:extLst>
              <a:ext uri="{FF2B5EF4-FFF2-40B4-BE49-F238E27FC236}">
                <a16:creationId xmlns:a16="http://schemas.microsoft.com/office/drawing/2014/main" id="{DD9D017C-6ACC-847F-1587-30BD44B07964}"/>
              </a:ext>
            </a:extLst>
          </p:cNvPr>
          <p:cNvSpPr/>
          <p:nvPr/>
        </p:nvSpPr>
        <p:spPr>
          <a:xfrm>
            <a:off x="5775708" y="4361605"/>
            <a:ext cx="5959092" cy="2255484"/>
          </a:xfrm>
          <a:prstGeom prst="roundRect">
            <a:avLst>
              <a:gd name="adj" fmla="val 10868"/>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5" name="Group 24">
            <a:extLst>
              <a:ext uri="{FF2B5EF4-FFF2-40B4-BE49-F238E27FC236}">
                <a16:creationId xmlns:a16="http://schemas.microsoft.com/office/drawing/2014/main" id="{0C30C550-83E7-2C50-9429-A3B9A1A63C7D}"/>
              </a:ext>
            </a:extLst>
          </p:cNvPr>
          <p:cNvGrpSpPr/>
          <p:nvPr/>
        </p:nvGrpSpPr>
        <p:grpSpPr>
          <a:xfrm>
            <a:off x="5431486" y="4231466"/>
            <a:ext cx="558057" cy="464085"/>
            <a:chOff x="728065" y="1014107"/>
            <a:chExt cx="51223" cy="61144"/>
          </a:xfrm>
        </p:grpSpPr>
        <p:sp>
          <p:nvSpPr>
            <p:cNvPr id="26" name="MH_SubTitle_1">
              <a:extLst>
                <a:ext uri="{FF2B5EF4-FFF2-40B4-BE49-F238E27FC236}">
                  <a16:creationId xmlns:a16="http://schemas.microsoft.com/office/drawing/2014/main" id="{AD7413C8-595A-2DE7-5812-ABE6BE963634}"/>
                </a:ext>
              </a:extLst>
            </p:cNvPr>
            <p:cNvSpPr>
              <a:spLocks/>
            </p:cNvSpPr>
            <p:nvPr>
              <p:custDataLst>
                <p:tags r:id="rId1"/>
              </p:custDataLst>
            </p:nvPr>
          </p:nvSpPr>
          <p:spPr bwMode="auto">
            <a:xfrm>
              <a:off x="733120" y="1014107"/>
              <a:ext cx="41114" cy="52572"/>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chemeClr val="accent6">
                  <a:lumMod val="40000"/>
                  <a:lumOff val="60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TextBox 26">
              <a:extLst>
                <a:ext uri="{FF2B5EF4-FFF2-40B4-BE49-F238E27FC236}">
                  <a16:creationId xmlns:a16="http://schemas.microsoft.com/office/drawing/2014/main" id="{9B04D7E1-11EC-6D7C-AB94-0880F240C2F4}"/>
                </a:ext>
              </a:extLst>
            </p:cNvPr>
            <p:cNvSpPr txBox="1"/>
            <p:nvPr/>
          </p:nvSpPr>
          <p:spPr>
            <a:xfrm>
              <a:off x="728065" y="1018343"/>
              <a:ext cx="51223" cy="5690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Arial"/>
                  <a:ea typeface="微软雅黑"/>
                </a:rPr>
                <a:t>4</a:t>
              </a:r>
              <a:endParaRPr kumimoji="0" lang="en-US" b="1" i="0" u="none" strike="noStrike" kern="1200" cap="none" spc="0" normalizeH="0" baseline="0" noProof="0" dirty="0">
                <a:ln>
                  <a:noFill/>
                </a:ln>
                <a:solidFill>
                  <a:schemeClr val="accent2">
                    <a:lumMod val="75000"/>
                  </a:schemeClr>
                </a:solidFill>
                <a:effectLst/>
                <a:uLnTx/>
                <a:uFillTx/>
                <a:latin typeface="Arial"/>
                <a:ea typeface="微软雅黑"/>
                <a:cs typeface="+mn-cs"/>
              </a:endParaRPr>
            </a:p>
          </p:txBody>
        </p:sp>
      </p:grpSp>
    </p:spTree>
    <p:extLst>
      <p:ext uri="{BB962C8B-B14F-4D97-AF65-F5344CB8AC3E}">
        <p14:creationId xmlns:p14="http://schemas.microsoft.com/office/powerpoint/2010/main" val="1373999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3005</Words>
  <Application>Microsoft Office PowerPoint</Application>
  <PresentationFormat>Widescreen</PresentationFormat>
  <Paragraphs>225</Paragraphs>
  <Slides>46</Slides>
  <Notes>36</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46</vt:i4>
      </vt:variant>
    </vt:vector>
  </HeadingPairs>
  <TitlesOfParts>
    <vt:vector size="64" baseType="lpstr">
      <vt:lpstr>等线</vt:lpstr>
      <vt:lpstr>#9Slide03 Arima Madurai Bold</vt:lpstr>
      <vt:lpstr>Arial</vt:lpstr>
      <vt:lpstr>Arial-Rounded</vt:lpstr>
      <vt:lpstr>Calibri</vt:lpstr>
      <vt:lpstr>Calibri Light</vt:lpstr>
      <vt:lpstr>Cambria</vt:lpstr>
      <vt:lpstr>Coiny</vt:lpstr>
      <vt:lpstr>LNTH-Kids  Chinese Font 1</vt:lpstr>
      <vt:lpstr>Tahoma</vt:lpstr>
      <vt:lpstr>Times New Roman</vt:lpstr>
      <vt:lpstr>字魂36号-正文宋楷</vt:lpstr>
      <vt:lpstr>庞门正道标题体</vt:lpstr>
      <vt:lpstr>Office 主题​​</vt:lpstr>
      <vt:lpstr>1_Office Theme</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Anh</cp:lastModifiedBy>
  <cp:revision>34</cp:revision>
  <dcterms:created xsi:type="dcterms:W3CDTF">2023-02-04T03:19:59Z</dcterms:created>
  <dcterms:modified xsi:type="dcterms:W3CDTF">2023-05-07T16:11:42Z</dcterms:modified>
</cp:coreProperties>
</file>