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handoutMasterIdLst>
    <p:handoutMasterId r:id="rId14"/>
  </p:handoutMasterIdLst>
  <p:sldIdLst>
    <p:sldId id="256" r:id="rId3"/>
    <p:sldId id="1569" r:id="rId4"/>
    <p:sldId id="391" r:id="rId5"/>
    <p:sldId id="397" r:id="rId6"/>
    <p:sldId id="420" r:id="rId7"/>
    <p:sldId id="410" r:id="rId8"/>
    <p:sldId id="423" r:id="rId9"/>
    <p:sldId id="413" r:id="rId10"/>
    <p:sldId id="414" r:id="rId11"/>
    <p:sldId id="424" r:id="rId12"/>
    <p:sldId id="323" r:id="rId13"/>
  </p:sldIdLst>
  <p:sldSz cx="12192000" cy="6858000"/>
  <p:notesSz cx="6858000" cy="9144000"/>
  <p:embeddedFontLst>
    <p:embeddedFont>
      <p:font typeface="#9Slide03 IcielPanton Black" panose="020B0604020202020204" charset="0"/>
      <p:bold r:id="rId15"/>
    </p:embeddedFon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#9Slide07 Stormtrooper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6DC123F5-A65E-4B21-8D63-A08C7DCC59C8}">
          <p14:sldIdLst>
            <p14:sldId id="256"/>
            <p14:sldId id="1569"/>
            <p14:sldId id="391"/>
            <p14:sldId id="397"/>
            <p14:sldId id="420"/>
            <p14:sldId id="410"/>
            <p14:sldId id="423"/>
            <p14:sldId id="413"/>
            <p14:sldId id="414"/>
            <p14:sldId id="424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877B"/>
    <a:srgbClr val="262626"/>
    <a:srgbClr val="EEF8D9"/>
    <a:srgbClr val="002060"/>
    <a:srgbClr val="005EA4"/>
    <a:srgbClr val="FFFFFF"/>
    <a:srgbClr val="085472"/>
    <a:srgbClr val="0B76A1"/>
    <a:srgbClr val="C0DCE7"/>
    <a:srgbClr val="2CB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86410"/>
  </p:normalViewPr>
  <p:slideViewPr>
    <p:cSldViewPr>
      <p:cViewPr varScale="1">
        <p:scale>
          <a:sx n="69" d="100"/>
          <a:sy n="69" d="100"/>
        </p:scale>
        <p:origin x="708" y="6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6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4.gif"/><Relationship Id="rId21" Type="http://schemas.openxmlformats.org/officeDocument/2006/relationships/image" Target="../media/image20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1.png"/><Relationship Id="rId16" Type="http://schemas.openxmlformats.org/officeDocument/2006/relationships/image" Target="../media/image23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10" Type="http://schemas.openxmlformats.org/officeDocument/2006/relationships/image" Target="../media/image69.png"/><Relationship Id="rId4" Type="http://schemas.microsoft.com/office/2007/relationships/hdphoto" Target="../media/hdphoto8.wdp"/><Relationship Id="rId9" Type="http://schemas.openxmlformats.org/officeDocument/2006/relationships/image" Target="../media/image6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4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6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10" Type="http://schemas.openxmlformats.org/officeDocument/2006/relationships/image" Target="../media/image69.png"/><Relationship Id="rId4" Type="http://schemas.microsoft.com/office/2007/relationships/hdphoto" Target="../media/hdphoto8.wdp"/><Relationship Id="rId9" Type="http://schemas.openxmlformats.org/officeDocument/2006/relationships/image" Target="../media/image6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59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4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6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10" Type="http://schemas.openxmlformats.org/officeDocument/2006/relationships/image" Target="../media/image69.png"/><Relationship Id="rId4" Type="http://schemas.microsoft.com/office/2007/relationships/hdphoto" Target="../media/hdphoto8.wdp"/><Relationship Id="rId9" Type="http://schemas.openxmlformats.org/officeDocument/2006/relationships/image" Target="../media/image6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59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32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5.sv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593256AD-D5F3-E9FC-4D71-E455E9361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244112" y="498059"/>
            <a:ext cx="1947887" cy="1655704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EBBC85C5-360A-E91E-3D6F-38B3F8CF2E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882579"/>
            <a:ext cx="2418206" cy="2975421"/>
          </a:xfrm>
          <a:prstGeom prst="rect">
            <a:avLst/>
          </a:prstGeom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89B73FA9-8365-FC5B-A169-4AF26E92B1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9104" y="5133955"/>
            <a:ext cx="1236532" cy="2012108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805044EE-A0E2-10CD-357A-8103D4EA2C4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8594957" y="1659767"/>
            <a:ext cx="1002167" cy="648903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9DF0D870-3C0E-C18C-A301-C99CEF94F1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3062034"/>
            <a:ext cx="1408212" cy="1195220"/>
          </a:xfrm>
          <a:prstGeom prst="rect">
            <a:avLst/>
          </a:prstGeom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56938A03-25FE-E1A1-104E-96C55CD6E2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798476" y="5617135"/>
            <a:ext cx="1045635" cy="1122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3B57562B-06AE-203D-73A9-D43B2C0D7B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3223" y="535248"/>
            <a:ext cx="1070427" cy="1448971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C4DA015D-778B-6F0F-D153-4DCF1892379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62510" y="5370290"/>
            <a:ext cx="671141" cy="1369674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562A50F1-64EE-77AE-D81F-1CEA1C2537E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357721" y="119268"/>
            <a:ext cx="1275035" cy="831961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E64ABF86-4C08-5EA9-C71B-B5F8540C74C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75820" y="2544973"/>
            <a:ext cx="1608541" cy="884027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20B95951-DE11-9A08-BE8C-F7C4AE1534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 rot="20856128">
            <a:off x="105800" y="-1260811"/>
            <a:ext cx="3357121" cy="1796059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775310BE-4E69-2C6B-9625-8159FCB404E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3313540" y="-785547"/>
            <a:ext cx="2024208" cy="1320795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03AA2321-1A43-9756-E596-9B41C1DA013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9597124" y="833259"/>
            <a:ext cx="1745688" cy="17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47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3990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13227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6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3270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2644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7948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795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9DF3530C-206D-92B4-36AB-4E336C9A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rcRect t="9233" b="9233"/>
          <a:stretch>
            <a:fillRect/>
          </a:stretch>
        </p:blipFill>
        <p:spPr>
          <a:xfrm>
            <a:off x="-428860" y="-886749"/>
            <a:ext cx="13049721" cy="8631499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A927490-7BA4-58D9-A695-B722A96D87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244112" y="498059"/>
            <a:ext cx="1947887" cy="1655704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ABF4B85D-1554-9EE9-3E4F-7F77514C2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192293" y="1075818"/>
            <a:ext cx="5803339" cy="429447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CD072C66-C3D4-103F-06EB-B6338E41EC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3882579"/>
            <a:ext cx="2418206" cy="297542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B7E4565-5BC8-0502-B1A9-0EA1F3F8F11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49104" y="5133955"/>
            <a:ext cx="1236532" cy="2012108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6CC6E86E-D77C-5F52-AF7B-7CBF608D35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319126" y="2319235"/>
            <a:ext cx="1002167" cy="648903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568B437A-0835-04C6-5EA7-D956B14759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434" y="3140937"/>
            <a:ext cx="1747609" cy="148328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D71E1A9-BAD5-F706-6FD1-DECDFB2132D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798476" y="5617135"/>
            <a:ext cx="1045635" cy="1122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B3C314E-DDC9-1792-0D55-874D79540B5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563223" y="535248"/>
            <a:ext cx="1070427" cy="144897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CBAFE1A-7248-B6F1-7388-4F1F8F3BBA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62510" y="5370290"/>
            <a:ext cx="671141" cy="136967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F8068012-E36A-F971-7627-F9974FE5E3D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3290939" y="3484221"/>
            <a:ext cx="773061" cy="1318654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8764040-8E68-536E-4351-BFB3F9B45DF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0357721" y="119268"/>
            <a:ext cx="1275035" cy="83196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1F79BDB1-F36B-D368-9B97-5F20DF96C7F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75820" y="2544973"/>
            <a:ext cx="1608541" cy="884027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F59396F0-8F3C-75F0-47E8-FBF50014A39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 rot="20856128">
            <a:off x="105800" y="-1260811"/>
            <a:ext cx="3357121" cy="1796059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71A2C440-ED15-94A5-A045-41FD77A70EC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313540" y="-785547"/>
            <a:ext cx="2024208" cy="1320795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14592B35-8C5D-E57E-2904-17FAF857B04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>
            <a:fillRect/>
          </a:stretch>
        </p:blipFill>
        <p:spPr>
          <a:xfrm>
            <a:off x="9597124" y="833259"/>
            <a:ext cx="1745688" cy="17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4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92422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06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18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24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733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53841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92860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34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5771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B8148922-A058-7528-3769-F3AE73638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rcRect t="9233" b="9233"/>
          <a:stretch>
            <a:fillRect/>
          </a:stretch>
        </p:blipFill>
        <p:spPr>
          <a:xfrm>
            <a:off x="-428860" y="-886749"/>
            <a:ext cx="13049721" cy="8631499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4C997D71-9634-522B-F97F-0AB5E5A81A35}"/>
              </a:ext>
            </a:extLst>
          </p:cNvPr>
          <p:cNvSpPr/>
          <p:nvPr userDrawn="1"/>
        </p:nvSpPr>
        <p:spPr>
          <a:xfrm>
            <a:off x="300719" y="288717"/>
            <a:ext cx="11585839" cy="627134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4492BBB3-E5C7-C006-683A-9B361B33E2BF}"/>
              </a:ext>
            </a:extLst>
          </p:cNvPr>
          <p:cNvSpPr/>
          <p:nvPr userDrawn="1"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D45473BF-D3E8-E0B8-BF3A-92C8EC763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401300" y="5360083"/>
            <a:ext cx="1323975" cy="1421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FE91407C-2688-63A3-C71C-DBCC4DF162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798527" y="457200"/>
            <a:ext cx="1075331" cy="70165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9D8E85AF-8B05-ABAF-8593-C9A31BEC13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6719" y="4572000"/>
            <a:ext cx="1097906" cy="22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6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09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21777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755635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7045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88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63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78840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1016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B8148922-A058-7528-3769-F3AE73638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rcRect t="9233" b="9233"/>
          <a:stretch>
            <a:fillRect/>
          </a:stretch>
        </p:blipFill>
        <p:spPr>
          <a:xfrm>
            <a:off x="-428860" y="-886749"/>
            <a:ext cx="13049721" cy="8631499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4C997D71-9634-522B-F97F-0AB5E5A81A35}"/>
              </a:ext>
            </a:extLst>
          </p:cNvPr>
          <p:cNvSpPr/>
          <p:nvPr userDrawn="1"/>
        </p:nvSpPr>
        <p:spPr>
          <a:xfrm>
            <a:off x="300719" y="288717"/>
            <a:ext cx="11585839" cy="627134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4492BBB3-E5C7-C006-683A-9B361B33E2BF}"/>
              </a:ext>
            </a:extLst>
          </p:cNvPr>
          <p:cNvSpPr/>
          <p:nvPr userDrawn="1"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D45473BF-D3E8-E0B8-BF3A-92C8EC763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401300" y="5360083"/>
            <a:ext cx="1323975" cy="1421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9D8E85AF-8B05-ABAF-8593-C9A31BEC13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6719" y="4572000"/>
            <a:ext cx="1097906" cy="22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736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634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44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79377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58427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19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411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29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HẠM DUYÊN 1 - 9Slide.vn">
            <a:extLst>
              <a:ext uri="{FF2B5EF4-FFF2-40B4-BE49-F238E27FC236}">
                <a16:creationId xmlns:a16="http://schemas.microsoft.com/office/drawing/2014/main" id="{12B578C4-5821-6351-137F-2735DABC489D}"/>
              </a:ext>
            </a:extLst>
          </p:cNvPr>
          <p:cNvSpPr/>
          <p:nvPr userDrawn="1"/>
        </p:nvSpPr>
        <p:spPr>
          <a:xfrm>
            <a:off x="300719" y="288717"/>
            <a:ext cx="11585839" cy="627134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HẠM DUYÊN 2 - 9Slide.vn">
            <a:extLst>
              <a:ext uri="{FF2B5EF4-FFF2-40B4-BE49-F238E27FC236}">
                <a16:creationId xmlns:a16="http://schemas.microsoft.com/office/drawing/2014/main" id="{D052CC8D-1AA0-5947-EDFA-1270225E3B8A}"/>
              </a:ext>
            </a:extLst>
          </p:cNvPr>
          <p:cNvSpPr/>
          <p:nvPr userDrawn="1"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6155828B-A643-BCD7-73DC-16BD4EFDD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939890" y="5462387"/>
            <a:ext cx="167124" cy="180823"/>
          </a:xfrm>
          <a:prstGeom prst="rect">
            <a:avLst/>
          </a:prstGeom>
        </p:spPr>
      </p:pic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265EB8DD-8B48-C6F2-D31A-AC314C016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36" y="102096"/>
            <a:ext cx="227447" cy="303884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72D724F3-B739-F4AF-0F71-E4F0734CB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24752DEE-469C-C797-9A36-8A86DAC4CD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A1B6F9E6-5444-A193-99AE-D410515299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063BFDAF-FB96-6FE1-77F1-5743A22281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452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0418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56512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1630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390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69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1382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0284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0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51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6B239207-EF59-E91E-725F-5EDA9519AD9C}"/>
              </a:ext>
            </a:extLst>
          </p:cNvPr>
          <p:cNvSpPr/>
          <p:nvPr userDrawn="1"/>
        </p:nvSpPr>
        <p:spPr>
          <a:xfrm>
            <a:off x="300719" y="288717"/>
            <a:ext cx="11585839" cy="6271343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1D2C0A1F-03D5-8FEF-98F6-3EBFE47C57D4}"/>
              </a:ext>
            </a:extLst>
          </p:cNvPr>
          <p:cNvSpPr/>
          <p:nvPr userDrawn="1"/>
        </p:nvSpPr>
        <p:spPr>
          <a:xfrm>
            <a:off x="234045" y="241250"/>
            <a:ext cx="11729355" cy="6397467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343F1BAD-D776-81DA-C999-A799E212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939890" y="5462387"/>
            <a:ext cx="167124" cy="180823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787DCE11-C7FC-33E6-6096-2A94358D9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36" y="102096"/>
            <a:ext cx="227447" cy="303884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3615A310-87AA-A44B-F8F5-A9AFE6060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0"/>
            <a:ext cx="442571" cy="634659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A8074AD4-BB33-59F9-3096-0139F28568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9" y="6400094"/>
            <a:ext cx="173527" cy="169189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D4E6E7A6-8AF2-4BDA-B9C2-4BB9494BCB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7" y="1462086"/>
            <a:ext cx="358395" cy="575270"/>
          </a:xfrm>
          <a:prstGeom prst="rect">
            <a:avLst/>
          </a:prstGeom>
        </p:spPr>
      </p:pic>
      <p:pic>
        <p:nvPicPr>
          <p:cNvPr id="16" name="PHẠM DUYÊN 14 - 9Slide.vn">
            <a:extLst>
              <a:ext uri="{FF2B5EF4-FFF2-40B4-BE49-F238E27FC236}">
                <a16:creationId xmlns:a16="http://schemas.microsoft.com/office/drawing/2014/main" id="{2B0BD603-D530-2C7E-A13A-E6C1FA75E1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2" y="1263136"/>
            <a:ext cx="436563" cy="3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640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886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3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HẠM DUYÊN 1 - 9Slide.vn">
            <a:extLst>
              <a:ext uri="{FF2B5EF4-FFF2-40B4-BE49-F238E27FC236}">
                <a16:creationId xmlns:a16="http://schemas.microsoft.com/office/drawing/2014/main" id="{3697640D-4A74-D0A3-1220-1564DE09B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rcRect t="9233" b="9233"/>
          <a:stretch>
            <a:fillRect/>
          </a:stretch>
        </p:blipFill>
        <p:spPr>
          <a:xfrm>
            <a:off x="-428860" y="-886749"/>
            <a:ext cx="13049721" cy="8631499"/>
          </a:xfrm>
          <a:prstGeom prst="rect">
            <a:avLst/>
          </a:prstGeom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04FC2D82-DD89-8EC8-964C-3A241B58D88C}"/>
              </a:ext>
            </a:extLst>
          </p:cNvPr>
          <p:cNvSpPr/>
          <p:nvPr userDrawn="1"/>
        </p:nvSpPr>
        <p:spPr>
          <a:xfrm>
            <a:off x="300719" y="333375"/>
            <a:ext cx="11585839" cy="478249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4AE4496D-9BBD-9937-67F2-6529BEDFF490}"/>
              </a:ext>
            </a:extLst>
          </p:cNvPr>
          <p:cNvSpPr/>
          <p:nvPr userDrawn="1"/>
        </p:nvSpPr>
        <p:spPr>
          <a:xfrm>
            <a:off x="234045" y="241251"/>
            <a:ext cx="11729355" cy="496978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A978BFF5-8D3B-1275-0D18-F8FA94C0B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882579"/>
            <a:ext cx="2418206" cy="2975421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4408F4B0-7FC6-170B-09A8-132E3511DB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49104" y="5133955"/>
            <a:ext cx="1236532" cy="2012108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5403CAEE-066A-DA90-341B-9C925CCF09B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70306" y="3486992"/>
            <a:ext cx="1747609" cy="1483283"/>
          </a:xfrm>
          <a:prstGeom prst="rect">
            <a:avLst/>
          </a:prstGeom>
        </p:spPr>
      </p:pic>
      <p:pic>
        <p:nvPicPr>
          <p:cNvPr id="5" name="PHẠM DUYÊN 8 - 9Slide.vn">
            <a:extLst>
              <a:ext uri="{FF2B5EF4-FFF2-40B4-BE49-F238E27FC236}">
                <a16:creationId xmlns:a16="http://schemas.microsoft.com/office/drawing/2014/main" id="{D37D6A26-7FD7-92CD-C4DA-B4CC198DDD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798476" y="5617135"/>
            <a:ext cx="1045635" cy="1122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10 - 9Slide.vn">
            <a:extLst>
              <a:ext uri="{FF2B5EF4-FFF2-40B4-BE49-F238E27FC236}">
                <a16:creationId xmlns:a16="http://schemas.microsoft.com/office/drawing/2014/main" id="{3459A4A8-B986-EA7C-0734-44AE00A87E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62510" y="5370290"/>
            <a:ext cx="671141" cy="13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4457690" y="5029200"/>
            <a:ext cx="3276619" cy="1334057"/>
            <a:chOff x="1896711" y="1894688"/>
            <a:chExt cx="3276619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1896711" y="1894688"/>
              <a:ext cx="326884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Bài 78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1904486" y="1905306"/>
              <a:ext cx="326884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Bài 78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22E1AFF4-64E4-0A72-2393-76DC8DC37E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0200" y="2286000"/>
            <a:ext cx="9461811" cy="210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63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ln w="15875">
                  <a:solidFill>
                    <a:schemeClr val="bg1"/>
                  </a:solidFill>
                </a:ln>
                <a:solidFill>
                  <a:srgbClr val="0B76A1"/>
                </a:solidFill>
                <a:effectLst>
                  <a:outerShdw blurRad="25400" sx="101000" sy="101000" algn="ctr" rotWithShape="0">
                    <a:srgbClr val="FF9C78">
                      <a:alpha val="40000"/>
                    </a:srgbClr>
                  </a:outerShdw>
                  <a:reflection blurRad="6350" stA="55000" endA="300" endPos="18000" dir="5400000" sy="-100000" algn="bl" rotWithShape="0"/>
                </a:effectLst>
                <a:latin typeface="#9Slide07 Stormtrooper" panose="020B0500000000000000" pitchFamily="34" charset="0"/>
              </a:rPr>
              <a:t>ÔN TẬP PHÉP CỘNG, PHÉP TRỪ</a:t>
            </a:r>
            <a:br>
              <a:rPr lang="en-US" altLang="en-US" sz="4400">
                <a:ln w="15875">
                  <a:solidFill>
                    <a:schemeClr val="bg1"/>
                  </a:solidFill>
                </a:ln>
                <a:solidFill>
                  <a:srgbClr val="0B76A1"/>
                </a:solidFill>
                <a:effectLst>
                  <a:outerShdw blurRad="25400" sx="101000" sy="101000" algn="ctr" rotWithShape="0">
                    <a:srgbClr val="FF9C78">
                      <a:alpha val="40000"/>
                    </a:srgbClr>
                  </a:outerShdw>
                  <a:reflection blurRad="6350" stA="55000" endA="300" endPos="18000" dir="5400000" sy="-100000" algn="bl" rotWithShape="0"/>
                </a:effectLst>
                <a:latin typeface="#9Slide07 Stormtrooper" panose="020B0500000000000000" pitchFamily="34" charset="0"/>
              </a:rPr>
            </a:br>
            <a:r>
              <a:rPr lang="en-US" altLang="en-US" sz="4400">
                <a:ln w="15875">
                  <a:solidFill>
                    <a:schemeClr val="bg1"/>
                  </a:solidFill>
                </a:ln>
                <a:solidFill>
                  <a:srgbClr val="0B76A1"/>
                </a:solidFill>
                <a:effectLst>
                  <a:outerShdw blurRad="25400" sx="101000" sy="101000" algn="ctr" rotWithShape="0">
                    <a:srgbClr val="FF9C78">
                      <a:alpha val="40000"/>
                    </a:srgbClr>
                  </a:outerShdw>
                  <a:reflection blurRad="6350" stA="55000" endA="300" endPos="18000" dir="5400000" sy="-100000" algn="bl" rotWithShape="0"/>
                </a:effectLst>
                <a:latin typeface="#9Slide07 Stormtrooper" panose="020B0500000000000000" pitchFamily="34" charset="0"/>
              </a:rPr>
              <a:t>TRONG PHẠM VI 100 000</a:t>
            </a:r>
            <a:endParaRPr lang="vi-VN" altLang="en-US" sz="4400" dirty="0">
              <a:ln w="15875">
                <a:solidFill>
                  <a:schemeClr val="bg1"/>
                </a:solidFill>
              </a:ln>
              <a:solidFill>
                <a:srgbClr val="0B76A1"/>
              </a:solidFill>
              <a:effectLst>
                <a:outerShdw blurRad="25400" sx="101000" sy="101000" algn="ctr" rotWithShape="0">
                  <a:srgbClr val="FF9C78">
                    <a:alpha val="40000"/>
                  </a:srgbClr>
                </a:outerShdw>
                <a:reflection blurRad="6350" stA="55000" endA="300" endPos="18000" dir="5400000" sy="-100000" algn="bl" rotWithShape="0"/>
              </a:effectLst>
              <a:latin typeface="#9Slide07 Stormtrooper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06/05/66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2818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id="{9313E115-EBEC-C489-E74A-70A6169EA5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2BE67AF0-0F18-88B7-178C-E5A9448D49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4E495598-50D6-7F9A-49A7-034955BA2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E9A49C1A-E776-168C-4F7A-65C0AC449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1EBEA726-8808-454C-FBAC-C4030D2A94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t="157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5" r:id="rId3"/>
    <p:sldLayoutId id="2147483672" r:id="rId4"/>
    <p:sldLayoutId id="2147483664" r:id="rId5"/>
    <p:sldLayoutId id="2147483667" r:id="rId6"/>
    <p:sldLayoutId id="2147483666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svg"/><Relationship Id="rId7" Type="http://schemas.openxmlformats.org/officeDocument/2006/relationships/image" Target="../media/image9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0.png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Relationship Id="rId9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FAA62B0-E582-6131-EC04-E6C3D468E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6" t="32006" r="24078" b="34752"/>
          <a:stretch/>
        </p:blipFill>
        <p:spPr>
          <a:xfrm>
            <a:off x="228600" y="294238"/>
            <a:ext cx="1600200" cy="636020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CA8B11E5-A686-AAD9-C3A7-AAD9CBBA33CA}"/>
              </a:ext>
            </a:extLst>
          </p:cNvPr>
          <p:cNvSpPr txBox="1"/>
          <p:nvPr/>
        </p:nvSpPr>
        <p:spPr>
          <a:xfrm>
            <a:off x="5283919" y="4648200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2E2C42"/>
                </a:solidFill>
                <a:latin typeface="+mj-lt"/>
              </a:rPr>
              <a:t>Tiết 1  </a:t>
            </a: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325EB2AB-8AD2-4230-542F-1CBB7D48C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19" y="533400"/>
            <a:ext cx="4279763" cy="213988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63B6CDF-8861-6A1E-EAD9-04A928D7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175" y="2133600"/>
            <a:ext cx="979102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6ECBA8B-2602-4F9C-5287-C8757F2BCF7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33D732-ABF4-2CC4-E1E6-29AFBED59C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2E9851B-6026-3820-45A7-FB926C0BA50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679AF22-9D75-C212-1D1E-A5C8E8325BF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8BC72C-06F7-0C57-A17E-CD17E23ED68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89CF8BB-C262-0B34-9440-875677652ABA}"/>
              </a:ext>
            </a:extLst>
          </p:cNvPr>
          <p:cNvSpPr txBox="1"/>
          <p:nvPr/>
        </p:nvSpPr>
        <p:spPr>
          <a:xfrm>
            <a:off x="1250195" y="456746"/>
            <a:ext cx="6979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44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chữ số thích hợp.</a:t>
            </a:r>
            <a:endParaRPr lang="en-US" sz="4400" spc="7">
              <a:solidFill>
                <a:srgbClr val="0070C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263B1C47-47E5-AB42-6284-8024A870CD73}"/>
              </a:ext>
            </a:extLst>
          </p:cNvPr>
          <p:cNvSpPr txBox="1"/>
          <p:nvPr/>
        </p:nvSpPr>
        <p:spPr>
          <a:xfrm>
            <a:off x="5976878" y="170001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56524417-B7D6-4D04-34D6-ACBD9C97037A}"/>
              </a:ext>
            </a:extLst>
          </p:cNvPr>
          <p:cNvSpPr txBox="1"/>
          <p:nvPr/>
        </p:nvSpPr>
        <p:spPr>
          <a:xfrm>
            <a:off x="6977836" y="319295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A8088D0C-438A-DFE5-6A62-082A61A07D98}"/>
              </a:ext>
            </a:extLst>
          </p:cNvPr>
          <p:cNvSpPr txBox="1"/>
          <p:nvPr/>
        </p:nvSpPr>
        <p:spPr>
          <a:xfrm>
            <a:off x="6477357" y="319295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919E912E-6374-E824-1013-138EB990CB52}"/>
              </a:ext>
            </a:extLst>
          </p:cNvPr>
          <p:cNvSpPr txBox="1"/>
          <p:nvPr/>
        </p:nvSpPr>
        <p:spPr>
          <a:xfrm>
            <a:off x="5464939" y="319295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35" name="PHẠM DUYÊN 3 - 9Slide.vn">
            <a:extLst>
              <a:ext uri="{FF2B5EF4-FFF2-40B4-BE49-F238E27FC236}">
                <a16:creationId xmlns:a16="http://schemas.microsoft.com/office/drawing/2014/main" id="{1118A27C-1C4A-60A6-8364-FCCCFF8DFE5A}"/>
              </a:ext>
            </a:extLst>
          </p:cNvPr>
          <p:cNvSpPr txBox="1"/>
          <p:nvPr/>
        </p:nvSpPr>
        <p:spPr>
          <a:xfrm>
            <a:off x="5464939" y="170001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PHẠM DUYÊN 5 - 9Slide.vn">
                <a:extLst>
                  <a:ext uri="{FF2B5EF4-FFF2-40B4-BE49-F238E27FC236}">
                    <a16:creationId xmlns:a16="http://schemas.microsoft.com/office/drawing/2014/main" id="{1AE67F79-95DC-E64B-A026-76CE31103624}"/>
                  </a:ext>
                </a:extLst>
              </p:cNvPr>
              <p:cNvSpPr txBox="1"/>
              <p:nvPr/>
            </p:nvSpPr>
            <p:spPr>
              <a:xfrm>
                <a:off x="4438266" y="2074558"/>
                <a:ext cx="46151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pc="-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lang="en-US" sz="4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PHẠM DUYÊN 5 - 9Slide.vn">
                <a:extLst>
                  <a:ext uri="{FF2B5EF4-FFF2-40B4-BE49-F238E27FC236}">
                    <a16:creationId xmlns:a16="http://schemas.microsoft.com/office/drawing/2014/main" id="{1AE67F79-95DC-E64B-A026-76CE31103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266" y="2074558"/>
                <a:ext cx="461517" cy="7848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PHẠM DUYÊN 6 - 9Slide.vn">
            <a:extLst>
              <a:ext uri="{FF2B5EF4-FFF2-40B4-BE49-F238E27FC236}">
                <a16:creationId xmlns:a16="http://schemas.microsoft.com/office/drawing/2014/main" id="{0DA26A2F-E224-8DA8-8048-32AD84D310D6}"/>
              </a:ext>
            </a:extLst>
          </p:cNvPr>
          <p:cNvCxnSpPr>
            <a:cxnSpLocks/>
          </p:cNvCxnSpPr>
          <p:nvPr/>
        </p:nvCxnSpPr>
        <p:spPr>
          <a:xfrm>
            <a:off x="5044238" y="3161427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9 - 9Slide.vn">
            <a:extLst>
              <a:ext uri="{FF2B5EF4-FFF2-40B4-BE49-F238E27FC236}">
                <a16:creationId xmlns:a16="http://schemas.microsoft.com/office/drawing/2014/main" id="{502C7A55-9A27-3F68-746B-4F438EF709BA}"/>
              </a:ext>
            </a:extLst>
          </p:cNvPr>
          <p:cNvSpPr txBox="1"/>
          <p:nvPr/>
        </p:nvSpPr>
        <p:spPr>
          <a:xfrm>
            <a:off x="6477357" y="170001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2019915B-CC7D-8CA5-2B34-0DCD8545A07F}"/>
              </a:ext>
            </a:extLst>
          </p:cNvPr>
          <p:cNvSpPr txBox="1"/>
          <p:nvPr/>
        </p:nvSpPr>
        <p:spPr>
          <a:xfrm>
            <a:off x="6977835" y="170001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0" name="PHẠM DUYÊN 12 - 9Slide.vn">
            <a:extLst>
              <a:ext uri="{FF2B5EF4-FFF2-40B4-BE49-F238E27FC236}">
                <a16:creationId xmlns:a16="http://schemas.microsoft.com/office/drawing/2014/main" id="{4CD6298B-3B76-15F2-8584-027B3740F75D}"/>
              </a:ext>
            </a:extLst>
          </p:cNvPr>
          <p:cNvSpPr txBox="1"/>
          <p:nvPr/>
        </p:nvSpPr>
        <p:spPr>
          <a:xfrm>
            <a:off x="5976878" y="319295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3C00DEBB-E10A-2A51-F4C4-30F3890A5DA8}"/>
              </a:ext>
            </a:extLst>
          </p:cNvPr>
          <p:cNvSpPr txBox="1"/>
          <p:nvPr/>
        </p:nvSpPr>
        <p:spPr>
          <a:xfrm>
            <a:off x="4953000" y="319295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498A1F64-22F9-33A6-40C6-311DF1E06B0E}"/>
              </a:ext>
            </a:extLst>
          </p:cNvPr>
          <p:cNvSpPr txBox="1"/>
          <p:nvPr/>
        </p:nvSpPr>
        <p:spPr>
          <a:xfrm>
            <a:off x="6977835" y="24162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9</a:t>
            </a: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F49CDB0D-6209-79EA-FF66-6A5F879F134C}"/>
              </a:ext>
            </a:extLst>
          </p:cNvPr>
          <p:cNvSpPr/>
          <p:nvPr/>
        </p:nvSpPr>
        <p:spPr>
          <a:xfrm>
            <a:off x="6445096" y="3266447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4 - 9Slide.vn">
            <a:extLst>
              <a:ext uri="{FF2B5EF4-FFF2-40B4-BE49-F238E27FC236}">
                <a16:creationId xmlns:a16="http://schemas.microsoft.com/office/drawing/2014/main" id="{F9D89A2B-60B6-B828-C5ED-5181E6F288A0}"/>
              </a:ext>
            </a:extLst>
          </p:cNvPr>
          <p:cNvSpPr/>
          <p:nvPr/>
        </p:nvSpPr>
        <p:spPr>
          <a:xfrm>
            <a:off x="5438408" y="327660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PHẠM DUYÊN 4 - 9Slide.vn">
            <a:extLst>
              <a:ext uri="{FF2B5EF4-FFF2-40B4-BE49-F238E27FC236}">
                <a16:creationId xmlns:a16="http://schemas.microsoft.com/office/drawing/2014/main" id="{C0AD2C59-C7CE-DE87-7940-CE9580B0EFC5}"/>
              </a:ext>
            </a:extLst>
          </p:cNvPr>
          <p:cNvSpPr/>
          <p:nvPr/>
        </p:nvSpPr>
        <p:spPr>
          <a:xfrm>
            <a:off x="6926922" y="1781084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PHẠM DUYÊN 4 - 9Slide.vn">
            <a:extLst>
              <a:ext uri="{FF2B5EF4-FFF2-40B4-BE49-F238E27FC236}">
                <a16:creationId xmlns:a16="http://schemas.microsoft.com/office/drawing/2014/main" id="{06921AF9-7D0D-B45A-E5C3-0C932F6934FB}"/>
              </a:ext>
            </a:extLst>
          </p:cNvPr>
          <p:cNvSpPr/>
          <p:nvPr/>
        </p:nvSpPr>
        <p:spPr>
          <a:xfrm>
            <a:off x="5950457" y="1781084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PHẠM DUYÊN 4 - 9Slide.vn">
            <a:extLst>
              <a:ext uri="{FF2B5EF4-FFF2-40B4-BE49-F238E27FC236}">
                <a16:creationId xmlns:a16="http://schemas.microsoft.com/office/drawing/2014/main" id="{28547584-CAE6-69EC-58FD-3672D65E8667}"/>
              </a:ext>
            </a:extLst>
          </p:cNvPr>
          <p:cNvSpPr/>
          <p:nvPr/>
        </p:nvSpPr>
        <p:spPr>
          <a:xfrm>
            <a:off x="4880733" y="3276600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8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377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1" grpId="0"/>
      <p:bldP spid="32" grpId="0"/>
      <p:bldP spid="33" grpId="0"/>
      <p:bldP spid="35" grpId="0"/>
      <p:bldP spid="36" grpId="0"/>
      <p:bldP spid="38" grpId="0"/>
      <p:bldP spid="39" grpId="0"/>
      <p:bldP spid="40" grpId="0"/>
      <p:bldP spid="42" grpId="0"/>
      <p:bldP spid="43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0358249B-857E-6860-A64D-21E513A7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95" y="1886578"/>
            <a:ext cx="472480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668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0197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15000"/>
                </a:lnSpc>
                <a:spcAft>
                  <a:spcPts val="800"/>
                </a:spcAft>
                <a:buAutoNum type="arabicPeriod"/>
              </a:pP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 cố t</a:t>
              </a:r>
              <a:r>
                <a:rPr lang="nl-NL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hực hiện được phé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 </a:t>
              </a:r>
              <a:r>
                <a:rPr lang="vi-VN" sz="2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nhân, chia trong phạm vi 100 000</a:t>
              </a:r>
              <a:endPara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23741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09512" y="2604749"/>
            <a:ext cx="8629125" cy="1765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 được ph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ép nhân, chia và giá trị của biểu thức</a:t>
            </a:r>
            <a:r>
              <a:rPr lang="nl-NL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liên quan đến các số tròn nghìn, tròn chục ngh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 trong phạm vi 100 000.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3B7BF-EFBE-4B4C-5647-2CD4A03404DA}"/>
              </a:ext>
            </a:extLst>
          </p:cNvPr>
          <p:cNvSpPr txBox="1"/>
          <p:nvPr/>
        </p:nvSpPr>
        <p:spPr>
          <a:xfrm>
            <a:off x="2437218" y="4780023"/>
            <a:ext cx="8629125" cy="11566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3. </a:t>
            </a:r>
            <a:r>
              <a:rPr lang="nl-NL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vi-VN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thực tế liên quan đến phép cộng, tr</a:t>
            </a:r>
            <a:r>
              <a:rPr lang="vi-VN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ừ, nhân, chia trong phạm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100 000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ute happy smiling book Royalty Free Vector Image">
            <a:extLst>
              <a:ext uri="{FF2B5EF4-FFF2-40B4-BE49-F238E27FC236}">
                <a16:creationId xmlns:a16="http://schemas.microsoft.com/office/drawing/2014/main" id="{1FEC8DC5-6DA5-9B2C-5AB1-F2365F92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3" y="408230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5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91ED460-FCD9-ED4D-870C-A42D035E5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80" y="2133600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C2A06FC-C196-84EB-8649-4E3B36DF966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816EDE-9823-D187-5986-2B738B937C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A0A1466-50BC-8514-6EEF-DC03D51E899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F188EBA-C93C-7142-14B8-959103254FD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7B54E0-3211-39E9-0A9F-DA3DA2D9F7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5D4ADDB-4BEA-4E2A-EAE7-16902305EA64}"/>
              </a:ext>
            </a:extLst>
          </p:cNvPr>
          <p:cNvSpPr txBox="1"/>
          <p:nvPr/>
        </p:nvSpPr>
        <p:spPr>
          <a:xfrm>
            <a:off x="1402595" y="503913"/>
            <a:ext cx="4693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US" sz="44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vi-VN" sz="4400" spc="7">
              <a:solidFill>
                <a:srgbClr val="0070C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6659BA7C-A1CA-0408-2234-56F6EEC05AC3}"/>
                  </a:ext>
                </a:extLst>
              </p:cNvPr>
              <p:cNvSpPr txBox="1"/>
              <p:nvPr/>
            </p:nvSpPr>
            <p:spPr>
              <a:xfrm>
                <a:off x="1584008" y="1701700"/>
                <a:ext cx="35794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207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B76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b="1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8 =</a:t>
                </a:r>
                <a:r>
                  <a:rPr lang="en-US" sz="36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>
                    <a:solidFill>
                      <a:schemeClr val="accent5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6659BA7C-A1CA-0408-2234-56F6EEC05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008" y="1701700"/>
                <a:ext cx="3579442" cy="646331"/>
              </a:xfrm>
              <a:prstGeom prst="rect">
                <a:avLst/>
              </a:prstGeom>
              <a:blipFill>
                <a:blip r:embed="rId2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4BF20F81-AB3C-3CFB-ADE0-F8F46E0483E0}"/>
              </a:ext>
            </a:extLst>
          </p:cNvPr>
          <p:cNvSpPr/>
          <p:nvPr/>
        </p:nvSpPr>
        <p:spPr>
          <a:xfrm>
            <a:off x="1552722" y="1676400"/>
            <a:ext cx="3642014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808270FB-1DB8-1D64-8A66-D6211635D6E7}"/>
              </a:ext>
            </a:extLst>
          </p:cNvPr>
          <p:cNvSpPr txBox="1"/>
          <p:nvPr/>
        </p:nvSpPr>
        <p:spPr>
          <a:xfrm>
            <a:off x="1584008" y="2895600"/>
            <a:ext cx="357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B76A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5 481 : 7 =</a:t>
            </a:r>
            <a:r>
              <a:rPr lang="en-US" sz="36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E04281AE-39B8-3B90-9812-12A7D95D4BCD}"/>
              </a:ext>
            </a:extLst>
          </p:cNvPr>
          <p:cNvSpPr/>
          <p:nvPr/>
        </p:nvSpPr>
        <p:spPr>
          <a:xfrm>
            <a:off x="1552722" y="2870300"/>
            <a:ext cx="3642014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8 - 9Slide.vn">
                <a:extLst>
                  <a:ext uri="{FF2B5EF4-FFF2-40B4-BE49-F238E27FC236}">
                    <a16:creationId xmlns:a16="http://schemas.microsoft.com/office/drawing/2014/main" id="{AEFFE75A-6E14-87C4-CD97-E494C0F18A99}"/>
                  </a:ext>
                </a:extLst>
              </p:cNvPr>
              <p:cNvSpPr txBox="1"/>
              <p:nvPr/>
            </p:nvSpPr>
            <p:spPr>
              <a:xfrm>
                <a:off x="6904872" y="1701700"/>
                <a:ext cx="35794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9 160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0B76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b="1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 =</a:t>
                </a:r>
                <a:r>
                  <a:rPr lang="en-US" sz="3600" b="1">
                    <a:solidFill>
                      <a:srgbClr val="AE4B24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>
                    <a:solidFill>
                      <a:schemeClr val="accent5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3" name="PHẠM DUYÊN 8 - 9Slide.vn">
                <a:extLst>
                  <a:ext uri="{FF2B5EF4-FFF2-40B4-BE49-F238E27FC236}">
                    <a16:creationId xmlns:a16="http://schemas.microsoft.com/office/drawing/2014/main" id="{AEFFE75A-6E14-87C4-CD97-E494C0F18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872" y="1701700"/>
                <a:ext cx="3579442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9 - 9Slide.vn">
            <a:extLst>
              <a:ext uri="{FF2B5EF4-FFF2-40B4-BE49-F238E27FC236}">
                <a16:creationId xmlns:a16="http://schemas.microsoft.com/office/drawing/2014/main" id="{524C23A3-3E20-023C-CE4D-669FE5D91961}"/>
              </a:ext>
            </a:extLst>
          </p:cNvPr>
          <p:cNvSpPr/>
          <p:nvPr/>
        </p:nvSpPr>
        <p:spPr>
          <a:xfrm>
            <a:off x="6873586" y="1676400"/>
            <a:ext cx="3642014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HẠM DUYÊN 10 - 9Slide.vn">
            <a:extLst>
              <a:ext uri="{FF2B5EF4-FFF2-40B4-BE49-F238E27FC236}">
                <a16:creationId xmlns:a16="http://schemas.microsoft.com/office/drawing/2014/main" id="{460E442C-A086-305F-9D3C-395A8887FEAB}"/>
              </a:ext>
            </a:extLst>
          </p:cNvPr>
          <p:cNvSpPr txBox="1"/>
          <p:nvPr/>
        </p:nvSpPr>
        <p:spPr>
          <a:xfrm>
            <a:off x="6902539" y="2895600"/>
            <a:ext cx="357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40">
                <a:solidFill>
                  <a:srgbClr val="0B76A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57 436 : 6 =</a:t>
            </a:r>
            <a:r>
              <a:rPr lang="en-US" sz="3600" b="1" spc="-4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spc="-4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PHẠM DUYÊN 11 - 9Slide.vn">
            <a:extLst>
              <a:ext uri="{FF2B5EF4-FFF2-40B4-BE49-F238E27FC236}">
                <a16:creationId xmlns:a16="http://schemas.microsoft.com/office/drawing/2014/main" id="{223EEF5C-296E-000B-08B2-CD5F1A14CC0D}"/>
              </a:ext>
            </a:extLst>
          </p:cNvPr>
          <p:cNvSpPr/>
          <p:nvPr/>
        </p:nvSpPr>
        <p:spPr>
          <a:xfrm>
            <a:off x="6871253" y="2870300"/>
            <a:ext cx="3642014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35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6" grpId="0" animBg="1"/>
      <p:bldP spid="37" grpId="0"/>
      <p:bldP spid="38" grpId="0" animBg="1"/>
      <p:bldP spid="63" grpId="0"/>
      <p:bldP spid="64" grpId="0" animBg="1"/>
      <p:bldP spid="65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C2A06FC-C196-84EB-8649-4E3B36DF966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816EDE-9823-D187-5986-2B738B937CA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A0A1466-50BC-8514-6EEF-DC03D51E899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F188EBA-C93C-7142-14B8-959103254FD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7B54E0-3211-39E9-0A9F-DA3DA2D9F7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5D4ADDB-4BEA-4E2A-EAE7-16902305EA64}"/>
              </a:ext>
            </a:extLst>
          </p:cNvPr>
          <p:cNvSpPr txBox="1"/>
          <p:nvPr/>
        </p:nvSpPr>
        <p:spPr>
          <a:xfrm>
            <a:off x="1402595" y="503913"/>
            <a:ext cx="4693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US" sz="44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vi-VN" sz="4400" spc="7">
              <a:solidFill>
                <a:srgbClr val="0070C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6659BA7C-A1CA-0408-2234-56F6EEC05AC3}"/>
                  </a:ext>
                </a:extLst>
              </p:cNvPr>
              <p:cNvSpPr txBox="1"/>
              <p:nvPr/>
            </p:nvSpPr>
            <p:spPr>
              <a:xfrm>
                <a:off x="766833" y="1374040"/>
                <a:ext cx="1857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207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B76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8 </a:t>
                </a:r>
                <a:endParaRPr lang="en-US" sz="2800" b="1" dirty="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PHẠM DUYÊN 8 - 9Slide.vn">
                <a:extLst>
                  <a:ext uri="{FF2B5EF4-FFF2-40B4-BE49-F238E27FC236}">
                    <a16:creationId xmlns:a16="http://schemas.microsoft.com/office/drawing/2014/main" id="{6659BA7C-A1CA-0408-2234-56F6EEC05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33" y="1374040"/>
                <a:ext cx="1857228" cy="523220"/>
              </a:xfrm>
              <a:prstGeom prst="rect">
                <a:avLst/>
              </a:prstGeo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4BF20F81-AB3C-3CFB-ADE0-F8F46E0483E0}"/>
              </a:ext>
            </a:extLst>
          </p:cNvPr>
          <p:cNvSpPr/>
          <p:nvPr/>
        </p:nvSpPr>
        <p:spPr>
          <a:xfrm>
            <a:off x="701106" y="1290817"/>
            <a:ext cx="1889694" cy="633825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8 - 9Slide.vn">
                <a:extLst>
                  <a:ext uri="{FF2B5EF4-FFF2-40B4-BE49-F238E27FC236}">
                    <a16:creationId xmlns:a16="http://schemas.microsoft.com/office/drawing/2014/main" id="{AEFFE75A-6E14-87C4-CD97-E494C0F18A99}"/>
                  </a:ext>
                </a:extLst>
              </p:cNvPr>
              <p:cNvSpPr txBox="1"/>
              <p:nvPr/>
            </p:nvSpPr>
            <p:spPr>
              <a:xfrm>
                <a:off x="3830803" y="1244500"/>
                <a:ext cx="1857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9 160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B76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0B76A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</a:t>
                </a:r>
                <a:endParaRPr lang="en-US" sz="2800" b="1" dirty="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PHẠM DUYÊN 8 - 9Slide.vn">
                <a:extLst>
                  <a:ext uri="{FF2B5EF4-FFF2-40B4-BE49-F238E27FC236}">
                    <a16:creationId xmlns:a16="http://schemas.microsoft.com/office/drawing/2014/main" id="{AEFFE75A-6E14-87C4-CD97-E494C0F18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803" y="1244500"/>
                <a:ext cx="1857228" cy="523220"/>
              </a:xfrm>
              <a:prstGeom prst="rect">
                <a:avLst/>
              </a:prstGeom>
              <a:blipFill>
                <a:blip r:embed="rId3"/>
                <a:stretch>
                  <a:fillRect l="-3279" t="-11628" r="-295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9 - 9Slide.vn">
            <a:extLst>
              <a:ext uri="{FF2B5EF4-FFF2-40B4-BE49-F238E27FC236}">
                <a16:creationId xmlns:a16="http://schemas.microsoft.com/office/drawing/2014/main" id="{524C23A3-3E20-023C-CE4D-669FE5D91961}"/>
              </a:ext>
            </a:extLst>
          </p:cNvPr>
          <p:cNvSpPr/>
          <p:nvPr/>
        </p:nvSpPr>
        <p:spPr>
          <a:xfrm>
            <a:off x="3810000" y="1219200"/>
            <a:ext cx="1889694" cy="633825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908CE197-F9C5-E621-A583-AA033886FAB5}"/>
              </a:ext>
            </a:extLst>
          </p:cNvPr>
          <p:cNvGrpSpPr/>
          <p:nvPr/>
        </p:nvGrpSpPr>
        <p:grpSpPr>
          <a:xfrm>
            <a:off x="381000" y="2286001"/>
            <a:ext cx="1858908" cy="1295400"/>
            <a:chOff x="2175296" y="3763394"/>
            <a:chExt cx="3106317" cy="2142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PHẠM DUYÊN 5 - 9Slide.vn">
                  <a:extLst>
                    <a:ext uri="{FF2B5EF4-FFF2-40B4-BE49-F238E27FC236}">
                      <a16:creationId xmlns:a16="http://schemas.microsoft.com/office/drawing/2014/main" id="{713D93CC-E5C4-FDA8-AAE0-472A173BCF8C}"/>
                    </a:ext>
                  </a:extLst>
                </p:cNvPr>
                <p:cNvSpPr txBox="1"/>
                <p:nvPr/>
              </p:nvSpPr>
              <p:spPr>
                <a:xfrm>
                  <a:off x="2266791" y="4325203"/>
                  <a:ext cx="692276" cy="969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PHẠM DUYÊN 5 - 9Slide.vn">
                  <a:extLst>
                    <a:ext uri="{FF2B5EF4-FFF2-40B4-BE49-F238E27FC236}">
                      <a16:creationId xmlns:a16="http://schemas.microsoft.com/office/drawing/2014/main" id="{713D93CC-E5C4-FDA8-AAE0-472A173BCF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6791" y="4325203"/>
                  <a:ext cx="692276" cy="9694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PHẠM DUYÊN 6 - 9Slide.vn">
              <a:extLst>
                <a:ext uri="{FF2B5EF4-FFF2-40B4-BE49-F238E27FC236}">
                  <a16:creationId xmlns:a16="http://schemas.microsoft.com/office/drawing/2014/main" id="{6FB987CF-A6C9-E02B-07DD-F191C7B1EE8D}"/>
                </a:ext>
              </a:extLst>
            </p:cNvPr>
            <p:cNvCxnSpPr>
              <a:cxnSpLocks/>
            </p:cNvCxnSpPr>
            <p:nvPr/>
          </p:nvCxnSpPr>
          <p:spPr>
            <a:xfrm>
              <a:off x="2175296" y="5905500"/>
              <a:ext cx="3106317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HẠM DUYÊN 7 - 9Slide.vn">
              <a:extLst>
                <a:ext uri="{FF2B5EF4-FFF2-40B4-BE49-F238E27FC236}">
                  <a16:creationId xmlns:a16="http://schemas.microsoft.com/office/drawing/2014/main" id="{04AE4CC5-0668-E3A3-B933-39A9B2FC64C3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PHẠM DUYÊN 9 - 9Slide.vn">
              <a:extLst>
                <a:ext uri="{FF2B5EF4-FFF2-40B4-BE49-F238E27FC236}">
                  <a16:creationId xmlns:a16="http://schemas.microsoft.com/office/drawing/2014/main" id="{69144529-CBC9-6777-B29A-9A55B259631E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PHẠM DUYÊN 11 - 9Slide.vn">
              <a:extLst>
                <a:ext uri="{FF2B5EF4-FFF2-40B4-BE49-F238E27FC236}">
                  <a16:creationId xmlns:a16="http://schemas.microsoft.com/office/drawing/2014/main" id="{A08F120A-422B-BF42-1C76-C28F55339C3A}"/>
                </a:ext>
              </a:extLst>
            </p:cNvPr>
            <p:cNvSpPr txBox="1"/>
            <p:nvPr/>
          </p:nvSpPr>
          <p:spPr>
            <a:xfrm>
              <a:off x="4620340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5" name="PHẠM DUYÊN 12 - 9Slide.vn">
              <a:extLst>
                <a:ext uri="{FF2B5EF4-FFF2-40B4-BE49-F238E27FC236}">
                  <a16:creationId xmlns:a16="http://schemas.microsoft.com/office/drawing/2014/main" id="{11DD9B35-BAF4-6ADF-3F5E-B31656C3C270}"/>
                </a:ext>
              </a:extLst>
            </p:cNvPr>
            <p:cNvSpPr txBox="1"/>
            <p:nvPr/>
          </p:nvSpPr>
          <p:spPr>
            <a:xfrm>
              <a:off x="4620340" y="4853840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B9B410F9-43E9-B931-6998-28E64E821AB2}"/>
              </a:ext>
            </a:extLst>
          </p:cNvPr>
          <p:cNvSpPr txBox="1"/>
          <p:nvPr/>
        </p:nvSpPr>
        <p:spPr>
          <a:xfrm>
            <a:off x="1787764" y="3778940"/>
            <a:ext cx="33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794AFE1C-5837-1076-093E-B068A0880D79}"/>
              </a:ext>
            </a:extLst>
          </p:cNvPr>
          <p:cNvSpPr txBox="1"/>
          <p:nvPr/>
        </p:nvSpPr>
        <p:spPr>
          <a:xfrm>
            <a:off x="1347671" y="3778940"/>
            <a:ext cx="33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452BCD77-B66A-F027-5E9A-E0A3E8B098FD}"/>
              </a:ext>
            </a:extLst>
          </p:cNvPr>
          <p:cNvSpPr txBox="1"/>
          <p:nvPr/>
        </p:nvSpPr>
        <p:spPr>
          <a:xfrm>
            <a:off x="907579" y="3778940"/>
            <a:ext cx="33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6EB1162E-E98D-3199-D8F0-3A718AD3BBF8}"/>
              </a:ext>
            </a:extLst>
          </p:cNvPr>
          <p:cNvSpPr txBox="1"/>
          <p:nvPr/>
        </p:nvSpPr>
        <p:spPr>
          <a:xfrm>
            <a:off x="457200" y="3778940"/>
            <a:ext cx="34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4" name="PHẠM DUYÊN 3 - 9Slide.vn">
            <a:extLst>
              <a:ext uri="{FF2B5EF4-FFF2-40B4-BE49-F238E27FC236}">
                <a16:creationId xmlns:a16="http://schemas.microsoft.com/office/drawing/2014/main" id="{E58E2805-9981-441A-F7CE-8E2A2D3DB0F7}"/>
              </a:ext>
            </a:extLst>
          </p:cNvPr>
          <p:cNvGrpSpPr/>
          <p:nvPr/>
        </p:nvGrpSpPr>
        <p:grpSpPr>
          <a:xfrm>
            <a:off x="2971800" y="2205230"/>
            <a:ext cx="2209800" cy="1376170"/>
            <a:chOff x="1244567" y="3763394"/>
            <a:chExt cx="4037046" cy="1907422"/>
          </a:xfrm>
        </p:grpSpPr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5B8374DC-3889-DB49-2B89-8B504A14053B}"/>
                </a:ext>
              </a:extLst>
            </p:cNvPr>
            <p:cNvSpPr txBox="1"/>
            <p:nvPr/>
          </p:nvSpPr>
          <p:spPr>
            <a:xfrm>
              <a:off x="2611455" y="3763394"/>
              <a:ext cx="57845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PHẠM DUYÊN 5 - 9Slide.vn">
                  <a:extLst>
                    <a:ext uri="{FF2B5EF4-FFF2-40B4-BE49-F238E27FC236}">
                      <a16:creationId xmlns:a16="http://schemas.microsoft.com/office/drawing/2014/main" id="{2FE4C11A-ECAA-4ADE-9E61-CE18514B4D69}"/>
                    </a:ext>
                  </a:extLst>
                </p:cNvPr>
                <p:cNvSpPr txBox="1"/>
                <p:nvPr/>
              </p:nvSpPr>
              <p:spPr>
                <a:xfrm>
                  <a:off x="1244567" y="4325203"/>
                  <a:ext cx="692276" cy="969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AE4B2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lang="en-US"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PHẠM DUYÊN 5 - 9Slide.vn">
                  <a:extLst>
                    <a:ext uri="{FF2B5EF4-FFF2-40B4-BE49-F238E27FC236}">
                      <a16:creationId xmlns:a16="http://schemas.microsoft.com/office/drawing/2014/main" id="{2FE4C11A-ECAA-4ADE-9E61-CE18514B4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4567" y="4325203"/>
                  <a:ext cx="692276" cy="9694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PHẠM DUYÊN 6 - 9Slide.vn">
              <a:extLst>
                <a:ext uri="{FF2B5EF4-FFF2-40B4-BE49-F238E27FC236}">
                  <a16:creationId xmlns:a16="http://schemas.microsoft.com/office/drawing/2014/main" id="{00864A53-B355-64DB-BAB5-9F329C943BFB}"/>
                </a:ext>
              </a:extLst>
            </p:cNvPr>
            <p:cNvCxnSpPr>
              <a:cxnSpLocks/>
            </p:cNvCxnSpPr>
            <p:nvPr/>
          </p:nvCxnSpPr>
          <p:spPr>
            <a:xfrm>
              <a:off x="1316004" y="5670816"/>
              <a:ext cx="3965609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HẠM DUYÊN 7 - 9Slide.vn">
              <a:extLst>
                <a:ext uri="{FF2B5EF4-FFF2-40B4-BE49-F238E27FC236}">
                  <a16:creationId xmlns:a16="http://schemas.microsoft.com/office/drawing/2014/main" id="{DA59F038-33DA-F7F4-5BB3-3D757A166DC6}"/>
                </a:ext>
              </a:extLst>
            </p:cNvPr>
            <p:cNvSpPr txBox="1"/>
            <p:nvPr/>
          </p:nvSpPr>
          <p:spPr>
            <a:xfrm>
              <a:off x="3292544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PHẠM DUYÊN 9 - 9Slide.vn">
              <a:extLst>
                <a:ext uri="{FF2B5EF4-FFF2-40B4-BE49-F238E27FC236}">
                  <a16:creationId xmlns:a16="http://schemas.microsoft.com/office/drawing/2014/main" id="{DD6C2E80-3631-0785-F96B-56BE33323A28}"/>
                </a:ext>
              </a:extLst>
            </p:cNvPr>
            <p:cNvSpPr txBox="1"/>
            <p:nvPr/>
          </p:nvSpPr>
          <p:spPr>
            <a:xfrm>
              <a:off x="3956443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0" name="PHẠM DUYÊN 11 - 9Slide.vn">
              <a:extLst>
                <a:ext uri="{FF2B5EF4-FFF2-40B4-BE49-F238E27FC236}">
                  <a16:creationId xmlns:a16="http://schemas.microsoft.com/office/drawing/2014/main" id="{8BCC5E95-302B-E9E7-368F-EE1E583FC5E1}"/>
                </a:ext>
              </a:extLst>
            </p:cNvPr>
            <p:cNvSpPr txBox="1"/>
            <p:nvPr/>
          </p:nvSpPr>
          <p:spPr>
            <a:xfrm>
              <a:off x="4620340" y="3763394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" name="PHẠM DUYÊN 12 - 9Slide.vn">
              <a:extLst>
                <a:ext uri="{FF2B5EF4-FFF2-40B4-BE49-F238E27FC236}">
                  <a16:creationId xmlns:a16="http://schemas.microsoft.com/office/drawing/2014/main" id="{88A198CF-22C4-2301-EF17-8DA488D3C43E}"/>
                </a:ext>
              </a:extLst>
            </p:cNvPr>
            <p:cNvSpPr txBox="1"/>
            <p:nvPr/>
          </p:nvSpPr>
          <p:spPr>
            <a:xfrm>
              <a:off x="4620340" y="4614656"/>
              <a:ext cx="56126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3" name="PHẠM DUYÊN 4 - 9Slide.vn">
            <a:extLst>
              <a:ext uri="{FF2B5EF4-FFF2-40B4-BE49-F238E27FC236}">
                <a16:creationId xmlns:a16="http://schemas.microsoft.com/office/drawing/2014/main" id="{917FEC8C-2D7D-16CC-84D8-F569890293C5}"/>
              </a:ext>
            </a:extLst>
          </p:cNvPr>
          <p:cNvSpPr txBox="1"/>
          <p:nvPr/>
        </p:nvSpPr>
        <p:spPr>
          <a:xfrm>
            <a:off x="4976246" y="3773270"/>
            <a:ext cx="13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PHẠM DUYÊN 5 - 9Slide.vn">
            <a:extLst>
              <a:ext uri="{FF2B5EF4-FFF2-40B4-BE49-F238E27FC236}">
                <a16:creationId xmlns:a16="http://schemas.microsoft.com/office/drawing/2014/main" id="{A0118360-25B4-4994-778D-371EC0A92906}"/>
              </a:ext>
            </a:extLst>
          </p:cNvPr>
          <p:cNvSpPr txBox="1"/>
          <p:nvPr/>
        </p:nvSpPr>
        <p:spPr>
          <a:xfrm>
            <a:off x="4536153" y="3773270"/>
            <a:ext cx="13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PHẠM DUYÊN 6 - 9Slide.vn">
            <a:extLst>
              <a:ext uri="{FF2B5EF4-FFF2-40B4-BE49-F238E27FC236}">
                <a16:creationId xmlns:a16="http://schemas.microsoft.com/office/drawing/2014/main" id="{4F40D3E1-E8A4-F248-FF1F-262E8D64EAE1}"/>
              </a:ext>
            </a:extLst>
          </p:cNvPr>
          <p:cNvSpPr txBox="1"/>
          <p:nvPr/>
        </p:nvSpPr>
        <p:spPr>
          <a:xfrm>
            <a:off x="4096061" y="3773270"/>
            <a:ext cx="13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PHẠM DUYÊN 7 - 9Slide.vn">
            <a:extLst>
              <a:ext uri="{FF2B5EF4-FFF2-40B4-BE49-F238E27FC236}">
                <a16:creationId xmlns:a16="http://schemas.microsoft.com/office/drawing/2014/main" id="{CA6179FA-9F3C-0182-8BF2-88AAA277F522}"/>
              </a:ext>
            </a:extLst>
          </p:cNvPr>
          <p:cNvSpPr txBox="1"/>
          <p:nvPr/>
        </p:nvSpPr>
        <p:spPr>
          <a:xfrm>
            <a:off x="3651951" y="3773270"/>
            <a:ext cx="13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34EE3E35-0853-2BBC-7174-A7DFB7EF0113}"/>
              </a:ext>
            </a:extLst>
          </p:cNvPr>
          <p:cNvSpPr txBox="1"/>
          <p:nvPr/>
        </p:nvSpPr>
        <p:spPr>
          <a:xfrm>
            <a:off x="3200399" y="3773270"/>
            <a:ext cx="13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0FAAE361-FDE5-FB9B-D03E-32452808BAD2}"/>
              </a:ext>
            </a:extLst>
          </p:cNvPr>
          <p:cNvSpPr txBox="1"/>
          <p:nvPr/>
        </p:nvSpPr>
        <p:spPr>
          <a:xfrm>
            <a:off x="6536975" y="1256108"/>
            <a:ext cx="181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B76A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5 481 : 7</a:t>
            </a:r>
            <a:endParaRPr lang="en-US" sz="3200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CB6FE69A-548D-39D6-BE8B-AA05531EDF16}"/>
              </a:ext>
            </a:extLst>
          </p:cNvPr>
          <p:cNvSpPr/>
          <p:nvPr/>
        </p:nvSpPr>
        <p:spPr>
          <a:xfrm>
            <a:off x="6536555" y="1230808"/>
            <a:ext cx="1845445" cy="59799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078AEB53-2283-925A-B737-7A500FD18939}"/>
              </a:ext>
            </a:extLst>
          </p:cNvPr>
          <p:cNvSpPr txBox="1"/>
          <p:nvPr/>
        </p:nvSpPr>
        <p:spPr>
          <a:xfrm>
            <a:off x="9076076" y="1256108"/>
            <a:ext cx="226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40" dirty="0">
                <a:solidFill>
                  <a:srgbClr val="0B76A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57 436 : 6 </a:t>
            </a:r>
            <a:endParaRPr lang="en-US" sz="3200" b="1" spc="-40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PHẠM DUYÊN 9 - 9Slide.vn">
            <a:extLst>
              <a:ext uri="{FF2B5EF4-FFF2-40B4-BE49-F238E27FC236}">
                <a16:creationId xmlns:a16="http://schemas.microsoft.com/office/drawing/2014/main" id="{2314B41A-6431-9BCE-24CD-7A2EF3E29373}"/>
              </a:ext>
            </a:extLst>
          </p:cNvPr>
          <p:cNvSpPr/>
          <p:nvPr/>
        </p:nvSpPr>
        <p:spPr>
          <a:xfrm>
            <a:off x="9067800" y="1230808"/>
            <a:ext cx="2302645" cy="59799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9B119961-286D-BFE2-B540-78A964983203}"/>
              </a:ext>
            </a:extLst>
          </p:cNvPr>
          <p:cNvSpPr txBox="1"/>
          <p:nvPr/>
        </p:nvSpPr>
        <p:spPr>
          <a:xfrm>
            <a:off x="7377112" y="2913501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37" name="PHẠM DUYÊN 8 - 9Slide.vn">
            <a:extLst>
              <a:ext uri="{FF2B5EF4-FFF2-40B4-BE49-F238E27FC236}">
                <a16:creationId xmlns:a16="http://schemas.microsoft.com/office/drawing/2014/main" id="{761521AA-36AE-B0AA-3B0D-F3157098BF10}"/>
              </a:ext>
            </a:extLst>
          </p:cNvPr>
          <p:cNvCxnSpPr>
            <a:cxnSpLocks/>
          </p:cNvCxnSpPr>
          <p:nvPr/>
        </p:nvCxnSpPr>
        <p:spPr>
          <a:xfrm>
            <a:off x="7258924" y="2513213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9 - 9Slide.vn">
            <a:extLst>
              <a:ext uri="{FF2B5EF4-FFF2-40B4-BE49-F238E27FC236}">
                <a16:creationId xmlns:a16="http://schemas.microsoft.com/office/drawing/2014/main" id="{43546485-1BE7-557B-B952-FAA5F77AE8F6}"/>
              </a:ext>
            </a:extLst>
          </p:cNvPr>
          <p:cNvSpPr txBox="1"/>
          <p:nvPr/>
        </p:nvSpPr>
        <p:spPr>
          <a:xfrm>
            <a:off x="6252012" y="291350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3" name="PHẠM DUYÊN 10 - 9Slide.vn">
            <a:extLst>
              <a:ext uri="{FF2B5EF4-FFF2-40B4-BE49-F238E27FC236}">
                <a16:creationId xmlns:a16="http://schemas.microsoft.com/office/drawing/2014/main" id="{B88EBA3F-A2D7-9F58-7E3F-1AE2FAC5A3B8}"/>
              </a:ext>
            </a:extLst>
          </p:cNvPr>
          <p:cNvCxnSpPr>
            <a:cxnSpLocks/>
          </p:cNvCxnSpPr>
          <p:nvPr/>
        </p:nvCxnSpPr>
        <p:spPr>
          <a:xfrm>
            <a:off x="7269659" y="2944813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7E8D6945-833B-EEA6-F128-AD928F142861}"/>
              </a:ext>
            </a:extLst>
          </p:cNvPr>
          <p:cNvSpPr txBox="1"/>
          <p:nvPr/>
        </p:nvSpPr>
        <p:spPr>
          <a:xfrm>
            <a:off x="7761673" y="2343946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4D07522C-8A8E-ECCD-8987-CAB6266EEA29}"/>
              </a:ext>
            </a:extLst>
          </p:cNvPr>
          <p:cNvSpPr txBox="1"/>
          <p:nvPr/>
        </p:nvSpPr>
        <p:spPr>
          <a:xfrm>
            <a:off x="6540500" y="234394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232A9BBD-FAF7-A289-31DD-C8063A40A4E4}"/>
              </a:ext>
            </a:extLst>
          </p:cNvPr>
          <p:cNvSpPr txBox="1"/>
          <p:nvPr/>
        </p:nvSpPr>
        <p:spPr>
          <a:xfrm>
            <a:off x="6828988" y="234394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8572C5AE-9F82-7D81-8957-358D0B1A4E79}"/>
              </a:ext>
            </a:extLst>
          </p:cNvPr>
          <p:cNvSpPr txBox="1"/>
          <p:nvPr/>
        </p:nvSpPr>
        <p:spPr>
          <a:xfrm>
            <a:off x="6540500" y="2913501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PHẠM DUYÊN 16 - 9Slide.vn">
            <a:extLst>
              <a:ext uri="{FF2B5EF4-FFF2-40B4-BE49-F238E27FC236}">
                <a16:creationId xmlns:a16="http://schemas.microsoft.com/office/drawing/2014/main" id="{2B7B1D80-020C-C802-B92B-833A09B3E596}"/>
              </a:ext>
            </a:extLst>
          </p:cNvPr>
          <p:cNvSpPr txBox="1"/>
          <p:nvPr/>
        </p:nvSpPr>
        <p:spPr>
          <a:xfrm>
            <a:off x="6252012" y="234394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PHẠM DUYÊN 18 - 9Slide.vn">
            <a:extLst>
              <a:ext uri="{FF2B5EF4-FFF2-40B4-BE49-F238E27FC236}">
                <a16:creationId xmlns:a16="http://schemas.microsoft.com/office/drawing/2014/main" id="{5FAEC8B9-A58A-D54B-27C0-8FEB95D87E8E}"/>
              </a:ext>
            </a:extLst>
          </p:cNvPr>
          <p:cNvSpPr txBox="1"/>
          <p:nvPr/>
        </p:nvSpPr>
        <p:spPr>
          <a:xfrm>
            <a:off x="7681912" y="2913501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PHẠM DUYÊN 19 - 9Slide.vn">
            <a:extLst>
              <a:ext uri="{FF2B5EF4-FFF2-40B4-BE49-F238E27FC236}">
                <a16:creationId xmlns:a16="http://schemas.microsoft.com/office/drawing/2014/main" id="{53E4E97A-AD9F-6362-80D5-3DB21F9ADD29}"/>
              </a:ext>
            </a:extLst>
          </p:cNvPr>
          <p:cNvSpPr txBox="1"/>
          <p:nvPr/>
        </p:nvSpPr>
        <p:spPr>
          <a:xfrm>
            <a:off x="6540500" y="3544669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PHẠM DUYÊN 20 - 9Slide.vn">
            <a:extLst>
              <a:ext uri="{FF2B5EF4-FFF2-40B4-BE49-F238E27FC236}">
                <a16:creationId xmlns:a16="http://schemas.microsoft.com/office/drawing/2014/main" id="{A34FD29C-B82F-3A24-D495-0BF490579668}"/>
              </a:ext>
            </a:extLst>
          </p:cNvPr>
          <p:cNvSpPr txBox="1"/>
          <p:nvPr/>
        </p:nvSpPr>
        <p:spPr>
          <a:xfrm>
            <a:off x="7986712" y="2913501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PHẠM DUYÊN 21 - 9Slide.vn">
            <a:extLst>
              <a:ext uri="{FF2B5EF4-FFF2-40B4-BE49-F238E27FC236}">
                <a16:creationId xmlns:a16="http://schemas.microsoft.com/office/drawing/2014/main" id="{19F343B3-CDA3-3E35-DACA-62A0751F2777}"/>
              </a:ext>
            </a:extLst>
          </p:cNvPr>
          <p:cNvSpPr txBox="1"/>
          <p:nvPr/>
        </p:nvSpPr>
        <p:spPr>
          <a:xfrm>
            <a:off x="6828988" y="3544669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PHẠM DUYÊN 22 - 9Slide.vn">
            <a:extLst>
              <a:ext uri="{FF2B5EF4-FFF2-40B4-BE49-F238E27FC236}">
                <a16:creationId xmlns:a16="http://schemas.microsoft.com/office/drawing/2014/main" id="{71AF5E2E-869D-4B87-31CA-C312E28AF93A}"/>
              </a:ext>
            </a:extLst>
          </p:cNvPr>
          <p:cNvSpPr txBox="1"/>
          <p:nvPr/>
        </p:nvSpPr>
        <p:spPr>
          <a:xfrm>
            <a:off x="6828988" y="4154269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PHẠM DUYÊN 26 - 9Slide.vn">
            <a:extLst>
              <a:ext uri="{FF2B5EF4-FFF2-40B4-BE49-F238E27FC236}">
                <a16:creationId xmlns:a16="http://schemas.microsoft.com/office/drawing/2014/main" id="{42D9AD0B-039B-3D01-B625-979A2A69022B}"/>
              </a:ext>
            </a:extLst>
          </p:cNvPr>
          <p:cNvSpPr txBox="1"/>
          <p:nvPr/>
        </p:nvSpPr>
        <p:spPr>
          <a:xfrm>
            <a:off x="5963524" y="234394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PHẠM DUYÊN 7 - 9Slide.vn">
            <a:extLst>
              <a:ext uri="{FF2B5EF4-FFF2-40B4-BE49-F238E27FC236}">
                <a16:creationId xmlns:a16="http://schemas.microsoft.com/office/drawing/2014/main" id="{41808356-AFF8-8DA7-2E3B-CD9FD7C4D4EE}"/>
              </a:ext>
            </a:extLst>
          </p:cNvPr>
          <p:cNvSpPr txBox="1"/>
          <p:nvPr/>
        </p:nvSpPr>
        <p:spPr>
          <a:xfrm>
            <a:off x="10619544" y="2859487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56" name="PHẠM DUYÊN 8 - 9Slide.vn">
            <a:extLst>
              <a:ext uri="{FF2B5EF4-FFF2-40B4-BE49-F238E27FC236}">
                <a16:creationId xmlns:a16="http://schemas.microsoft.com/office/drawing/2014/main" id="{2DC9B760-7A84-3AD7-8F1C-B89F82868838}"/>
              </a:ext>
            </a:extLst>
          </p:cNvPr>
          <p:cNvCxnSpPr>
            <a:cxnSpLocks/>
          </p:cNvCxnSpPr>
          <p:nvPr/>
        </p:nvCxnSpPr>
        <p:spPr>
          <a:xfrm>
            <a:off x="10501356" y="2459199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HẠM DUYÊN 9 - 9Slide.vn">
            <a:extLst>
              <a:ext uri="{FF2B5EF4-FFF2-40B4-BE49-F238E27FC236}">
                <a16:creationId xmlns:a16="http://schemas.microsoft.com/office/drawing/2014/main" id="{723899BA-65FC-2E6C-8B0D-02A1A4C3E119}"/>
              </a:ext>
            </a:extLst>
          </p:cNvPr>
          <p:cNvSpPr txBox="1"/>
          <p:nvPr/>
        </p:nvSpPr>
        <p:spPr>
          <a:xfrm>
            <a:off x="9178693" y="2859487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8" name="PHẠM DUYÊN 10 - 9Slide.vn">
            <a:extLst>
              <a:ext uri="{FF2B5EF4-FFF2-40B4-BE49-F238E27FC236}">
                <a16:creationId xmlns:a16="http://schemas.microsoft.com/office/drawing/2014/main" id="{14B8630B-646C-35D2-66AB-F0FE13DA32EC}"/>
              </a:ext>
            </a:extLst>
          </p:cNvPr>
          <p:cNvCxnSpPr>
            <a:cxnSpLocks/>
          </p:cNvCxnSpPr>
          <p:nvPr/>
        </p:nvCxnSpPr>
        <p:spPr>
          <a:xfrm>
            <a:off x="10512091" y="2890799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HẠM DUYÊN 11 - 9Slide.vn">
            <a:extLst>
              <a:ext uri="{FF2B5EF4-FFF2-40B4-BE49-F238E27FC236}">
                <a16:creationId xmlns:a16="http://schemas.microsoft.com/office/drawing/2014/main" id="{99D98B01-93B2-FE20-77D9-34D2400B7309}"/>
              </a:ext>
            </a:extLst>
          </p:cNvPr>
          <p:cNvSpPr txBox="1"/>
          <p:nvPr/>
        </p:nvSpPr>
        <p:spPr>
          <a:xfrm>
            <a:off x="11004105" y="2289932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" name="PHẠM DUYÊN 12 - 9Slide.vn">
            <a:extLst>
              <a:ext uri="{FF2B5EF4-FFF2-40B4-BE49-F238E27FC236}">
                <a16:creationId xmlns:a16="http://schemas.microsoft.com/office/drawing/2014/main" id="{5F467810-78CF-10F0-B44E-3FF707D79E1F}"/>
              </a:ext>
            </a:extLst>
          </p:cNvPr>
          <p:cNvSpPr txBox="1"/>
          <p:nvPr/>
        </p:nvSpPr>
        <p:spPr>
          <a:xfrm>
            <a:off x="9467181" y="2289932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PHẠM DUYÊN 13 - 9Slide.vn">
            <a:extLst>
              <a:ext uri="{FF2B5EF4-FFF2-40B4-BE49-F238E27FC236}">
                <a16:creationId xmlns:a16="http://schemas.microsoft.com/office/drawing/2014/main" id="{2D9E55EF-E158-E14F-F95D-BEA001FA8583}"/>
              </a:ext>
            </a:extLst>
          </p:cNvPr>
          <p:cNvSpPr txBox="1"/>
          <p:nvPr/>
        </p:nvSpPr>
        <p:spPr>
          <a:xfrm>
            <a:off x="9755669" y="2289932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PHẠM DUYÊN 14 - 9Slide.vn">
            <a:extLst>
              <a:ext uri="{FF2B5EF4-FFF2-40B4-BE49-F238E27FC236}">
                <a16:creationId xmlns:a16="http://schemas.microsoft.com/office/drawing/2014/main" id="{3126EB4C-8B73-CABC-EE2C-B7646F5178D9}"/>
              </a:ext>
            </a:extLst>
          </p:cNvPr>
          <p:cNvSpPr txBox="1"/>
          <p:nvPr/>
        </p:nvSpPr>
        <p:spPr>
          <a:xfrm>
            <a:off x="9467181" y="2859487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PHẠM DUYÊN 15 - 9Slide.vn">
            <a:extLst>
              <a:ext uri="{FF2B5EF4-FFF2-40B4-BE49-F238E27FC236}">
                <a16:creationId xmlns:a16="http://schemas.microsoft.com/office/drawing/2014/main" id="{5410DD24-2137-27CA-401F-5BF3990E53F5}"/>
              </a:ext>
            </a:extLst>
          </p:cNvPr>
          <p:cNvSpPr txBox="1"/>
          <p:nvPr/>
        </p:nvSpPr>
        <p:spPr>
          <a:xfrm>
            <a:off x="10044156" y="2289932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PHẠM DUYÊN 16 - 9Slide.vn">
            <a:extLst>
              <a:ext uri="{FF2B5EF4-FFF2-40B4-BE49-F238E27FC236}">
                <a16:creationId xmlns:a16="http://schemas.microsoft.com/office/drawing/2014/main" id="{411116AD-C9D6-1CDE-E1F9-BA050B0B3657}"/>
              </a:ext>
            </a:extLst>
          </p:cNvPr>
          <p:cNvSpPr txBox="1"/>
          <p:nvPr/>
        </p:nvSpPr>
        <p:spPr>
          <a:xfrm>
            <a:off x="9178693" y="2289932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PHẠM DUYÊN 18 - 9Slide.vn">
            <a:extLst>
              <a:ext uri="{FF2B5EF4-FFF2-40B4-BE49-F238E27FC236}">
                <a16:creationId xmlns:a16="http://schemas.microsoft.com/office/drawing/2014/main" id="{E8F1E405-549E-E430-04D1-5F303A7DE808}"/>
              </a:ext>
            </a:extLst>
          </p:cNvPr>
          <p:cNvSpPr txBox="1"/>
          <p:nvPr/>
        </p:nvSpPr>
        <p:spPr>
          <a:xfrm>
            <a:off x="10924344" y="2859487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PHẠM DUYÊN 19 - 9Slide.vn">
            <a:extLst>
              <a:ext uri="{FF2B5EF4-FFF2-40B4-BE49-F238E27FC236}">
                <a16:creationId xmlns:a16="http://schemas.microsoft.com/office/drawing/2014/main" id="{21073501-C452-AB47-F9D7-711AF11B4685}"/>
              </a:ext>
            </a:extLst>
          </p:cNvPr>
          <p:cNvSpPr txBox="1"/>
          <p:nvPr/>
        </p:nvSpPr>
        <p:spPr>
          <a:xfrm>
            <a:off x="9467181" y="349065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57EE6639-9544-3D2B-54D3-B7E5E464657E}"/>
              </a:ext>
            </a:extLst>
          </p:cNvPr>
          <p:cNvSpPr txBox="1"/>
          <p:nvPr/>
        </p:nvSpPr>
        <p:spPr>
          <a:xfrm>
            <a:off x="11229144" y="2859487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PHẠM DUYÊN 21 - 9Slide.vn">
            <a:extLst>
              <a:ext uri="{FF2B5EF4-FFF2-40B4-BE49-F238E27FC236}">
                <a16:creationId xmlns:a16="http://schemas.microsoft.com/office/drawing/2014/main" id="{B9FD8FFE-4A49-F194-E877-D9602EFED57C}"/>
              </a:ext>
            </a:extLst>
          </p:cNvPr>
          <p:cNvSpPr txBox="1"/>
          <p:nvPr/>
        </p:nvSpPr>
        <p:spPr>
          <a:xfrm>
            <a:off x="9755669" y="349065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PHẠM DUYÊN 22 - 9Slide.vn">
            <a:extLst>
              <a:ext uri="{FF2B5EF4-FFF2-40B4-BE49-F238E27FC236}">
                <a16:creationId xmlns:a16="http://schemas.microsoft.com/office/drawing/2014/main" id="{592CF047-6F31-13BA-1798-0C4C1706577A}"/>
              </a:ext>
            </a:extLst>
          </p:cNvPr>
          <p:cNvSpPr txBox="1"/>
          <p:nvPr/>
        </p:nvSpPr>
        <p:spPr>
          <a:xfrm>
            <a:off x="9755669" y="4100255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PHẠM DUYÊN 23 - 9Slide.vn">
            <a:extLst>
              <a:ext uri="{FF2B5EF4-FFF2-40B4-BE49-F238E27FC236}">
                <a16:creationId xmlns:a16="http://schemas.microsoft.com/office/drawing/2014/main" id="{B333B210-37A8-A407-12A2-97E43A14A3FD}"/>
              </a:ext>
            </a:extLst>
          </p:cNvPr>
          <p:cNvSpPr txBox="1"/>
          <p:nvPr/>
        </p:nvSpPr>
        <p:spPr>
          <a:xfrm>
            <a:off x="10044156" y="4100255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3" name="PHẠM DUYÊN 24 - 9Slide.vn">
            <a:extLst>
              <a:ext uri="{FF2B5EF4-FFF2-40B4-BE49-F238E27FC236}">
                <a16:creationId xmlns:a16="http://schemas.microsoft.com/office/drawing/2014/main" id="{5CD4D07F-67F1-4F36-CD39-C6BCFEA01E45}"/>
              </a:ext>
            </a:extLst>
          </p:cNvPr>
          <p:cNvSpPr txBox="1"/>
          <p:nvPr/>
        </p:nvSpPr>
        <p:spPr>
          <a:xfrm>
            <a:off x="10044156" y="4687669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PHẠM DUYÊN 25 - 9Slide.vn">
            <a:extLst>
              <a:ext uri="{FF2B5EF4-FFF2-40B4-BE49-F238E27FC236}">
                <a16:creationId xmlns:a16="http://schemas.microsoft.com/office/drawing/2014/main" id="{EF5CCCD7-E81F-CD73-4A19-4FBC8CFC6B36}"/>
              </a:ext>
            </a:extLst>
          </p:cNvPr>
          <p:cNvSpPr txBox="1"/>
          <p:nvPr/>
        </p:nvSpPr>
        <p:spPr>
          <a:xfrm>
            <a:off x="11533944" y="2859487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EA4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PHẠM DUYÊN 26 - 9Slide.vn">
            <a:extLst>
              <a:ext uri="{FF2B5EF4-FFF2-40B4-BE49-F238E27FC236}">
                <a16:creationId xmlns:a16="http://schemas.microsoft.com/office/drawing/2014/main" id="{75BDA703-3DFA-312B-BACA-0BD557DB02F4}"/>
              </a:ext>
            </a:extLst>
          </p:cNvPr>
          <p:cNvSpPr txBox="1"/>
          <p:nvPr/>
        </p:nvSpPr>
        <p:spPr>
          <a:xfrm>
            <a:off x="8890205" y="2289932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7956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EE430544-1501-8100-FF78-6A8C317E6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31" y="381000"/>
            <a:ext cx="9697616" cy="5485767"/>
          </a:xfrm>
          <a:prstGeom prst="roundRect">
            <a:avLst>
              <a:gd name="adj" fmla="val 6373"/>
            </a:avLst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F820C4AC-1ECC-4E64-7D2E-81DB95AB4D17}"/>
              </a:ext>
            </a:extLst>
          </p:cNvPr>
          <p:cNvSpPr txBox="1"/>
          <p:nvPr/>
        </p:nvSpPr>
        <p:spPr>
          <a:xfrm>
            <a:off x="1279234" y="225395"/>
            <a:ext cx="10607968" cy="64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vi-VN" sz="3600" spc="-113" dirty="0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phép tính nào dưới đây có kết quả bằng nhau?</a:t>
            </a: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3F66465-82AB-B93B-578A-733941A10114}"/>
              </a:ext>
            </a:extLst>
          </p:cNvPr>
          <p:cNvGrpSpPr/>
          <p:nvPr/>
        </p:nvGrpSpPr>
        <p:grpSpPr>
          <a:xfrm>
            <a:off x="548835" y="225395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78DCC-E354-C2CC-A65B-72086D610DA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C46FA28-64D2-9F14-9D2D-587438E4981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42B68A7-BBCF-BB6E-ED31-DFB14E8BDEF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21606-03D7-E190-FD4B-7506B2796BD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09B9DC90-4E1D-7ABC-FBB5-62A8F15B8B9F}"/>
              </a:ext>
            </a:extLst>
          </p:cNvPr>
          <p:cNvGrpSpPr/>
          <p:nvPr/>
        </p:nvGrpSpPr>
        <p:grpSpPr>
          <a:xfrm>
            <a:off x="2062163" y="2181507"/>
            <a:ext cx="1701891" cy="523220"/>
            <a:chOff x="1435642" y="1982291"/>
            <a:chExt cx="170189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1 - 9Slide.vn">
                  <a:extLst>
                    <a:ext uri="{FF2B5EF4-FFF2-40B4-BE49-F238E27FC236}">
                      <a16:creationId xmlns:a16="http://schemas.microsoft.com/office/drawing/2014/main" id="{6A96F933-F2A7-53B3-0A4F-591D3751A522}"/>
                    </a:ext>
                  </a:extLst>
                </p:cNvPr>
                <p:cNvSpPr/>
                <p:nvPr/>
              </p:nvSpPr>
              <p:spPr>
                <a:xfrm>
                  <a:off x="1435642" y="1982291"/>
                  <a:ext cx="169501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6 000 </a:t>
                  </a:r>
                  <a14:m>
                    <m:oMath xmlns:m="http://schemas.openxmlformats.org/officeDocument/2006/math">
                      <m:r>
                        <a:rPr lang="en-US" sz="2800" b="1" spc="-40">
                          <a:ln w="38100">
                            <a:solidFill>
                              <a:schemeClr val="bg1"/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ea typeface="字魂27号-布丁体" panose="00000505000000000000" pitchFamily="2" charset="-122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4</a:t>
                  </a:r>
                  <a:endParaRPr lang="zh-CN" altLang="en-US" sz="2800" b="1" spc="-40" dirty="0">
                    <a:ln w="38100">
                      <a:solidFill>
                        <a:schemeClr val="bg1"/>
                      </a:solidFill>
                    </a:ln>
                    <a:solidFill>
                      <a:srgbClr val="00206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1 - 9Slide.vn">
                  <a:extLst>
                    <a:ext uri="{FF2B5EF4-FFF2-40B4-BE49-F238E27FC236}">
                      <a16:creationId xmlns:a16="http://schemas.microsoft.com/office/drawing/2014/main" id="{6A96F933-F2A7-53B3-0A4F-591D3751A5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5642" y="1982291"/>
                  <a:ext cx="1695016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PHẠM DUYÊN 2 - 9Slide.vn">
                  <a:extLst>
                    <a:ext uri="{FF2B5EF4-FFF2-40B4-BE49-F238E27FC236}">
                      <a16:creationId xmlns:a16="http://schemas.microsoft.com/office/drawing/2014/main" id="{3C704951-4A46-9DD9-A8FF-1D811D102A93}"/>
                    </a:ext>
                  </a:extLst>
                </p:cNvPr>
                <p:cNvSpPr/>
                <p:nvPr/>
              </p:nvSpPr>
              <p:spPr>
                <a:xfrm>
                  <a:off x="1437388" y="1982291"/>
                  <a:ext cx="170014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6 000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4</a:t>
                  </a:r>
                  <a:endParaRPr lang="zh-CN" altLang="en-US" sz="2800" b="1" spc="-40" dirty="0">
                    <a:solidFill>
                      <a:srgbClr val="002060"/>
                    </a:solidFill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PHẠM DUYÊN 2 - 9Slide.vn">
                  <a:extLst>
                    <a:ext uri="{FF2B5EF4-FFF2-40B4-BE49-F238E27FC236}">
                      <a16:creationId xmlns:a16="http://schemas.microsoft.com/office/drawing/2014/main" id="{3C704951-4A46-9DD9-A8FF-1D811D10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388" y="1982291"/>
                  <a:ext cx="1700145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7554" t="-12791" r="-6475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3AC48C93-17CF-C445-F03E-A20C12457E94}"/>
              </a:ext>
            </a:extLst>
          </p:cNvPr>
          <p:cNvGrpSpPr/>
          <p:nvPr/>
        </p:nvGrpSpPr>
        <p:grpSpPr>
          <a:xfrm>
            <a:off x="1995488" y="4205570"/>
            <a:ext cx="1897137" cy="523220"/>
            <a:chOff x="1435642" y="1982291"/>
            <a:chExt cx="189713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HẠM DUYÊN 1 - 9Slide.vn">
                  <a:extLst>
                    <a:ext uri="{FF2B5EF4-FFF2-40B4-BE49-F238E27FC236}">
                      <a16:creationId xmlns:a16="http://schemas.microsoft.com/office/drawing/2014/main" id="{66547118-88CD-3296-DB70-55185DBBA678}"/>
                    </a:ext>
                  </a:extLst>
                </p:cNvPr>
                <p:cNvSpPr/>
                <p:nvPr/>
              </p:nvSpPr>
              <p:spPr>
                <a:xfrm>
                  <a:off x="1435642" y="1982291"/>
                  <a:ext cx="189026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13 000 </a:t>
                  </a:r>
                  <a14:m>
                    <m:oMath xmlns:m="http://schemas.openxmlformats.org/officeDocument/2006/math">
                      <m:r>
                        <a:rPr lang="en-US" sz="2800" b="1" spc="-40">
                          <a:ln w="38100">
                            <a:solidFill>
                              <a:schemeClr val="bg1"/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ea typeface="字魂27号-布丁体" panose="00000505000000000000" pitchFamily="2" charset="-122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2</a:t>
                  </a:r>
                  <a:endParaRPr lang="zh-CN" altLang="en-US" sz="2800" b="1" spc="-40" dirty="0">
                    <a:ln w="38100">
                      <a:solidFill>
                        <a:schemeClr val="bg1"/>
                      </a:solidFill>
                    </a:ln>
                    <a:solidFill>
                      <a:srgbClr val="00206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PHẠM DUYÊN 1 - 9Slide.vn">
                  <a:extLst>
                    <a:ext uri="{FF2B5EF4-FFF2-40B4-BE49-F238E27FC236}">
                      <a16:creationId xmlns:a16="http://schemas.microsoft.com/office/drawing/2014/main" id="{66547118-88CD-3296-DB70-55185DBBA6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5642" y="1982291"/>
                  <a:ext cx="1890261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PHẠM DUYÊN 2 - 9Slide.vn">
                  <a:extLst>
                    <a:ext uri="{FF2B5EF4-FFF2-40B4-BE49-F238E27FC236}">
                      <a16:creationId xmlns:a16="http://schemas.microsoft.com/office/drawing/2014/main" id="{1CC405FC-A21C-291D-7C3F-9BCAF8F3A09B}"/>
                    </a:ext>
                  </a:extLst>
                </p:cNvPr>
                <p:cNvSpPr/>
                <p:nvPr/>
              </p:nvSpPr>
              <p:spPr>
                <a:xfrm>
                  <a:off x="1437388" y="1982291"/>
                  <a:ext cx="189539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13 000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2</a:t>
                  </a:r>
                  <a:endParaRPr lang="zh-CN" altLang="en-US" sz="2800" b="1" spc="-40" dirty="0">
                    <a:solidFill>
                      <a:srgbClr val="002060"/>
                    </a:solidFill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PHẠM DUYÊN 2 - 9Slide.vn">
                  <a:extLst>
                    <a:ext uri="{FF2B5EF4-FFF2-40B4-BE49-F238E27FC236}">
                      <a16:creationId xmlns:a16="http://schemas.microsoft.com/office/drawing/2014/main" id="{1CC405FC-A21C-291D-7C3F-9BCAF8F3A0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388" y="1982291"/>
                  <a:ext cx="1895391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6752" t="-12791" r="-5466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B6D797C8-1AC5-D260-1EDC-F8EF16038E24}"/>
              </a:ext>
            </a:extLst>
          </p:cNvPr>
          <p:cNvGrpSpPr/>
          <p:nvPr/>
        </p:nvGrpSpPr>
        <p:grpSpPr>
          <a:xfrm>
            <a:off x="8153400" y="4162707"/>
            <a:ext cx="1701891" cy="523220"/>
            <a:chOff x="1435642" y="1982291"/>
            <a:chExt cx="170189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HẠM DUYÊN 1 - 9Slide.vn">
                  <a:extLst>
                    <a:ext uri="{FF2B5EF4-FFF2-40B4-BE49-F238E27FC236}">
                      <a16:creationId xmlns:a16="http://schemas.microsoft.com/office/drawing/2014/main" id="{9CC5D154-DB8C-1577-3CC6-0C1432EFCAB7}"/>
                    </a:ext>
                  </a:extLst>
                </p:cNvPr>
                <p:cNvSpPr/>
                <p:nvPr/>
              </p:nvSpPr>
              <p:spPr>
                <a:xfrm>
                  <a:off x="1435642" y="1982291"/>
                  <a:ext cx="169501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8 000 </a:t>
                  </a:r>
                  <a14:m>
                    <m:oMath xmlns:m="http://schemas.openxmlformats.org/officeDocument/2006/math">
                      <m:r>
                        <a:rPr lang="en-US" sz="2800" b="1" spc="-40">
                          <a:ln w="38100">
                            <a:solidFill>
                              <a:schemeClr val="bg1"/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 panose="02040503050406030204" pitchFamily="18" charset="0"/>
                          <a:ea typeface="字魂27号-布丁体" panose="00000505000000000000" pitchFamily="2" charset="-122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ln w="38100">
                        <a:solidFill>
                          <a:schemeClr val="bg1"/>
                        </a:solidFill>
                      </a:ln>
                      <a:solidFill>
                        <a:srgbClr val="00206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3</a:t>
                  </a:r>
                  <a:endParaRPr lang="zh-CN" altLang="en-US" sz="2800" b="1" spc="-40" dirty="0">
                    <a:ln w="38100">
                      <a:solidFill>
                        <a:schemeClr val="bg1"/>
                      </a:solidFill>
                    </a:ln>
                    <a:solidFill>
                      <a:srgbClr val="00206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PHẠM DUYÊN 1 - 9Slide.vn">
                  <a:extLst>
                    <a:ext uri="{FF2B5EF4-FFF2-40B4-BE49-F238E27FC236}">
                      <a16:creationId xmlns:a16="http://schemas.microsoft.com/office/drawing/2014/main" id="{9CC5D154-DB8C-1577-3CC6-0C1432EFCA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5642" y="1982291"/>
                  <a:ext cx="1695016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HẠM DUYÊN 2 - 9Slide.vn">
                  <a:extLst>
                    <a:ext uri="{FF2B5EF4-FFF2-40B4-BE49-F238E27FC236}">
                      <a16:creationId xmlns:a16="http://schemas.microsoft.com/office/drawing/2014/main" id="{7E00A0BF-36F3-51D0-402E-04114A67558F}"/>
                    </a:ext>
                  </a:extLst>
                </p:cNvPr>
                <p:cNvSpPr/>
                <p:nvPr/>
              </p:nvSpPr>
              <p:spPr>
                <a:xfrm>
                  <a:off x="1437388" y="1982291"/>
                  <a:ext cx="170014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8 000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altLang="zh-CN" sz="2800" b="1" spc="-40">
                      <a:solidFill>
                        <a:srgbClr val="002060"/>
                      </a:solidFill>
                      <a:latin typeface="Arial" panose="020B0604020202020204" pitchFamily="34" charset="0"/>
                      <a:ea typeface="字魂27号-布丁体" panose="00000505000000000000" pitchFamily="2" charset="-122"/>
                      <a:cs typeface="Arial" panose="020B0604020202020204" pitchFamily="34" charset="0"/>
                    </a:rPr>
                    <a:t> 3</a:t>
                  </a:r>
                  <a:endParaRPr lang="zh-CN" altLang="en-US" sz="2800" b="1" spc="-40" dirty="0">
                    <a:solidFill>
                      <a:srgbClr val="002060"/>
                    </a:solidFill>
                    <a:latin typeface="Arial" panose="020B0604020202020204" pitchFamily="34" charset="0"/>
                    <a:ea typeface="字魂27号-布丁体" panose="00000505000000000000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PHẠM DUYÊN 2 - 9Slide.vn">
                  <a:extLst>
                    <a:ext uri="{FF2B5EF4-FFF2-40B4-BE49-F238E27FC236}">
                      <a16:creationId xmlns:a16="http://schemas.microsoft.com/office/drawing/2014/main" id="{7E00A0BF-36F3-51D0-402E-04114A6755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388" y="1982291"/>
                  <a:ext cx="1700145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7527" t="-12791" r="-6093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PHẠM DUYÊN 7 - 9Slide.vn">
            <a:extLst>
              <a:ext uri="{FF2B5EF4-FFF2-40B4-BE49-F238E27FC236}">
                <a16:creationId xmlns:a16="http://schemas.microsoft.com/office/drawing/2014/main" id="{9AE3B228-93E3-EE9A-AF99-029FDCE78746}"/>
              </a:ext>
            </a:extLst>
          </p:cNvPr>
          <p:cNvGrpSpPr/>
          <p:nvPr/>
        </p:nvGrpSpPr>
        <p:grpSpPr>
          <a:xfrm>
            <a:off x="5722745" y="2954951"/>
            <a:ext cx="1755752" cy="523220"/>
            <a:chOff x="1435642" y="1982291"/>
            <a:chExt cx="1755752" cy="523220"/>
          </a:xfrm>
        </p:grpSpPr>
        <p:sp>
          <p:nvSpPr>
            <p:cNvPr id="38" name="PHẠM DUYÊN 1 - 9Slide.vn">
              <a:extLst>
                <a:ext uri="{FF2B5EF4-FFF2-40B4-BE49-F238E27FC236}">
                  <a16:creationId xmlns:a16="http://schemas.microsoft.com/office/drawing/2014/main" id="{D3776F8D-D443-D5D7-0F06-B43B3E449E70}"/>
                </a:ext>
              </a:extLst>
            </p:cNvPr>
            <p:cNvSpPr/>
            <p:nvPr/>
          </p:nvSpPr>
          <p:spPr>
            <a:xfrm>
              <a:off x="1435642" y="1982291"/>
              <a:ext cx="17540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spc="-40">
                  <a:ln w="381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80 000 : 2</a:t>
              </a:r>
              <a:endParaRPr lang="zh-CN" altLang="en-US" sz="2800" b="1" spc="-40" dirty="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PHẠM DUYÊN 2 - 9Slide.vn">
              <a:extLst>
                <a:ext uri="{FF2B5EF4-FFF2-40B4-BE49-F238E27FC236}">
                  <a16:creationId xmlns:a16="http://schemas.microsoft.com/office/drawing/2014/main" id="{212CCFDE-25EA-122D-BADE-32945C1C3450}"/>
                </a:ext>
              </a:extLst>
            </p:cNvPr>
            <p:cNvSpPr/>
            <p:nvPr/>
          </p:nvSpPr>
          <p:spPr>
            <a:xfrm>
              <a:off x="1437388" y="1982291"/>
              <a:ext cx="17540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b="1" spc="-40">
                  <a:solidFill>
                    <a:srgbClr val="002060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80 000 : 2</a:t>
              </a:r>
              <a:endParaRPr lang="zh-CN" altLang="en-US" sz="2800" b="1" spc="-4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C2341E98-0564-1853-847E-3CBB195D5B1B}"/>
              </a:ext>
            </a:extLst>
          </p:cNvPr>
          <p:cNvGrpSpPr/>
          <p:nvPr/>
        </p:nvGrpSpPr>
        <p:grpSpPr>
          <a:xfrm>
            <a:off x="7086600" y="1910167"/>
            <a:ext cx="1755752" cy="523220"/>
            <a:chOff x="1435642" y="1982291"/>
            <a:chExt cx="1755752" cy="523220"/>
          </a:xfrm>
        </p:grpSpPr>
        <p:sp>
          <p:nvSpPr>
            <p:cNvPr id="41" name="PHẠM DUYÊN 1 - 9Slide.vn">
              <a:extLst>
                <a:ext uri="{FF2B5EF4-FFF2-40B4-BE49-F238E27FC236}">
                  <a16:creationId xmlns:a16="http://schemas.microsoft.com/office/drawing/2014/main" id="{8C2E5383-CCE5-7DB6-1D8C-0000D3D7E6A0}"/>
                </a:ext>
              </a:extLst>
            </p:cNvPr>
            <p:cNvSpPr/>
            <p:nvPr/>
          </p:nvSpPr>
          <p:spPr>
            <a:xfrm>
              <a:off x="1435642" y="1982291"/>
              <a:ext cx="17540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spc="-40">
                  <a:ln w="381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96 000 : 4</a:t>
              </a:r>
              <a:endParaRPr lang="zh-CN" altLang="en-US" sz="2800" b="1" spc="-40" dirty="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PHẠM DUYÊN 2 - 9Slide.vn">
              <a:extLst>
                <a:ext uri="{FF2B5EF4-FFF2-40B4-BE49-F238E27FC236}">
                  <a16:creationId xmlns:a16="http://schemas.microsoft.com/office/drawing/2014/main" id="{93486798-9007-BB22-2F33-183DAB569375}"/>
                </a:ext>
              </a:extLst>
            </p:cNvPr>
            <p:cNvSpPr/>
            <p:nvPr/>
          </p:nvSpPr>
          <p:spPr>
            <a:xfrm>
              <a:off x="1437388" y="1982291"/>
              <a:ext cx="17540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b="1" spc="-40" dirty="0">
                  <a:solidFill>
                    <a:srgbClr val="002060"/>
                  </a:solidFill>
                  <a:latin typeface="Arial" panose="020B0604020202020204" pitchFamily="34" charset="0"/>
                  <a:ea typeface="字魂27号-布丁体" panose="00000505000000000000" pitchFamily="2" charset="-122"/>
                  <a:cs typeface="Arial" panose="020B0604020202020204" pitchFamily="34" charset="0"/>
                </a:rPr>
                <a:t>96 000 : 4</a:t>
              </a:r>
              <a:endParaRPr lang="zh-CN" altLang="en-US" sz="2800" b="1" spc="-40" dirty="0">
                <a:solidFill>
                  <a:srgbClr val="002060"/>
                </a:solidFill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PHẠM DUYÊN 11 - 9Slide.vn">
            <a:extLst>
              <a:ext uri="{FF2B5EF4-FFF2-40B4-BE49-F238E27FC236}">
                <a16:creationId xmlns:a16="http://schemas.microsoft.com/office/drawing/2014/main" id="{C52F4A9E-615A-2EBE-401F-E966947EF214}"/>
              </a:ext>
            </a:extLst>
          </p:cNvPr>
          <p:cNvGrpSpPr/>
          <p:nvPr/>
        </p:nvGrpSpPr>
        <p:grpSpPr>
          <a:xfrm>
            <a:off x="2194213" y="1359113"/>
            <a:ext cx="1665816" cy="523220"/>
            <a:chOff x="3331164" y="2878970"/>
            <a:chExt cx="1759233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FC34911-13C9-F5A9-4AC7-856426CA5D23}"/>
                </a:ext>
              </a:extLst>
            </p:cNvPr>
            <p:cNvSpPr/>
            <p:nvPr/>
          </p:nvSpPr>
          <p:spPr>
            <a:xfrm>
              <a:off x="3331164" y="2954734"/>
              <a:ext cx="1759233" cy="426854"/>
            </a:xfrm>
            <a:prstGeom prst="roundRect">
              <a:avLst>
                <a:gd name="adj" fmla="val 93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917FFA-22B7-D5A0-17D3-785422327241}"/>
                </a:ext>
              </a:extLst>
            </p:cNvPr>
            <p:cNvSpPr txBox="1"/>
            <p:nvPr/>
          </p:nvSpPr>
          <p:spPr>
            <a:xfrm>
              <a:off x="3509784" y="2878970"/>
              <a:ext cx="1396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24 000</a:t>
              </a:r>
            </a:p>
          </p:txBody>
        </p:sp>
      </p:grpSp>
      <p:grpSp>
        <p:nvGrpSpPr>
          <p:cNvPr id="34" name="PHẠM DUYÊN 11 - 9Slide.vn">
            <a:extLst>
              <a:ext uri="{FF2B5EF4-FFF2-40B4-BE49-F238E27FC236}">
                <a16:creationId xmlns:a16="http://schemas.microsoft.com/office/drawing/2014/main" id="{AB6C46BD-0FA0-CAA8-17A7-73710615EE82}"/>
              </a:ext>
            </a:extLst>
          </p:cNvPr>
          <p:cNvGrpSpPr/>
          <p:nvPr/>
        </p:nvGrpSpPr>
        <p:grpSpPr>
          <a:xfrm>
            <a:off x="2206844" y="3639487"/>
            <a:ext cx="1665816" cy="523220"/>
            <a:chOff x="3331164" y="2890634"/>
            <a:chExt cx="1759233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4F90A9D-57E8-CF82-4B4B-D6E462655DC3}"/>
                </a:ext>
              </a:extLst>
            </p:cNvPr>
            <p:cNvSpPr/>
            <p:nvPr/>
          </p:nvSpPr>
          <p:spPr>
            <a:xfrm>
              <a:off x="3331164" y="2954734"/>
              <a:ext cx="1759233" cy="426854"/>
            </a:xfrm>
            <a:prstGeom prst="roundRect">
              <a:avLst>
                <a:gd name="adj" fmla="val 93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1146F5-D710-BF64-A220-976F2993FA5E}"/>
                </a:ext>
              </a:extLst>
            </p:cNvPr>
            <p:cNvSpPr txBox="1"/>
            <p:nvPr/>
          </p:nvSpPr>
          <p:spPr>
            <a:xfrm>
              <a:off x="3508938" y="2890634"/>
              <a:ext cx="1398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26 000</a:t>
              </a:r>
            </a:p>
          </p:txBody>
        </p:sp>
      </p:grpSp>
      <p:grpSp>
        <p:nvGrpSpPr>
          <p:cNvPr id="37" name="PHẠM DUYÊN 11 - 9Slide.vn">
            <a:extLst>
              <a:ext uri="{FF2B5EF4-FFF2-40B4-BE49-F238E27FC236}">
                <a16:creationId xmlns:a16="http://schemas.microsoft.com/office/drawing/2014/main" id="{91ED56EC-D83C-1B46-179A-18EF1BAC11BC}"/>
              </a:ext>
            </a:extLst>
          </p:cNvPr>
          <p:cNvGrpSpPr/>
          <p:nvPr/>
        </p:nvGrpSpPr>
        <p:grpSpPr>
          <a:xfrm>
            <a:off x="7174790" y="897366"/>
            <a:ext cx="1665816" cy="523220"/>
            <a:chOff x="3331164" y="2878970"/>
            <a:chExt cx="1759233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AF41BFD-B06F-9CB2-1DA5-D4D6EC2C1E0E}"/>
                </a:ext>
              </a:extLst>
            </p:cNvPr>
            <p:cNvSpPr/>
            <p:nvPr/>
          </p:nvSpPr>
          <p:spPr>
            <a:xfrm>
              <a:off x="3331164" y="2954734"/>
              <a:ext cx="1759233" cy="426854"/>
            </a:xfrm>
            <a:prstGeom prst="roundRect">
              <a:avLst>
                <a:gd name="adj" fmla="val 93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8740D5E-BB06-24C0-4752-33E170F16FE3}"/>
                </a:ext>
              </a:extLst>
            </p:cNvPr>
            <p:cNvSpPr txBox="1"/>
            <p:nvPr/>
          </p:nvSpPr>
          <p:spPr>
            <a:xfrm>
              <a:off x="3464076" y="2878970"/>
              <a:ext cx="1488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24 000</a:t>
              </a:r>
            </a:p>
          </p:txBody>
        </p:sp>
      </p:grpSp>
      <p:grpSp>
        <p:nvGrpSpPr>
          <p:cNvPr id="45" name="PHẠM DUYÊN 11 - 9Slide.vn">
            <a:extLst>
              <a:ext uri="{FF2B5EF4-FFF2-40B4-BE49-F238E27FC236}">
                <a16:creationId xmlns:a16="http://schemas.microsoft.com/office/drawing/2014/main" id="{3027C102-7709-0588-2B21-EBB7C8C4C5B6}"/>
              </a:ext>
            </a:extLst>
          </p:cNvPr>
          <p:cNvGrpSpPr/>
          <p:nvPr/>
        </p:nvGrpSpPr>
        <p:grpSpPr>
          <a:xfrm>
            <a:off x="5461235" y="2300413"/>
            <a:ext cx="1665816" cy="523220"/>
            <a:chOff x="3331164" y="2890634"/>
            <a:chExt cx="1759233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8515012-A76E-416D-D8AD-B1BB392B2A01}"/>
                </a:ext>
              </a:extLst>
            </p:cNvPr>
            <p:cNvSpPr/>
            <p:nvPr/>
          </p:nvSpPr>
          <p:spPr>
            <a:xfrm>
              <a:off x="3331164" y="2954734"/>
              <a:ext cx="1759233" cy="426854"/>
            </a:xfrm>
            <a:prstGeom prst="roundRect">
              <a:avLst>
                <a:gd name="adj" fmla="val 93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CA61A3-E350-FDF9-19D1-2618C9A83C40}"/>
                </a:ext>
              </a:extLst>
            </p:cNvPr>
            <p:cNvSpPr txBox="1"/>
            <p:nvPr/>
          </p:nvSpPr>
          <p:spPr>
            <a:xfrm>
              <a:off x="3498782" y="2890634"/>
              <a:ext cx="14189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40 000</a:t>
              </a:r>
            </a:p>
          </p:txBody>
        </p:sp>
      </p:grpSp>
      <p:grpSp>
        <p:nvGrpSpPr>
          <p:cNvPr id="48" name="PHẠM DUYÊN 11 - 9Slide.vn">
            <a:extLst>
              <a:ext uri="{FF2B5EF4-FFF2-40B4-BE49-F238E27FC236}">
                <a16:creationId xmlns:a16="http://schemas.microsoft.com/office/drawing/2014/main" id="{E747B07E-E25F-3893-6E59-55B5A6B23F4C}"/>
              </a:ext>
            </a:extLst>
          </p:cNvPr>
          <p:cNvGrpSpPr/>
          <p:nvPr/>
        </p:nvGrpSpPr>
        <p:grpSpPr>
          <a:xfrm>
            <a:off x="8039063" y="3393794"/>
            <a:ext cx="1665816" cy="523220"/>
            <a:chOff x="3331164" y="2878970"/>
            <a:chExt cx="1759233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71F9B8C-DCA5-E9B5-A574-DCEDF7022FBE}"/>
                </a:ext>
              </a:extLst>
            </p:cNvPr>
            <p:cNvSpPr/>
            <p:nvPr/>
          </p:nvSpPr>
          <p:spPr>
            <a:xfrm>
              <a:off x="3331164" y="2954734"/>
              <a:ext cx="1759233" cy="426854"/>
            </a:xfrm>
            <a:prstGeom prst="roundRect">
              <a:avLst>
                <a:gd name="adj" fmla="val 932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11CAB0-3894-B70B-E84D-072DD428F700}"/>
                </a:ext>
              </a:extLst>
            </p:cNvPr>
            <p:cNvSpPr txBox="1"/>
            <p:nvPr/>
          </p:nvSpPr>
          <p:spPr>
            <a:xfrm>
              <a:off x="3509784" y="2878970"/>
              <a:ext cx="1396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24 000</a:t>
              </a:r>
            </a:p>
          </p:txBody>
        </p:sp>
      </p:grpSp>
      <p:sp>
        <p:nvSpPr>
          <p:cNvPr id="51" name="PHẠM DUYÊN 1 - 9Slide.vn">
            <a:extLst>
              <a:ext uri="{FF2B5EF4-FFF2-40B4-BE49-F238E27FC236}">
                <a16:creationId xmlns:a16="http://schemas.microsoft.com/office/drawing/2014/main" id="{1E53EE38-6E76-2F46-EDE7-89465EC26574}"/>
              </a:ext>
            </a:extLst>
          </p:cNvPr>
          <p:cNvSpPr txBox="1"/>
          <p:nvPr/>
        </p:nvSpPr>
        <p:spPr>
          <a:xfrm>
            <a:off x="340812" y="5545133"/>
            <a:ext cx="9190184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800" spc="-113" dirty="0" err="1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spc="-113" dirty="0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spc="-113" dirty="0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hững phép tính có kết quả bằng nhau</a:t>
            </a:r>
            <a:r>
              <a:rPr lang="en-US" sz="2800" spc="-113" dirty="0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13" dirty="0" err="1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spc="-113" dirty="0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spc="-113" dirty="0">
              <a:solidFill>
                <a:srgbClr val="0070C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PHẠM DUYÊN 1 - 9Slide.vn">
                <a:extLst>
                  <a:ext uri="{FF2B5EF4-FFF2-40B4-BE49-F238E27FC236}">
                    <a16:creationId xmlns:a16="http://schemas.microsoft.com/office/drawing/2014/main" id="{875BD866-5650-8F75-F230-0BF350B9AAD1}"/>
                  </a:ext>
                </a:extLst>
              </p:cNvPr>
              <p:cNvSpPr txBox="1"/>
              <p:nvPr/>
            </p:nvSpPr>
            <p:spPr>
              <a:xfrm>
                <a:off x="883296" y="5996140"/>
                <a:ext cx="741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spc="-40" dirty="0">
                    <a:solidFill>
                      <a:schemeClr val="accent5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6 000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CN" sz="2800" b="1" spc="-40" dirty="0">
                    <a:solidFill>
                      <a:schemeClr val="accent5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 4</a:t>
                </a:r>
                <a:r>
                  <a:rPr lang="en-US" altLang="zh-CN" sz="2800" b="1" spc="-40" dirty="0">
                    <a:solidFill>
                      <a:srgbClr val="002060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 , </a:t>
                </a:r>
                <a:r>
                  <a:rPr lang="en-US" altLang="zh-CN" sz="2800" b="1" spc="-40" dirty="0">
                    <a:solidFill>
                      <a:schemeClr val="accent5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96 000 : 4</a:t>
                </a:r>
                <a:r>
                  <a:rPr lang="en-US" altLang="zh-CN" sz="2800" b="1" spc="-40" dirty="0">
                    <a:solidFill>
                      <a:srgbClr val="002060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 , </a:t>
                </a:r>
                <a:r>
                  <a:rPr lang="en-US" altLang="zh-CN" sz="2800" b="1" spc="-40" dirty="0">
                    <a:solidFill>
                      <a:schemeClr val="accent5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8 000 </a:t>
                </a:r>
                <a14:m>
                  <m:oMath xmlns:m="http://schemas.openxmlformats.org/officeDocument/2006/math">
                    <m:r>
                      <a:rPr lang="en-US" sz="2800" b="1" spc="-4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字魂27号-布丁体" panose="00000505000000000000" pitchFamily="2" charset="-122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CN" sz="2800" b="1" spc="-40" dirty="0">
                    <a:solidFill>
                      <a:schemeClr val="accent5"/>
                    </a:solidFill>
                    <a:latin typeface="+mj-lt"/>
                    <a:ea typeface="字魂27号-布丁体" panose="00000505000000000000" pitchFamily="2" charset="-122"/>
                    <a:cs typeface="Arial" panose="020B0604020202020204" pitchFamily="34" charset="0"/>
                  </a:rPr>
                  <a:t> 3  </a:t>
                </a:r>
                <a:endParaRPr lang="zh-CN" altLang="en-US" sz="2800" b="1" spc="-40" dirty="0">
                  <a:solidFill>
                    <a:schemeClr val="accent5"/>
                  </a:solidFill>
                  <a:latin typeface="+mj-lt"/>
                  <a:ea typeface="字魂27号-布丁体" panose="00000505000000000000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PHẠM DUYÊN 1 - 9Slide.vn">
                <a:extLst>
                  <a:ext uri="{FF2B5EF4-FFF2-40B4-BE49-F238E27FC236}">
                    <a16:creationId xmlns:a16="http://schemas.microsoft.com/office/drawing/2014/main" id="{875BD866-5650-8F75-F230-0BF350B9A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96" y="5996140"/>
                <a:ext cx="7416800" cy="523220"/>
              </a:xfrm>
              <a:prstGeom prst="rect">
                <a:avLst/>
              </a:prstGeom>
              <a:blipFill>
                <a:blip r:embed="rId9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8558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24A345F-E7F8-009F-CF2B-D9383FE3AA4E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E3F39C-141C-9A82-AD4C-4E96DE12652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94D55E4-318A-7AAA-7F85-30B361A0FD8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636B5C-BEC4-079C-5BB6-5B43139744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F2BAFE-4F3D-2407-3CD8-B2D8E7137D5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9C05438-71A7-F840-AA77-7F49C005F1B3}"/>
              </a:ext>
            </a:extLst>
          </p:cNvPr>
          <p:cNvSpPr txBox="1"/>
          <p:nvPr/>
        </p:nvSpPr>
        <p:spPr>
          <a:xfrm>
            <a:off x="1250195" y="456746"/>
            <a:ext cx="6979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44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400" spc="7">
              <a:solidFill>
                <a:srgbClr val="0070C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67D6A662-667C-26C8-9DD1-003BA647954E}"/>
                  </a:ext>
                </a:extLst>
              </p:cNvPr>
              <p:cNvSpPr txBox="1"/>
              <p:nvPr/>
            </p:nvSpPr>
            <p:spPr>
              <a:xfrm>
                <a:off x="2472469" y="1600200"/>
                <a:ext cx="32399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a) 4 105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9 : 5</a:t>
                </a:r>
              </a:p>
            </p:txBody>
          </p:sp>
        </mc:Choice>
        <mc:Fallback xmlns="">
          <p:sp>
            <p:nvSpPr>
              <p:cNvPr id="8" name="PHẠM DUYÊN 3 - 9Slide.vn">
                <a:extLst>
                  <a:ext uri="{FF2B5EF4-FFF2-40B4-BE49-F238E27FC236}">
                    <a16:creationId xmlns:a16="http://schemas.microsoft.com/office/drawing/2014/main" id="{67D6A662-667C-26C8-9DD1-003BA6479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469" y="1600200"/>
                <a:ext cx="3239990" cy="646331"/>
              </a:xfrm>
              <a:prstGeom prst="rect">
                <a:avLst/>
              </a:prstGeom>
              <a:blipFill>
                <a:blip r:embed="rId2"/>
                <a:stretch>
                  <a:fillRect l="-5461" t="-15094" r="-5273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F330AB5-A77D-373E-30F0-2E28153A7DEC}"/>
              </a:ext>
            </a:extLst>
          </p:cNvPr>
          <p:cNvSpPr txBox="1"/>
          <p:nvPr/>
        </p:nvSpPr>
        <p:spPr>
          <a:xfrm>
            <a:off x="5791200" y="1600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2CCF6967-2FBF-36BB-AD24-A2C0CEE6D91E}"/>
              </a:ext>
            </a:extLst>
          </p:cNvPr>
          <p:cNvSpPr txBox="1"/>
          <p:nvPr/>
        </p:nvSpPr>
        <p:spPr>
          <a:xfrm>
            <a:off x="7822868" y="1600200"/>
            <a:ext cx="76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5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15BA04B0-14EE-7E7E-1278-262D09724C65}"/>
              </a:ext>
            </a:extLst>
          </p:cNvPr>
          <p:cNvSpPr txBox="1"/>
          <p:nvPr/>
        </p:nvSpPr>
        <p:spPr>
          <a:xfrm>
            <a:off x="5791200" y="2349956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7 389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7B44EC5E-9AB8-70EC-74F9-A253FC3C5CBE}"/>
              </a:ext>
            </a:extLst>
          </p:cNvPr>
          <p:cNvSpPr txBox="1"/>
          <p:nvPr/>
        </p:nvSpPr>
        <p:spPr>
          <a:xfrm>
            <a:off x="6245018" y="1600200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36 945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892FE259-C1D1-03CB-25FB-44C74B29ACCD}"/>
                  </a:ext>
                </a:extLst>
              </p:cNvPr>
              <p:cNvSpPr txBox="1"/>
              <p:nvPr/>
            </p:nvSpPr>
            <p:spPr>
              <a:xfrm>
                <a:off x="2472469" y="3622043"/>
                <a:ext cx="3699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b) 24 048 : (4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2)</a:t>
                </a:r>
              </a:p>
            </p:txBody>
          </p:sp>
        </mc:Choice>
        <mc:Fallback xmlns="">
          <p:sp>
            <p:nvSpPr>
              <p:cNvPr id="14" name="PHẠM DUYÊN 9 - 9Slide.vn">
                <a:extLst>
                  <a:ext uri="{FF2B5EF4-FFF2-40B4-BE49-F238E27FC236}">
                    <a16:creationId xmlns:a16="http://schemas.microsoft.com/office/drawing/2014/main" id="{892FE259-C1D1-03CB-25FB-44C74B29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469" y="3622043"/>
                <a:ext cx="3699731" cy="646331"/>
              </a:xfrm>
              <a:prstGeom prst="rect">
                <a:avLst/>
              </a:prstGeom>
              <a:blipFill>
                <a:blip r:embed="rId3"/>
                <a:stretch>
                  <a:fillRect l="-4778" t="-14151" r="-4448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11C9D8B8-CC60-3C93-1E76-5AC0221F438C}"/>
              </a:ext>
            </a:extLst>
          </p:cNvPr>
          <p:cNvSpPr txBox="1"/>
          <p:nvPr/>
        </p:nvSpPr>
        <p:spPr>
          <a:xfrm>
            <a:off x="6296289" y="362204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78260AE8-C932-DD30-F3D0-B84AA1396BEE}"/>
              </a:ext>
            </a:extLst>
          </p:cNvPr>
          <p:cNvSpPr txBox="1"/>
          <p:nvPr/>
        </p:nvSpPr>
        <p:spPr>
          <a:xfrm>
            <a:off x="6750107" y="3622043"/>
            <a:ext cx="1798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24 048 :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EC9A6CB6-CC8C-B55A-C839-D01BAC9531BD}"/>
              </a:ext>
            </a:extLst>
          </p:cNvPr>
          <p:cNvSpPr txBox="1"/>
          <p:nvPr/>
        </p:nvSpPr>
        <p:spPr>
          <a:xfrm>
            <a:off x="6296289" y="4371799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3 006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6C67A97-2011-2BED-7300-E0CEF9912874}"/>
              </a:ext>
            </a:extLst>
          </p:cNvPr>
          <p:cNvSpPr txBox="1"/>
          <p:nvPr/>
        </p:nvSpPr>
        <p:spPr>
          <a:xfrm>
            <a:off x="8544042" y="362204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536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54EF249E-B587-5BCD-91E7-06E480B27D74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590800" y="5311433"/>
            <a:ext cx="556259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</a:t>
            </a:r>
            <a:r>
              <a:rPr lang="en-US" sz="3200">
                <a:solidFill>
                  <a:srgbClr val="333333"/>
                </a:solidFill>
              </a:rPr>
              <a:t> quyển truyện và </a:t>
            </a:r>
            <a:r>
              <a:rPr lang="en-US" sz="3200">
                <a:solidFill>
                  <a:srgbClr val="333333"/>
                </a:solidFill>
                <a:latin typeface="+mj-lt"/>
              </a:rPr>
              <a:t>2</a:t>
            </a:r>
            <a:r>
              <a:rPr lang="en-US" sz="3200">
                <a:solidFill>
                  <a:srgbClr val="333333"/>
                </a:solidFill>
              </a:rPr>
              <a:t> cái bút: 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43E8D5E9-0193-1076-5127-A0A69CFC2AC2}"/>
              </a:ext>
            </a:extLst>
          </p:cNvPr>
          <p:cNvSpPr txBox="1"/>
          <p:nvPr/>
        </p:nvSpPr>
        <p:spPr>
          <a:xfrm>
            <a:off x="474652" y="456746"/>
            <a:ext cx="11242695" cy="283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1688" algn="just">
              <a:lnSpc>
                <a:spcPct val="127000"/>
              </a:lnSpc>
            </a:pPr>
            <a:r>
              <a:rPr lang="vi-VN" sz="3600" spc="-13">
                <a:solidFill>
                  <a:srgbClr val="005EA4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mua 1 quyển truyện thiếu nhi và 2 cái bút. Giá 1 quyển truyện thiếu nhi là 18 000 đồng, giá 1 cái bút là 8 500 đồng. Hỏi Việt phải trả người bán hàng bao nhiêu tiền?</a:t>
            </a:r>
          </a:p>
        </p:txBody>
      </p:sp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05685156-0BDF-2F57-7C0D-658030CAAB3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B20EC7-1BFD-4AA9-DE1D-E94DA0FC1BC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F1A683D-7FD9-511D-A932-76A6ADEBA0F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2BFBA0-C411-94BD-1D8C-C6954FCD6B5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EFBE68-98D0-0D65-5042-5FBEFEFD8D6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9AF07CA3-5F55-5D49-DE98-7087B9E9B9A2}"/>
              </a:ext>
            </a:extLst>
          </p:cNvPr>
          <p:cNvSpPr txBox="1"/>
          <p:nvPr/>
        </p:nvSpPr>
        <p:spPr>
          <a:xfrm>
            <a:off x="5029200" y="32766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0C6C93E-4177-5928-D2F3-F5035375AFC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590800" y="4017297"/>
            <a:ext cx="309007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 </a:t>
            </a:r>
            <a:r>
              <a:rPr lang="en-US" sz="3200">
                <a:solidFill>
                  <a:srgbClr val="333333"/>
                </a:solidFill>
              </a:rPr>
              <a:t>quyển truyện: 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6B620255-E89D-545D-32D3-1BC9CB57F0F1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747388" y="5311433"/>
            <a:ext cx="2387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accent5"/>
                </a:solidFill>
                <a:latin typeface="+mj-lt"/>
              </a:rPr>
              <a:t>...</a:t>
            </a:r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spc="27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spc="-4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2D9C40BC-82EF-DDB0-A6FC-7C33A270325A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590800" y="4664365"/>
            <a:ext cx="2667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</a:t>
            </a:r>
            <a:r>
              <a:rPr lang="en-US" sz="3200">
                <a:solidFill>
                  <a:srgbClr val="333333"/>
                </a:solidFill>
              </a:rPr>
              <a:t> cái bút:</a:t>
            </a:r>
            <a:endParaRPr lang="vi-VN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A71F74E1-9134-9E5C-C8BB-BDEEA2E68EB1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343400" y="4664365"/>
            <a:ext cx="2943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8 500 </a:t>
            </a:r>
            <a:r>
              <a:rPr lang="en-US" sz="3200" b="1">
                <a:solidFill>
                  <a:srgbClr val="333333"/>
                </a:solidFill>
              </a:rPr>
              <a:t>đồng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B8EBFB2B-10A6-5D71-16BD-9C5BD695C535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482294" y="4017297"/>
            <a:ext cx="309007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+mj-lt"/>
              </a:rPr>
              <a:t>18 000 </a:t>
            </a:r>
            <a:r>
              <a:rPr lang="en-US" sz="3200" b="1">
                <a:solidFill>
                  <a:srgbClr val="333333"/>
                </a:solidFill>
              </a:rPr>
              <a:t>đồng</a:t>
            </a:r>
          </a:p>
        </p:txBody>
      </p:sp>
    </p:spTree>
    <p:extLst>
      <p:ext uri="{BB962C8B-B14F-4D97-AF65-F5344CB8AC3E}">
        <p14:creationId xmlns:p14="http://schemas.microsoft.com/office/powerpoint/2010/main" val="130570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2" grpId="0"/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1401D120-7663-907F-FD3F-F36F07FFA71C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D879E8-F74C-465D-173F-652C08F801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3F9ACA0-A61B-52D8-95E2-FAD9464EAF4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B76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03D608C-8794-1BA0-2353-FB49C1A5FD6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4D0236-77E1-1188-B8CB-600BC05B3C7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PHẠM DUYÊN 2 - 9Slide.vn">
            <a:extLst>
              <a:ext uri="{FF2B5EF4-FFF2-40B4-BE49-F238E27FC236}">
                <a16:creationId xmlns:a16="http://schemas.microsoft.com/office/drawing/2014/main" id="{81146384-8E5B-EBA6-F395-6DBF7351EB38}"/>
              </a:ext>
            </a:extLst>
          </p:cNvPr>
          <p:cNvSpPr txBox="1"/>
          <p:nvPr/>
        </p:nvSpPr>
        <p:spPr>
          <a:xfrm>
            <a:off x="5078231" y="274320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u="sng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/>
              <a:t>Bài giải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E63BF6BC-5C89-7CC8-A89D-F81A580254C2}"/>
              </a:ext>
            </a:extLst>
          </p:cNvPr>
          <p:cNvSpPr/>
          <p:nvPr/>
        </p:nvSpPr>
        <p:spPr>
          <a:xfrm>
            <a:off x="2032001" y="3505200"/>
            <a:ext cx="8127998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992B90D6-0929-2E65-2DAC-D9CF1A5FCE18}"/>
              </a:ext>
            </a:extLst>
          </p:cNvPr>
          <p:cNvSpPr txBox="1"/>
          <p:nvPr/>
        </p:nvSpPr>
        <p:spPr>
          <a:xfrm>
            <a:off x="2727653" y="36576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spc="-40">
                <a:solidFill>
                  <a:srgbClr val="333333"/>
                </a:solidFill>
              </a:defRPr>
            </a:lvl1pPr>
          </a:lstStyle>
          <a:p>
            <a:r>
              <a:rPr lang="en-US"/>
              <a:t>Mua 2 cái bút hết số tiền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4D9F98BC-FF50-EFC1-01CD-6B38F487FA3B}"/>
                  </a:ext>
                </a:extLst>
              </p:cNvPr>
              <p:cNvSpPr txBox="1"/>
              <p:nvPr/>
            </p:nvSpPr>
            <p:spPr>
              <a:xfrm>
                <a:off x="4379375" y="4217008"/>
                <a:ext cx="47646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333333"/>
                    </a:solidFill>
                    <a:latin typeface="+mj-lt"/>
                  </a:rPr>
                  <a:t>8 500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>
                    <a:solidFill>
                      <a:srgbClr val="333333"/>
                    </a:solidFill>
                    <a:latin typeface="+mj-lt"/>
                  </a:rPr>
                  <a:t> 2 =</a:t>
                </a:r>
                <a:r>
                  <a:rPr 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</a:t>
                </a:r>
                <a:r>
                  <a:rPr lang="en-US" sz="2400">
                    <a:solidFill>
                      <a:srgbClr val="FF0000"/>
                    </a:solidFill>
                    <a:latin typeface="+mj-lt"/>
                  </a:rPr>
                  <a:t>?</a:t>
                </a:r>
                <a:r>
                  <a:rPr 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(đồng)</a:t>
                </a:r>
              </a:p>
            </p:txBody>
          </p:sp>
        </mc:Choice>
        <mc:Fallback xmlns="">
          <p:sp>
            <p:nvSpPr>
              <p:cNvPr id="20" name="PHẠM DUYÊN 5 - 9Slide.vn">
                <a:extLst>
                  <a:ext uri="{FF2B5EF4-FFF2-40B4-BE49-F238E27FC236}">
                    <a16:creationId xmlns:a16="http://schemas.microsoft.com/office/drawing/2014/main" id="{4D9F98BC-FF50-EFC1-01CD-6B38F487F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375" y="4217008"/>
                <a:ext cx="4764625" cy="461665"/>
              </a:xfrm>
              <a:prstGeom prst="rect">
                <a:avLst/>
              </a:prstGeom>
              <a:blipFill>
                <a:blip r:embed="rId8"/>
                <a:stretch>
                  <a:fillRect l="-191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2DF5C9A0-9DCB-551B-9CCB-AACFC6C6EDB1}"/>
              </a:ext>
            </a:extLst>
          </p:cNvPr>
          <p:cNvGrpSpPr/>
          <p:nvPr/>
        </p:nvGrpSpPr>
        <p:grpSpPr>
          <a:xfrm>
            <a:off x="6119283" y="4222563"/>
            <a:ext cx="1097118" cy="461665"/>
            <a:chOff x="3662221" y="2906551"/>
            <a:chExt cx="1097118" cy="4616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BF21F5E-40F0-DDF6-565B-2DB7A33A0B99}"/>
                </a:ext>
              </a:extLst>
            </p:cNvPr>
            <p:cNvSpPr/>
            <p:nvPr/>
          </p:nvSpPr>
          <p:spPr>
            <a:xfrm>
              <a:off x="3662221" y="2923956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E3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F15470-7A12-DD7F-11E3-CA8839F25304}"/>
                </a:ext>
              </a:extLst>
            </p:cNvPr>
            <p:cNvSpPr txBox="1"/>
            <p:nvPr/>
          </p:nvSpPr>
          <p:spPr>
            <a:xfrm>
              <a:off x="3668011" y="2906551"/>
              <a:ext cx="1085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+mj-lt"/>
                </a:rPr>
                <a:t>17 000</a:t>
              </a:r>
            </a:p>
          </p:txBody>
        </p:sp>
      </p:grp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27CAFCA5-5C72-6DF4-B8D6-75C2F18370A8}"/>
              </a:ext>
            </a:extLst>
          </p:cNvPr>
          <p:cNvSpPr txBox="1"/>
          <p:nvPr/>
        </p:nvSpPr>
        <p:spPr>
          <a:xfrm>
            <a:off x="6309052" y="5772123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91ACB007-CD25-AC15-9008-17668C83951A}"/>
              </a:ext>
            </a:extLst>
          </p:cNvPr>
          <p:cNvSpPr txBox="1"/>
          <p:nvPr/>
        </p:nvSpPr>
        <p:spPr>
          <a:xfrm>
            <a:off x="7450023" y="5772123"/>
            <a:ext cx="190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>
                <a:solidFill>
                  <a:srgbClr val="FF0000"/>
                </a:solidFill>
              </a:rPr>
              <a:t>35 000 </a:t>
            </a:r>
            <a:r>
              <a:rPr lang="en-US" sz="2400">
                <a:solidFill>
                  <a:srgbClr val="333333"/>
                </a:solidFill>
                <a:latin typeface="+mn-lt"/>
              </a:rPr>
              <a:t>đồng</a:t>
            </a:r>
            <a:endParaRPr lang="vi-VN" sz="240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E4E87C77-7C40-D69B-31B6-E8409BC16445}"/>
              </a:ext>
            </a:extLst>
          </p:cNvPr>
          <p:cNvSpPr txBox="1"/>
          <p:nvPr/>
        </p:nvSpPr>
        <p:spPr>
          <a:xfrm>
            <a:off x="4343400" y="5274269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+mj-lt"/>
              </a:rPr>
              <a:t>18 000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17 000 </a:t>
            </a:r>
            <a:r>
              <a:rPr lang="en-US" sz="2400">
                <a:solidFill>
                  <a:srgbClr val="333333"/>
                </a:solidFill>
                <a:latin typeface="+mj-lt"/>
              </a:rPr>
              <a:t>=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(đồng)</a:t>
            </a: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09935187-0229-3C24-115E-8D14A82DD094}"/>
              </a:ext>
            </a:extLst>
          </p:cNvPr>
          <p:cNvSpPr txBox="1"/>
          <p:nvPr/>
        </p:nvSpPr>
        <p:spPr>
          <a:xfrm>
            <a:off x="2727653" y="4714861"/>
            <a:ext cx="630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spc="-40">
                <a:solidFill>
                  <a:srgbClr val="333333"/>
                </a:solidFill>
              </a:defRPr>
            </a:lvl1pPr>
          </a:lstStyle>
          <a:p>
            <a:r>
              <a:rPr lang="en-US"/>
              <a:t>Việt phải trả người bán hàng số tiền là:</a:t>
            </a:r>
          </a:p>
        </p:txBody>
      </p:sp>
      <p:grpSp>
        <p:nvGrpSpPr>
          <p:cNvPr id="28" name="PHẠM DUYÊN 11 - 9Slide.vn">
            <a:extLst>
              <a:ext uri="{FF2B5EF4-FFF2-40B4-BE49-F238E27FC236}">
                <a16:creationId xmlns:a16="http://schemas.microsoft.com/office/drawing/2014/main" id="{8D8F61A7-EC2C-A6BD-467B-DFCCD849B925}"/>
              </a:ext>
            </a:extLst>
          </p:cNvPr>
          <p:cNvGrpSpPr/>
          <p:nvPr/>
        </p:nvGrpSpPr>
        <p:grpSpPr>
          <a:xfrm>
            <a:off x="6872740" y="5268742"/>
            <a:ext cx="1151277" cy="461665"/>
            <a:chOff x="3635149" y="2906551"/>
            <a:chExt cx="1151277" cy="46166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1CD0207-CABE-379B-A431-83610B318FEE}"/>
                </a:ext>
              </a:extLst>
            </p:cNvPr>
            <p:cNvSpPr/>
            <p:nvPr/>
          </p:nvSpPr>
          <p:spPr>
            <a:xfrm>
              <a:off x="3662221" y="2923956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E3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F7657A-42E2-F7B9-BECF-5DB708A2E186}"/>
                </a:ext>
              </a:extLst>
            </p:cNvPr>
            <p:cNvSpPr txBox="1"/>
            <p:nvPr/>
          </p:nvSpPr>
          <p:spPr>
            <a:xfrm>
              <a:off x="3635149" y="2906551"/>
              <a:ext cx="1151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F0000"/>
                  </a:solidFill>
                  <a:latin typeface="+mj-lt"/>
                </a:rPr>
                <a:t>35 000</a:t>
              </a:r>
            </a:p>
          </p:txBody>
        </p:sp>
      </p:grpSp>
      <p:sp>
        <p:nvSpPr>
          <p:cNvPr id="2" name="PHẠM DUYÊN 10 - 9Slide.vn">
            <a:extLst>
              <a:ext uri="{FF2B5EF4-FFF2-40B4-BE49-F238E27FC236}">
                <a16:creationId xmlns:a16="http://schemas.microsoft.com/office/drawing/2014/main" id="{282C2FC5-8FEB-1174-5D36-2C44A71C281F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860317" y="2122633"/>
            <a:ext cx="519336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800">
                <a:solidFill>
                  <a:srgbClr val="0070C0"/>
                </a:solidFill>
              </a:rPr>
              <a:t> quyển truyện</a:t>
            </a:r>
            <a:r>
              <a:rPr lang="en-US" sz="2800">
                <a:solidFill>
                  <a:srgbClr val="333333"/>
                </a:solidFill>
              </a:rPr>
              <a:t> và </a:t>
            </a:r>
            <a:r>
              <a:rPr lang="en-US" sz="2800">
                <a:solidFill>
                  <a:srgbClr val="21877B"/>
                </a:solidFill>
                <a:latin typeface="+mj-lt"/>
              </a:rPr>
              <a:t>2</a:t>
            </a:r>
            <a:r>
              <a:rPr lang="en-US" sz="2800">
                <a:solidFill>
                  <a:srgbClr val="21877B"/>
                </a:solidFill>
              </a:rPr>
              <a:t> cái bút</a:t>
            </a:r>
            <a:r>
              <a:rPr lang="en-US" sz="2800">
                <a:solidFill>
                  <a:srgbClr val="333333"/>
                </a:solidFill>
              </a:rPr>
              <a:t>: </a:t>
            </a:r>
          </a:p>
        </p:txBody>
      </p:sp>
      <p:sp>
        <p:nvSpPr>
          <p:cNvPr id="3" name="PHẠM DUYÊN 5 - 9Slide.vn">
            <a:extLst>
              <a:ext uri="{FF2B5EF4-FFF2-40B4-BE49-F238E27FC236}">
                <a16:creationId xmlns:a16="http://schemas.microsoft.com/office/drawing/2014/main" id="{54AADA5D-CC29-6A01-B230-633562707C22}"/>
              </a:ext>
            </a:extLst>
          </p:cNvPr>
          <p:cNvSpPr txBox="1"/>
          <p:nvPr/>
        </p:nvSpPr>
        <p:spPr>
          <a:xfrm>
            <a:off x="5078231" y="340754"/>
            <a:ext cx="162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5"/>
                </a:solidFill>
                <a:latin typeface="+mj-lt"/>
              </a:rPr>
              <a:t>Tóm tắt</a:t>
            </a:r>
          </a:p>
        </p:txBody>
      </p:sp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E5402FCA-FEA9-B316-70F5-6240A73B530C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860317" y="914400"/>
            <a:ext cx="2884961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</a:rPr>
              <a:t>1 </a:t>
            </a:r>
            <a:r>
              <a:rPr lang="en-US" sz="2800">
                <a:solidFill>
                  <a:srgbClr val="333333"/>
                </a:solidFill>
              </a:rPr>
              <a:t>quyển truyện: </a:t>
            </a:r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BA9705DD-974C-4288-0AC9-B61787D24231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372446" y="2122633"/>
            <a:ext cx="2228754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>
                <a:solidFill>
                  <a:schemeClr val="accent5"/>
                </a:solidFill>
                <a:latin typeface="+mj-lt"/>
              </a:rPr>
              <a:t>...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spc="27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spc="-40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28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2B2CEBED-1E9F-4423-9184-7CA7C24B232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860317" y="1518516"/>
            <a:ext cx="2489970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</a:rPr>
              <a:t>1</a:t>
            </a:r>
            <a:r>
              <a:rPr lang="en-US" sz="2800">
                <a:solidFill>
                  <a:srgbClr val="333333"/>
                </a:solidFill>
              </a:rPr>
              <a:t> cái bút:</a:t>
            </a:r>
            <a:endParaRPr lang="vi-VN" sz="28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81D871F4-F249-C75C-8035-29CF22152BF6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496583" y="1518516"/>
            <a:ext cx="2747897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</a:rPr>
              <a:t>8 500 </a:t>
            </a:r>
            <a:r>
              <a:rPr lang="en-US" sz="2800" b="1">
                <a:solidFill>
                  <a:srgbClr val="333333"/>
                </a:solidFill>
              </a:rPr>
              <a:t>đồng</a:t>
            </a:r>
            <a:endParaRPr lang="en-US" sz="28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1F5A24A9-040F-8134-567A-D0BCBB02F934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559880" y="914400"/>
            <a:ext cx="2884961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</a:rPr>
              <a:t>18 000 </a:t>
            </a:r>
            <a:r>
              <a:rPr lang="en-US" sz="2800" b="1">
                <a:solidFill>
                  <a:srgbClr val="333333"/>
                </a:solidFill>
              </a:rPr>
              <a:t>đồng</a:t>
            </a:r>
          </a:p>
        </p:txBody>
      </p:sp>
    </p:spTree>
    <p:extLst>
      <p:ext uri="{BB962C8B-B14F-4D97-AF65-F5344CB8AC3E}">
        <p14:creationId xmlns:p14="http://schemas.microsoft.com/office/powerpoint/2010/main" val="42485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2883</TotalTime>
  <Words>480</Words>
  <Application>Microsoft Office PowerPoint</Application>
  <PresentationFormat>Widescreen</PresentationFormat>
  <Paragraphs>141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milk tea Med</vt:lpstr>
      <vt:lpstr>can_NongAor</vt:lpstr>
      <vt:lpstr>FC Onigiri Outline</vt:lpstr>
      <vt:lpstr>Calibri</vt:lpstr>
      <vt:lpstr>#9Slide03 IcielPanton Black</vt:lpstr>
      <vt:lpstr>#9Slide03 Sofia Pro Soft Bold</vt:lpstr>
      <vt:lpstr>#9Slide03 Sofia Pro Soft</vt:lpstr>
      <vt:lpstr>Times New Roman</vt:lpstr>
      <vt:lpstr>#9Slide07 Stormtrooper</vt:lpstr>
      <vt:lpstr>Cambria</vt:lpstr>
      <vt:lpstr>#9Slide03 Arima Madurai ExtraBo</vt:lpstr>
      <vt:lpstr>Cambria Math</vt:lpstr>
      <vt:lpstr>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1264</cp:revision>
  <dcterms:created xsi:type="dcterms:W3CDTF">2021-11-18T08:18:08Z</dcterms:created>
  <dcterms:modified xsi:type="dcterms:W3CDTF">2023-05-06T07:23:10Z</dcterms:modified>
  <cp:category>9Slide.vn</cp:category>
</cp:coreProperties>
</file>