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media/image22.jpg" ContentType="image/jpeg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7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media/image27.jpg" ContentType="image/jpeg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50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65.jpg" ContentType="image/jpe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  <p:sldMasterId id="2147483707" r:id="rId3"/>
    <p:sldMasterId id="2147483742" r:id="rId4"/>
    <p:sldMasterId id="2147483766" r:id="rId5"/>
    <p:sldMasterId id="2147483792" r:id="rId6"/>
    <p:sldMasterId id="2147483797" r:id="rId7"/>
    <p:sldMasterId id="2147483833" r:id="rId8"/>
  </p:sldMasterIdLst>
  <p:notesMasterIdLst>
    <p:notesMasterId r:id="rId34"/>
  </p:notesMasterIdLst>
  <p:sldIdLst>
    <p:sldId id="757" r:id="rId9"/>
    <p:sldId id="300" r:id="rId10"/>
    <p:sldId id="2007577215" r:id="rId11"/>
    <p:sldId id="428" r:id="rId12"/>
    <p:sldId id="385" r:id="rId13"/>
    <p:sldId id="2007577219" r:id="rId14"/>
    <p:sldId id="391" r:id="rId15"/>
    <p:sldId id="2007577217" r:id="rId16"/>
    <p:sldId id="386" r:id="rId17"/>
    <p:sldId id="387" r:id="rId18"/>
    <p:sldId id="2007577222" r:id="rId19"/>
    <p:sldId id="388" r:id="rId20"/>
    <p:sldId id="2007577218" r:id="rId21"/>
    <p:sldId id="389" r:id="rId22"/>
    <p:sldId id="2007577221" r:id="rId23"/>
    <p:sldId id="751" r:id="rId24"/>
    <p:sldId id="2007577216" r:id="rId25"/>
    <p:sldId id="758" r:id="rId26"/>
    <p:sldId id="263" r:id="rId27"/>
    <p:sldId id="2007577212" r:id="rId28"/>
    <p:sldId id="2007577213" r:id="rId29"/>
    <p:sldId id="2007577214" r:id="rId30"/>
    <p:sldId id="753" r:id="rId31"/>
    <p:sldId id="754" r:id="rId32"/>
    <p:sldId id="273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3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74B1-E7AD-44FE-B560-4A480605CA80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6E25D-AAF8-4DF8-A52F-F44D1AEE6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57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673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93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236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583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292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17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752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714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530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024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15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59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7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jp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emf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33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0.emf"/><Relationship Id="rId5" Type="http://schemas.openxmlformats.org/officeDocument/2006/relationships/image" Target="../media/image26.emf"/><Relationship Id="rId4" Type="http://schemas.openxmlformats.org/officeDocument/2006/relationships/image" Target="../media/image31.emf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jp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7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2"/>
            <a:ext cx="4768747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9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61314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026926"/>
      </p:ext>
    </p:extLst>
  </p:cSld>
  <p:clrMapOvr>
    <a:masterClrMapping/>
  </p:clrMapOvr>
  <p:transition spd="slow">
    <p:comb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71857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63382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7057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98916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1423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2488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01221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9782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870076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284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C154A2BD-FDDA-DA48-2F6B-661C5CCBA028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3B6DD4-BB4F-39CE-4F77-6C9E7A3E5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3073" b="15724"/>
          <a:stretch/>
        </p:blipFill>
        <p:spPr>
          <a:xfrm>
            <a:off x="1" y="1142163"/>
            <a:ext cx="12192000" cy="57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8467"/>
      </p:ext>
    </p:extLst>
  </p:cSld>
  <p:clrMapOvr>
    <a:masterClrMapping/>
  </p:clrMapOvr>
  <p:transition spd="slow">
    <p:comb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58EDF4-3C34-4B4F-A718-27EBEF6C8A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381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7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43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1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72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7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74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7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7DD3DA-7434-08DD-DCE8-A1867B64C89F}"/>
              </a:ext>
            </a:extLst>
          </p:cNvPr>
          <p:cNvSpPr/>
          <p:nvPr userDrawn="1"/>
        </p:nvSpPr>
        <p:spPr>
          <a:xfrm>
            <a:off x="457200" y="407504"/>
            <a:ext cx="11270974" cy="6082747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264448"/>
      </p:ext>
    </p:extLst>
  </p:cSld>
  <p:clrMapOvr>
    <a:masterClrMapping/>
  </p:clrMapOvr>
  <p:transition spd="slow">
    <p:comb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0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3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25C9AD3-FEBE-F60D-9EE0-6A0A706739A2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F66D4E3-CB7C-0F2E-DCD7-CAA9CF3B2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ADBE40-23F6-FB6E-AF79-D9B19375E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61804" r="76126" b="12316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3CDA3E-B442-EFCB-AD3B-E3E96843D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6835986" y="4454116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B44BC9-961F-2E62-A48F-8B8C398D9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7" t="40115" r="27180" b="42178"/>
          <a:stretch/>
        </p:blipFill>
        <p:spPr>
          <a:xfrm rot="20169467">
            <a:off x="528351" y="414841"/>
            <a:ext cx="1142423" cy="12144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9C3C84-8215-FDC0-FBDA-B10D3016B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36724" r="76255" b="37396"/>
          <a:stretch/>
        </p:blipFill>
        <p:spPr>
          <a:xfrm rot="20375023">
            <a:off x="10360306" y="235689"/>
            <a:ext cx="1458930" cy="17748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371087-B1B8-DC76-8271-A929A5D81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r="31484" b="30910"/>
          <a:stretch/>
        </p:blipFill>
        <p:spPr>
          <a:xfrm flipH="1">
            <a:off x="7338543" y="629023"/>
            <a:ext cx="5155710" cy="62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37254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60B6488-F2B7-4BF7-6FB7-1163F881DAA9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8B8507-B2E7-7723-1D4E-3AF370269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05" y="302703"/>
            <a:ext cx="6242317" cy="62423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5E7E6D-4C12-F376-C63C-82991F786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720594" y="4453602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F9C43B2-5FB8-A9A3-1785-A86F3237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6" t="68538" r="27631" b="19942"/>
          <a:stretch/>
        </p:blipFill>
        <p:spPr>
          <a:xfrm rot="20169467">
            <a:off x="1842229" y="1249508"/>
            <a:ext cx="1006370" cy="7900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C58E51-DEDC-7278-061B-8B72694C6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936" r="75900" b="63184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C333D4-4601-1EF9-5C22-145EE5EE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3" t="40159" r="17697" b="42087"/>
          <a:stretch/>
        </p:blipFill>
        <p:spPr>
          <a:xfrm rot="20375023">
            <a:off x="9389342" y="1366072"/>
            <a:ext cx="875858" cy="12175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08BA962-AB2B-30E1-50C4-91057A625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2" b="35325"/>
          <a:stretch/>
        </p:blipFill>
        <p:spPr>
          <a:xfrm flipH="1">
            <a:off x="-3" y="1432229"/>
            <a:ext cx="7453745" cy="54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36536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98E316A-882F-A307-A244-349F84E860E0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15C69F-E249-E6F0-8363-C8BBFC7D4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08D13-1D1F-4360-8367-6709CA544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8" t="65332" r="38686" b="13173"/>
          <a:stretch/>
        </p:blipFill>
        <p:spPr>
          <a:xfrm rot="1320382">
            <a:off x="314611" y="4865318"/>
            <a:ext cx="1592845" cy="1474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E91C63-2D57-73AF-623B-7DFD03ED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622036" y="4442358"/>
            <a:ext cx="1458930" cy="17748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483E73-37FF-F11B-6D3F-02C9E5C3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1" t="16868" r="24277" b="65425"/>
          <a:stretch/>
        </p:blipFill>
        <p:spPr>
          <a:xfrm rot="20169467">
            <a:off x="518858" y="369877"/>
            <a:ext cx="1364899" cy="12144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147624-387B-B48B-F29D-C5FAE76F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3" t="62418" r="8654" b="11702"/>
          <a:stretch/>
        </p:blipFill>
        <p:spPr>
          <a:xfrm rot="20375023">
            <a:off x="9923701" y="169785"/>
            <a:ext cx="1747018" cy="17748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F41AAD-3300-2B90-CB26-8E5437D38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r="35365" b="27533"/>
          <a:stretch/>
        </p:blipFill>
        <p:spPr>
          <a:xfrm>
            <a:off x="5809131" y="1405515"/>
            <a:ext cx="4516583" cy="54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7292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043001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767359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279917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42224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1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9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621244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71535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BABB08E6-CAF3-4161-871B-D85B6362A0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13935E7F-DF14-4292-AF36-620B10FA4C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291152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9B22-27D9-46E2-9252-1C063745B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FD5D67-BA6E-4D77-90C3-1EFB9004B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4ECD6-0523-4F14-A89F-2E7E597B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89ADE-C747-4076-ABF3-AFABB7E01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3441B-162D-4770-84D1-5B95FEFB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18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F3531-2EFF-472B-B5CB-4DF7A12D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C890-9E7E-4F44-8A0A-91E1F8454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1CB17-300C-4A50-9262-87FE84525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07A2C-767A-4858-A79D-18898526C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0566-A0C0-42BC-8D43-B2D02B743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96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594C-F892-48E2-9068-B603BD2D2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C2AE2-E152-4165-9406-FBE85E4B9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27CFA-2E5A-4115-B6A9-7F85AD756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1FFC1-EEF7-4858-B0A6-078EF3B05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40171-A52A-47BD-A1AA-50B9B777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48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AEDC-CF30-43CD-9742-22898413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B48C7-604E-4259-B640-B7738EC0F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7D867-7582-48CE-8AA7-3B6A26660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5CCEB-9E64-40B4-86B8-702C9136F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EB60C-E745-4478-9E33-A8FB65E74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ED45B-CC4E-4FF0-80EF-C324E887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12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E18E2-D657-470C-8212-9146C6EFA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1650E-FC56-44A8-AB5B-F09FBA603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CA35E-A8F0-4EDC-82FE-9F2568974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A846C-5DCA-481D-8E46-7B6743A71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7B0337-FC65-48A6-90F9-A64995D86D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4AB218-46E5-424F-9EF9-A2CEBBF10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C3DBF9-0DEF-40EC-8F7A-2C197F31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CFE6C-2278-43A2-9EB3-AD5C0D6E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13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6C28-175B-426C-8A18-A5AEAF66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E19E7-4565-43FF-8091-C5B7A2330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62A1F0-CCE9-4326-8648-85D0F2E0E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B12E3-AF5D-4FF1-A866-4354B243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61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A6C5FD-76F7-4364-9939-8CFA5A193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8D32B6-9D5D-420D-8D04-1627176B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CE06A-AD15-4F78-9C76-398DE17C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37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EB2F5-DEDC-4E81-83FF-BD6A4BE9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47785-DDD5-4920-B3C9-A9FCEF2D2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CAE8A-FBEB-4807-92A4-0F55F2BF4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ABD16-F2C1-4770-9509-870E73190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EACA4-FB90-403F-AA80-143CA98D8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7AC61-EEEF-4B63-819E-CD410ABA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2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1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08415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0136E-2547-41B6-8253-3DEB95B9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4C5575-39C2-4DE2-8C3F-C375CE31D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DE209-025A-4BC0-8000-FE64DF0C2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A8F68-9E80-416A-9DB1-F1562060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76A1E-955D-484E-B1D1-B943B1AD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71CF-0345-4772-9B4E-1F785807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93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3DDA0-9D83-4586-BD62-B2FB82BC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3272E-8611-4DD7-838E-8B6EA9DC2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39FC3-99A8-4147-B994-22D601FA2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1E7D-E3F4-42EC-8540-A82E7A17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B3912-B94A-4AE1-B186-43AF5293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435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2E93C2-2E30-49F4-9BD3-C870435F56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19C90-6D6E-4000-BDBC-BA94CA699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A075C-66D4-484E-ABE7-E655F9892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BFFA-0A31-49BB-8C40-72645D5BF88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71955-EA2B-4C7A-ACD1-6C2CB4BA4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8C78C-97D7-40DC-BB19-4083663B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49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4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5691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67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469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17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65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3" y="508001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8927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46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108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15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52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32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9398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629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11151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26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3" y="508001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3" y="2875966"/>
            <a:ext cx="3493677" cy="393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743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97221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16132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6167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995468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65377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287335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45306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08826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51898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95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3" y="508001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9" y="4376606"/>
            <a:ext cx="2775631" cy="174323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9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4621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2199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955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15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58432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58072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97425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98472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05494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69560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116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5"/>
            <a:ext cx="11181523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699" y="5203508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69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66193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08498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533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9111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7358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5094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93057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46222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4100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143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7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2"/>
            <a:ext cx="4768747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9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15073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81621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5464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0914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0608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553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719983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32042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55227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3525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0429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4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4" y="2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3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03866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329238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62521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62251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29072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20456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7316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2079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6321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3942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84574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theme" Target="../theme/theme7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176B30-E540-4089-9733-BC580108C11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7" y="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554B60-45A2-4FFE-BEE2-ED1BD2308A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7" y="125895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2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FE9A67-F7A7-4A01-AAE6-C23A348E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93902-2439-44E3-8C90-BB461BB7B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978B9-6FC9-4AA9-8006-0054D244F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9BFFA-0A31-49BB-8C40-72645D5BF88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BE69B-A5D2-46BF-9AD7-CE866D568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340E1-7629-4E2A-AB14-625C79AB0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CB3BA-766F-4AB3-971A-70DAAC23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0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03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5461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  <p:sldLayoutId id="2147483789" r:id="rId23"/>
    <p:sldLayoutId id="2147483790" r:id="rId24"/>
    <p:sldLayoutId id="214748379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757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811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  <p:sldLayoutId id="2147483820" r:id="rId23"/>
    <p:sldLayoutId id="2147483821" r:id="rId24"/>
    <p:sldLayoutId id="2147483822" r:id="rId25"/>
    <p:sldLayoutId id="2147483823" r:id="rId26"/>
    <p:sldLayoutId id="2147483824" r:id="rId27"/>
    <p:sldLayoutId id="2147483825" r:id="rId28"/>
    <p:sldLayoutId id="2147483826" r:id="rId29"/>
    <p:sldLayoutId id="2147483827" r:id="rId30"/>
    <p:sldLayoutId id="2147483828" r:id="rId31"/>
    <p:sldLayoutId id="2147483829" r:id="rId32"/>
    <p:sldLayoutId id="2147483830" r:id="rId33"/>
    <p:sldLayoutId id="2147483831" r:id="rId34"/>
    <p:sldLayoutId id="2147483832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9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9.png"/><Relationship Id="rId11" Type="http://schemas.openxmlformats.org/officeDocument/2006/relationships/image" Target="../media/image59.png"/><Relationship Id="rId5" Type="http://schemas.openxmlformats.org/officeDocument/2006/relationships/image" Target="../media/image48.png"/><Relationship Id="rId10" Type="http://schemas.openxmlformats.org/officeDocument/2006/relationships/image" Target="../media/image47.sv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2.wdp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jpg"/><Relationship Id="rId9" Type="http://schemas.openxmlformats.org/officeDocument/2006/relationships/image" Target="../media/image54.sv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9.png"/><Relationship Id="rId11" Type="http://schemas.openxmlformats.org/officeDocument/2006/relationships/image" Target="../media/image60.png"/><Relationship Id="rId5" Type="http://schemas.openxmlformats.org/officeDocument/2006/relationships/image" Target="../media/image48.png"/><Relationship Id="rId10" Type="http://schemas.openxmlformats.org/officeDocument/2006/relationships/image" Target="../media/image47.sv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2.wdp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jpg"/><Relationship Id="rId9" Type="http://schemas.openxmlformats.org/officeDocument/2006/relationships/image" Target="../media/image54.sv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9.png"/><Relationship Id="rId11" Type="http://schemas.openxmlformats.org/officeDocument/2006/relationships/image" Target="../media/image61.png"/><Relationship Id="rId5" Type="http://schemas.openxmlformats.org/officeDocument/2006/relationships/image" Target="../media/image48.png"/><Relationship Id="rId10" Type="http://schemas.openxmlformats.org/officeDocument/2006/relationships/image" Target="../media/image47.sv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2.wdp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jpg"/><Relationship Id="rId9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47.sv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2.wdp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jpg"/><Relationship Id="rId9" Type="http://schemas.openxmlformats.org/officeDocument/2006/relationships/image" Target="../media/image54.sv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47.sv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2.wdp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jpg"/><Relationship Id="rId9" Type="http://schemas.openxmlformats.org/officeDocument/2006/relationships/image" Target="../media/image5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8" y="181602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569722" y="2659326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7" y="2933187"/>
            <a:ext cx="2268771" cy="2154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BFB6EF-BDFA-2CAC-4D78-CE98A1C95BC6}"/>
              </a:ext>
            </a:extLst>
          </p:cNvPr>
          <p:cNvSpPr txBox="1"/>
          <p:nvPr/>
        </p:nvSpPr>
        <p:spPr>
          <a:xfrm>
            <a:off x="2704108" y="3333036"/>
            <a:ext cx="8069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ÔN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TẬP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CUỐI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HỌC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KÌ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 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FU Helvetica Black" panose="000009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8634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phép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qua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đường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đường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sang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ngang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Cấm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982" y="537078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DF0D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3: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587AC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ạn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được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chọn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1 trong 3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quả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bóng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bay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dưới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đây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7979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9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Cấm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thẳng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cầu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vượt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qua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Cấm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ngược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chiều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DF0D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4: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587AC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ạn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được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chọn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1 trong 3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quả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bóng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bay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dưới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đây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7979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3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Cấm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ngược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chiều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Vị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trí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sang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ngang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nhau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với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đường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tiên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DF0D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5: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587AC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ạn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được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chọn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1 trong 3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quả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bóng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bay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dưới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đây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7979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27453" y="37406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1.45833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15642" y="-196850"/>
            <a:ext cx="5636895" cy="2044700"/>
            <a:chOff x="3599" y="-390"/>
            <a:chExt cx="11532" cy="3220"/>
          </a:xfrm>
        </p:grpSpPr>
        <p:grpSp>
          <p:nvGrpSpPr>
            <p:cNvPr id="80" name="Group 79"/>
            <p:cNvGrpSpPr/>
            <p:nvPr/>
          </p:nvGrpSpPr>
          <p:grpSpPr>
            <a:xfrm>
              <a:off x="3599" y="-390"/>
              <a:ext cx="11532" cy="3220"/>
              <a:chOff x="3370" y="-182"/>
              <a:chExt cx="11532" cy="3220"/>
            </a:xfrm>
          </p:grpSpPr>
          <p:sp>
            <p:nvSpPr>
              <p:cNvPr id="77" name="Google Shape;4238;p45"/>
              <p:cNvSpPr/>
              <p:nvPr/>
            </p:nvSpPr>
            <p:spPr>
              <a:xfrm rot="599">
                <a:off x="3370" y="786"/>
                <a:ext cx="11532" cy="225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38" name="Google Shape;4238;p45"/>
              <p:cNvSpPr/>
              <p:nvPr/>
            </p:nvSpPr>
            <p:spPr>
              <a:xfrm rot="599">
                <a:off x="3758" y="840"/>
                <a:ext cx="11009" cy="2113"/>
              </a:xfrm>
              <a:prstGeom prst="rect">
                <a:avLst/>
              </a:prstGeom>
              <a:solidFill>
                <a:srgbClr val="FCDF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5333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Thảo</a:t>
                </a:r>
                <a:r>
                  <a:rPr kumimoji="0" lang="en-US" sz="5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5333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luận</a:t>
                </a:r>
                <a:r>
                  <a:rPr kumimoji="0" lang="en-US" sz="5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5333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nhóm</a:t>
                </a:r>
                <a:r>
                  <a:rPr kumimoji="0" lang="en-US" sz="5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2</a:t>
                </a:r>
                <a:endParaRPr kumimoji="0" sz="5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24" name="Google Shape;4324;p45"/>
              <p:cNvSpPr/>
              <p:nvPr/>
            </p:nvSpPr>
            <p:spPr>
              <a:xfrm rot="2153968">
                <a:off x="7746" y="-182"/>
                <a:ext cx="2676" cy="186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46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04" name="Picture 10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259" y="-10"/>
              <a:ext cx="2552" cy="128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0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0643" y="1221628"/>
            <a:ext cx="11946891" cy="5755005"/>
          </a:xfrm>
          <a:prstGeom prst="rect">
            <a:avLst/>
          </a:prstGeom>
        </p:spPr>
      </p:pic>
      <p:sp>
        <p:nvSpPr>
          <p:cNvPr id="91" name="Text Box 90"/>
          <p:cNvSpPr txBox="1"/>
          <p:nvPr/>
        </p:nvSpPr>
        <p:spPr>
          <a:xfrm>
            <a:off x="1231180" y="3563109"/>
            <a:ext cx="105576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Nhiệm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457189" lvl="0" indent="-457189" defTabSz="457189">
              <a:buFont typeface="Wingdings" panose="05000000000000000000" charset="0"/>
              <a:buChar char="Ø"/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Nêu</a:t>
            </a:r>
            <a:r>
              <a:rPr lang="en-US" sz="4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quy</a:t>
            </a:r>
            <a:r>
              <a:rPr lang="en-US" sz="4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định</a:t>
            </a:r>
            <a:r>
              <a:rPr lang="en-US" sz="4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tham</a:t>
            </a:r>
            <a:r>
              <a:rPr lang="en-US" sz="4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gia</a:t>
            </a:r>
            <a:r>
              <a:rPr lang="en-US" sz="4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giao</a:t>
            </a:r>
            <a:r>
              <a:rPr lang="en-US" sz="4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15642" y="-196850"/>
            <a:ext cx="5636895" cy="2044700"/>
            <a:chOff x="3599" y="-390"/>
            <a:chExt cx="11532" cy="3220"/>
          </a:xfrm>
        </p:grpSpPr>
        <p:grpSp>
          <p:nvGrpSpPr>
            <p:cNvPr id="80" name="Group 79"/>
            <p:cNvGrpSpPr/>
            <p:nvPr/>
          </p:nvGrpSpPr>
          <p:grpSpPr>
            <a:xfrm>
              <a:off x="3599" y="-390"/>
              <a:ext cx="11532" cy="3220"/>
              <a:chOff x="3370" y="-182"/>
              <a:chExt cx="11532" cy="3220"/>
            </a:xfrm>
          </p:grpSpPr>
          <p:sp>
            <p:nvSpPr>
              <p:cNvPr id="77" name="Google Shape;4238;p45"/>
              <p:cNvSpPr/>
              <p:nvPr/>
            </p:nvSpPr>
            <p:spPr>
              <a:xfrm rot="599">
                <a:off x="3370" y="786"/>
                <a:ext cx="11532" cy="225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38" name="Google Shape;4238;p45"/>
              <p:cNvSpPr/>
              <p:nvPr/>
            </p:nvSpPr>
            <p:spPr>
              <a:xfrm rot="599">
                <a:off x="3758" y="840"/>
                <a:ext cx="11009" cy="2113"/>
              </a:xfrm>
              <a:prstGeom prst="rect">
                <a:avLst/>
              </a:prstGeom>
              <a:solidFill>
                <a:srgbClr val="FCDF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 defTabSz="457189">
                  <a:defRPr/>
                </a:pPr>
                <a:r>
                  <a:rPr kumimoji="0" lang="en-US" sz="5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lang="vi-VN" sz="5333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Chia sẻ trước lớp</a:t>
                </a:r>
                <a:endParaRPr kumimoji="0" sz="5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24" name="Google Shape;4324;p45"/>
              <p:cNvSpPr/>
              <p:nvPr/>
            </p:nvSpPr>
            <p:spPr>
              <a:xfrm rot="2153968">
                <a:off x="7746" y="-182"/>
                <a:ext cx="2676" cy="186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46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04" name="Picture 10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259" y="-10"/>
              <a:ext cx="2552" cy="128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0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0643" y="1221628"/>
            <a:ext cx="11946891" cy="5755005"/>
          </a:xfrm>
          <a:prstGeom prst="rect">
            <a:avLst/>
          </a:prstGeom>
        </p:spPr>
      </p:pic>
      <p:sp>
        <p:nvSpPr>
          <p:cNvPr id="91" name="Text Box 90"/>
          <p:cNvSpPr txBox="1"/>
          <p:nvPr/>
        </p:nvSpPr>
        <p:spPr>
          <a:xfrm>
            <a:off x="1231180" y="3563109"/>
            <a:ext cx="105576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quy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định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gia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giao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8" y="181602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630869" y="279478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7" y="2933187"/>
            <a:ext cx="2268771" cy="2154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BFB6EF-BDFA-2CAC-4D78-CE98A1C95BC6}"/>
              </a:ext>
            </a:extLst>
          </p:cNvPr>
          <p:cNvSpPr txBox="1"/>
          <p:nvPr/>
        </p:nvSpPr>
        <p:spPr>
          <a:xfrm>
            <a:off x="2045347" y="3406718"/>
            <a:ext cx="95963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ÔN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TẬP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CHỦ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ĐỀ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LÀM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ĐỒ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 CH</a:t>
            </a:r>
            <a:r>
              <a:rPr lang="vi-VN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Ơ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FU Helvetica Black" panose="000009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301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E3021A-6607-E53E-AADC-18D1596E49BC}"/>
              </a:ext>
            </a:extLst>
          </p:cNvPr>
          <p:cNvSpPr/>
          <p:nvPr/>
        </p:nvSpPr>
        <p:spPr>
          <a:xfrm>
            <a:off x="1589087" y="473941"/>
            <a:ext cx="9527019" cy="1366839"/>
          </a:xfrm>
          <a:custGeom>
            <a:avLst/>
            <a:gdLst>
              <a:gd name="connsiteX0" fmla="*/ 0 w 9527019"/>
              <a:gd name="connsiteY0" fmla="*/ 227811 h 1366839"/>
              <a:gd name="connsiteX1" fmla="*/ 227811 w 9527019"/>
              <a:gd name="connsiteY1" fmla="*/ 0 h 1366839"/>
              <a:gd name="connsiteX2" fmla="*/ 744183 w 9527019"/>
              <a:gd name="connsiteY2" fmla="*/ 0 h 1366839"/>
              <a:gd name="connsiteX3" fmla="*/ 1169841 w 9527019"/>
              <a:gd name="connsiteY3" fmla="*/ 0 h 1366839"/>
              <a:gd name="connsiteX4" fmla="*/ 1958354 w 9527019"/>
              <a:gd name="connsiteY4" fmla="*/ 0 h 1366839"/>
              <a:gd name="connsiteX5" fmla="*/ 2837582 w 9527019"/>
              <a:gd name="connsiteY5" fmla="*/ 0 h 1366839"/>
              <a:gd name="connsiteX6" fmla="*/ 3626096 w 9527019"/>
              <a:gd name="connsiteY6" fmla="*/ 0 h 1366839"/>
              <a:gd name="connsiteX7" fmla="*/ 4233182 w 9527019"/>
              <a:gd name="connsiteY7" fmla="*/ 0 h 1366839"/>
              <a:gd name="connsiteX8" fmla="*/ 4840267 w 9527019"/>
              <a:gd name="connsiteY8" fmla="*/ 0 h 1366839"/>
              <a:gd name="connsiteX9" fmla="*/ 5356639 w 9527019"/>
              <a:gd name="connsiteY9" fmla="*/ 0 h 1366839"/>
              <a:gd name="connsiteX10" fmla="*/ 6054439 w 9527019"/>
              <a:gd name="connsiteY10" fmla="*/ 0 h 1366839"/>
              <a:gd name="connsiteX11" fmla="*/ 6752239 w 9527019"/>
              <a:gd name="connsiteY11" fmla="*/ 0 h 1366839"/>
              <a:gd name="connsiteX12" fmla="*/ 7177897 w 9527019"/>
              <a:gd name="connsiteY12" fmla="*/ 0 h 1366839"/>
              <a:gd name="connsiteX13" fmla="*/ 7875696 w 9527019"/>
              <a:gd name="connsiteY13" fmla="*/ 0 h 1366839"/>
              <a:gd name="connsiteX14" fmla="*/ 8664210 w 9527019"/>
              <a:gd name="connsiteY14" fmla="*/ 0 h 1366839"/>
              <a:gd name="connsiteX15" fmla="*/ 9299208 w 9527019"/>
              <a:gd name="connsiteY15" fmla="*/ 0 h 1366839"/>
              <a:gd name="connsiteX16" fmla="*/ 9527019 w 9527019"/>
              <a:gd name="connsiteY16" fmla="*/ 227811 h 1366839"/>
              <a:gd name="connsiteX17" fmla="*/ 9527019 w 9527019"/>
              <a:gd name="connsiteY17" fmla="*/ 656083 h 1366839"/>
              <a:gd name="connsiteX18" fmla="*/ 9527019 w 9527019"/>
              <a:gd name="connsiteY18" fmla="*/ 1139028 h 1366839"/>
              <a:gd name="connsiteX19" fmla="*/ 9299208 w 9527019"/>
              <a:gd name="connsiteY19" fmla="*/ 1366839 h 1366839"/>
              <a:gd name="connsiteX20" fmla="*/ 8692122 w 9527019"/>
              <a:gd name="connsiteY20" fmla="*/ 1366839 h 1366839"/>
              <a:gd name="connsiteX21" fmla="*/ 8085036 w 9527019"/>
              <a:gd name="connsiteY21" fmla="*/ 1366839 h 1366839"/>
              <a:gd name="connsiteX22" fmla="*/ 7205809 w 9527019"/>
              <a:gd name="connsiteY22" fmla="*/ 1366839 h 1366839"/>
              <a:gd name="connsiteX23" fmla="*/ 6689437 w 9527019"/>
              <a:gd name="connsiteY23" fmla="*/ 1366839 h 1366839"/>
              <a:gd name="connsiteX24" fmla="*/ 5991637 w 9527019"/>
              <a:gd name="connsiteY24" fmla="*/ 1366839 h 1366839"/>
              <a:gd name="connsiteX25" fmla="*/ 5565979 w 9527019"/>
              <a:gd name="connsiteY25" fmla="*/ 1366839 h 1366839"/>
              <a:gd name="connsiteX26" fmla="*/ 5140321 w 9527019"/>
              <a:gd name="connsiteY26" fmla="*/ 1366839 h 1366839"/>
              <a:gd name="connsiteX27" fmla="*/ 4714664 w 9527019"/>
              <a:gd name="connsiteY27" fmla="*/ 1366839 h 1366839"/>
              <a:gd name="connsiteX28" fmla="*/ 4016864 w 9527019"/>
              <a:gd name="connsiteY28" fmla="*/ 1366839 h 1366839"/>
              <a:gd name="connsiteX29" fmla="*/ 3591206 w 9527019"/>
              <a:gd name="connsiteY29" fmla="*/ 1366839 h 1366839"/>
              <a:gd name="connsiteX30" fmla="*/ 2711978 w 9527019"/>
              <a:gd name="connsiteY30" fmla="*/ 1366839 h 1366839"/>
              <a:gd name="connsiteX31" fmla="*/ 2014178 w 9527019"/>
              <a:gd name="connsiteY31" fmla="*/ 1366839 h 1366839"/>
              <a:gd name="connsiteX32" fmla="*/ 1407093 w 9527019"/>
              <a:gd name="connsiteY32" fmla="*/ 1366839 h 1366839"/>
              <a:gd name="connsiteX33" fmla="*/ 890721 w 9527019"/>
              <a:gd name="connsiteY33" fmla="*/ 1366839 h 1366839"/>
              <a:gd name="connsiteX34" fmla="*/ 227811 w 9527019"/>
              <a:gd name="connsiteY34" fmla="*/ 1366839 h 1366839"/>
              <a:gd name="connsiteX35" fmla="*/ 0 w 9527019"/>
              <a:gd name="connsiteY35" fmla="*/ 1139028 h 1366839"/>
              <a:gd name="connsiteX36" fmla="*/ 0 w 9527019"/>
              <a:gd name="connsiteY36" fmla="*/ 692532 h 1366839"/>
              <a:gd name="connsiteX37" fmla="*/ 0 w 9527019"/>
              <a:gd name="connsiteY37" fmla="*/ 227811 h 136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527019" h="1366839" fill="none" extrusionOk="0">
                <a:moveTo>
                  <a:pt x="0" y="227811"/>
                </a:moveTo>
                <a:cubicBezTo>
                  <a:pt x="-29136" y="95063"/>
                  <a:pt x="92580" y="2282"/>
                  <a:pt x="227811" y="0"/>
                </a:cubicBezTo>
                <a:cubicBezTo>
                  <a:pt x="382544" y="-6710"/>
                  <a:pt x="602965" y="1659"/>
                  <a:pt x="744183" y="0"/>
                </a:cubicBezTo>
                <a:cubicBezTo>
                  <a:pt x="885401" y="-1659"/>
                  <a:pt x="980237" y="4734"/>
                  <a:pt x="1169841" y="0"/>
                </a:cubicBezTo>
                <a:cubicBezTo>
                  <a:pt x="1359445" y="-4734"/>
                  <a:pt x="1771454" y="-7273"/>
                  <a:pt x="1958354" y="0"/>
                </a:cubicBezTo>
                <a:cubicBezTo>
                  <a:pt x="2145254" y="7273"/>
                  <a:pt x="2443206" y="11793"/>
                  <a:pt x="2837582" y="0"/>
                </a:cubicBezTo>
                <a:cubicBezTo>
                  <a:pt x="3231958" y="-11793"/>
                  <a:pt x="3310405" y="-16961"/>
                  <a:pt x="3626096" y="0"/>
                </a:cubicBezTo>
                <a:cubicBezTo>
                  <a:pt x="3941787" y="16961"/>
                  <a:pt x="4015651" y="22123"/>
                  <a:pt x="4233182" y="0"/>
                </a:cubicBezTo>
                <a:cubicBezTo>
                  <a:pt x="4450713" y="-22123"/>
                  <a:pt x="4670614" y="2323"/>
                  <a:pt x="4840267" y="0"/>
                </a:cubicBezTo>
                <a:cubicBezTo>
                  <a:pt x="5009920" y="-2323"/>
                  <a:pt x="5221683" y="-4844"/>
                  <a:pt x="5356639" y="0"/>
                </a:cubicBezTo>
                <a:cubicBezTo>
                  <a:pt x="5491595" y="4844"/>
                  <a:pt x="5844702" y="19134"/>
                  <a:pt x="6054439" y="0"/>
                </a:cubicBezTo>
                <a:cubicBezTo>
                  <a:pt x="6264176" y="-19134"/>
                  <a:pt x="6442117" y="-1582"/>
                  <a:pt x="6752239" y="0"/>
                </a:cubicBezTo>
                <a:cubicBezTo>
                  <a:pt x="7062361" y="1582"/>
                  <a:pt x="7060804" y="-1910"/>
                  <a:pt x="7177897" y="0"/>
                </a:cubicBezTo>
                <a:cubicBezTo>
                  <a:pt x="7294990" y="1910"/>
                  <a:pt x="7617448" y="-11278"/>
                  <a:pt x="7875696" y="0"/>
                </a:cubicBezTo>
                <a:cubicBezTo>
                  <a:pt x="8133944" y="11278"/>
                  <a:pt x="8348455" y="-15699"/>
                  <a:pt x="8664210" y="0"/>
                </a:cubicBezTo>
                <a:cubicBezTo>
                  <a:pt x="8979965" y="15699"/>
                  <a:pt x="9043555" y="1324"/>
                  <a:pt x="9299208" y="0"/>
                </a:cubicBezTo>
                <a:cubicBezTo>
                  <a:pt x="9420289" y="27810"/>
                  <a:pt x="9536501" y="92377"/>
                  <a:pt x="9527019" y="227811"/>
                </a:cubicBezTo>
                <a:cubicBezTo>
                  <a:pt x="9545053" y="382538"/>
                  <a:pt x="9533603" y="529344"/>
                  <a:pt x="9527019" y="656083"/>
                </a:cubicBezTo>
                <a:cubicBezTo>
                  <a:pt x="9520435" y="782822"/>
                  <a:pt x="9547404" y="1035816"/>
                  <a:pt x="9527019" y="1139028"/>
                </a:cubicBezTo>
                <a:cubicBezTo>
                  <a:pt x="9523913" y="1267849"/>
                  <a:pt x="9420022" y="1346213"/>
                  <a:pt x="9299208" y="1366839"/>
                </a:cubicBezTo>
                <a:cubicBezTo>
                  <a:pt x="9043711" y="1344502"/>
                  <a:pt x="8857440" y="1349829"/>
                  <a:pt x="8692122" y="1366839"/>
                </a:cubicBezTo>
                <a:cubicBezTo>
                  <a:pt x="8526804" y="1383849"/>
                  <a:pt x="8334842" y="1395094"/>
                  <a:pt x="8085036" y="1366839"/>
                </a:cubicBezTo>
                <a:cubicBezTo>
                  <a:pt x="7835230" y="1338584"/>
                  <a:pt x="7382757" y="1381169"/>
                  <a:pt x="7205809" y="1366839"/>
                </a:cubicBezTo>
                <a:cubicBezTo>
                  <a:pt x="7028861" y="1352509"/>
                  <a:pt x="6855901" y="1375422"/>
                  <a:pt x="6689437" y="1366839"/>
                </a:cubicBezTo>
                <a:cubicBezTo>
                  <a:pt x="6522973" y="1358256"/>
                  <a:pt x="6162796" y="1375232"/>
                  <a:pt x="5991637" y="1366839"/>
                </a:cubicBezTo>
                <a:cubicBezTo>
                  <a:pt x="5820478" y="1358446"/>
                  <a:pt x="5731903" y="1369904"/>
                  <a:pt x="5565979" y="1366839"/>
                </a:cubicBezTo>
                <a:cubicBezTo>
                  <a:pt x="5400055" y="1363774"/>
                  <a:pt x="5312797" y="1378870"/>
                  <a:pt x="5140321" y="1366839"/>
                </a:cubicBezTo>
                <a:cubicBezTo>
                  <a:pt x="4967845" y="1354808"/>
                  <a:pt x="4843082" y="1359636"/>
                  <a:pt x="4714664" y="1366839"/>
                </a:cubicBezTo>
                <a:cubicBezTo>
                  <a:pt x="4586246" y="1374042"/>
                  <a:pt x="4251587" y="1384795"/>
                  <a:pt x="4016864" y="1366839"/>
                </a:cubicBezTo>
                <a:cubicBezTo>
                  <a:pt x="3782141" y="1348883"/>
                  <a:pt x="3735045" y="1379246"/>
                  <a:pt x="3591206" y="1366839"/>
                </a:cubicBezTo>
                <a:cubicBezTo>
                  <a:pt x="3447367" y="1354432"/>
                  <a:pt x="3127379" y="1348511"/>
                  <a:pt x="2711978" y="1366839"/>
                </a:cubicBezTo>
                <a:cubicBezTo>
                  <a:pt x="2296577" y="1385167"/>
                  <a:pt x="2246080" y="1378141"/>
                  <a:pt x="2014178" y="1366839"/>
                </a:cubicBezTo>
                <a:cubicBezTo>
                  <a:pt x="1782276" y="1355537"/>
                  <a:pt x="1659580" y="1356485"/>
                  <a:pt x="1407093" y="1366839"/>
                </a:cubicBezTo>
                <a:cubicBezTo>
                  <a:pt x="1154606" y="1377193"/>
                  <a:pt x="1101989" y="1349772"/>
                  <a:pt x="890721" y="1366839"/>
                </a:cubicBezTo>
                <a:cubicBezTo>
                  <a:pt x="679453" y="1383906"/>
                  <a:pt x="550851" y="1394570"/>
                  <a:pt x="227811" y="1366839"/>
                </a:cubicBezTo>
                <a:cubicBezTo>
                  <a:pt x="102665" y="1363727"/>
                  <a:pt x="2243" y="1247639"/>
                  <a:pt x="0" y="1139028"/>
                </a:cubicBezTo>
                <a:cubicBezTo>
                  <a:pt x="3651" y="983267"/>
                  <a:pt x="-20441" y="788483"/>
                  <a:pt x="0" y="692532"/>
                </a:cubicBezTo>
                <a:cubicBezTo>
                  <a:pt x="20441" y="596581"/>
                  <a:pt x="16095" y="459707"/>
                  <a:pt x="0" y="227811"/>
                </a:cubicBezTo>
                <a:close/>
              </a:path>
              <a:path w="9527019" h="1366839" stroke="0" extrusionOk="0">
                <a:moveTo>
                  <a:pt x="0" y="227811"/>
                </a:moveTo>
                <a:cubicBezTo>
                  <a:pt x="-1019" y="105303"/>
                  <a:pt x="71353" y="5866"/>
                  <a:pt x="227811" y="0"/>
                </a:cubicBezTo>
                <a:cubicBezTo>
                  <a:pt x="485713" y="-15171"/>
                  <a:pt x="493448" y="-25594"/>
                  <a:pt x="744183" y="0"/>
                </a:cubicBezTo>
                <a:cubicBezTo>
                  <a:pt x="994918" y="25594"/>
                  <a:pt x="1028990" y="8144"/>
                  <a:pt x="1260555" y="0"/>
                </a:cubicBezTo>
                <a:cubicBezTo>
                  <a:pt x="1492120" y="-8144"/>
                  <a:pt x="1629791" y="28215"/>
                  <a:pt x="1867640" y="0"/>
                </a:cubicBezTo>
                <a:cubicBezTo>
                  <a:pt x="2105489" y="-28215"/>
                  <a:pt x="2507771" y="38625"/>
                  <a:pt x="2746868" y="0"/>
                </a:cubicBezTo>
                <a:cubicBezTo>
                  <a:pt x="2985965" y="-38625"/>
                  <a:pt x="3398168" y="-7756"/>
                  <a:pt x="3626096" y="0"/>
                </a:cubicBezTo>
                <a:cubicBezTo>
                  <a:pt x="3854024" y="7756"/>
                  <a:pt x="4029480" y="8420"/>
                  <a:pt x="4142468" y="0"/>
                </a:cubicBezTo>
                <a:cubicBezTo>
                  <a:pt x="4255456" y="-8420"/>
                  <a:pt x="4598442" y="-40136"/>
                  <a:pt x="5021695" y="0"/>
                </a:cubicBezTo>
                <a:cubicBezTo>
                  <a:pt x="5444948" y="40136"/>
                  <a:pt x="5252035" y="14598"/>
                  <a:pt x="5447353" y="0"/>
                </a:cubicBezTo>
                <a:cubicBezTo>
                  <a:pt x="5642671" y="-14598"/>
                  <a:pt x="5759352" y="5243"/>
                  <a:pt x="5963725" y="0"/>
                </a:cubicBezTo>
                <a:cubicBezTo>
                  <a:pt x="6168098" y="-5243"/>
                  <a:pt x="6436407" y="20525"/>
                  <a:pt x="6661525" y="0"/>
                </a:cubicBezTo>
                <a:cubicBezTo>
                  <a:pt x="6886643" y="-20525"/>
                  <a:pt x="7015398" y="19724"/>
                  <a:pt x="7268611" y="0"/>
                </a:cubicBezTo>
                <a:cubicBezTo>
                  <a:pt x="7521824" y="-19724"/>
                  <a:pt x="7742689" y="-3970"/>
                  <a:pt x="7966410" y="0"/>
                </a:cubicBezTo>
                <a:cubicBezTo>
                  <a:pt x="8190131" y="3970"/>
                  <a:pt x="8238251" y="15022"/>
                  <a:pt x="8482782" y="0"/>
                </a:cubicBezTo>
                <a:cubicBezTo>
                  <a:pt x="8727313" y="-15022"/>
                  <a:pt x="8953432" y="-30676"/>
                  <a:pt x="9299208" y="0"/>
                </a:cubicBezTo>
                <a:cubicBezTo>
                  <a:pt x="9452626" y="8373"/>
                  <a:pt x="9536022" y="127210"/>
                  <a:pt x="9527019" y="227811"/>
                </a:cubicBezTo>
                <a:cubicBezTo>
                  <a:pt x="9543061" y="332803"/>
                  <a:pt x="9518787" y="454020"/>
                  <a:pt x="9527019" y="656083"/>
                </a:cubicBezTo>
                <a:cubicBezTo>
                  <a:pt x="9535251" y="858146"/>
                  <a:pt x="9517525" y="962850"/>
                  <a:pt x="9527019" y="1139028"/>
                </a:cubicBezTo>
                <a:cubicBezTo>
                  <a:pt x="9534932" y="1282694"/>
                  <a:pt x="9439216" y="1339071"/>
                  <a:pt x="9299208" y="1366839"/>
                </a:cubicBezTo>
                <a:cubicBezTo>
                  <a:pt x="9063574" y="1372451"/>
                  <a:pt x="8895593" y="1343814"/>
                  <a:pt x="8782836" y="1366839"/>
                </a:cubicBezTo>
                <a:cubicBezTo>
                  <a:pt x="8670079" y="1389864"/>
                  <a:pt x="8528815" y="1387648"/>
                  <a:pt x="8357178" y="1366839"/>
                </a:cubicBezTo>
                <a:cubicBezTo>
                  <a:pt x="8185541" y="1346030"/>
                  <a:pt x="8115607" y="1346956"/>
                  <a:pt x="7931520" y="1366839"/>
                </a:cubicBezTo>
                <a:cubicBezTo>
                  <a:pt x="7747433" y="1386722"/>
                  <a:pt x="7241822" y="1402960"/>
                  <a:pt x="7052293" y="1366839"/>
                </a:cubicBezTo>
                <a:cubicBezTo>
                  <a:pt x="6862764" y="1330718"/>
                  <a:pt x="6625897" y="1391670"/>
                  <a:pt x="6445207" y="1366839"/>
                </a:cubicBezTo>
                <a:cubicBezTo>
                  <a:pt x="6264517" y="1342008"/>
                  <a:pt x="5938600" y="1360703"/>
                  <a:pt x="5656693" y="1366839"/>
                </a:cubicBezTo>
                <a:cubicBezTo>
                  <a:pt x="5374786" y="1372975"/>
                  <a:pt x="5316775" y="1342876"/>
                  <a:pt x="5140321" y="1366839"/>
                </a:cubicBezTo>
                <a:cubicBezTo>
                  <a:pt x="4963867" y="1390802"/>
                  <a:pt x="4718835" y="1336701"/>
                  <a:pt x="4533236" y="1366839"/>
                </a:cubicBezTo>
                <a:cubicBezTo>
                  <a:pt x="4347637" y="1396977"/>
                  <a:pt x="4157902" y="1352758"/>
                  <a:pt x="3835436" y="1366839"/>
                </a:cubicBezTo>
                <a:cubicBezTo>
                  <a:pt x="3512970" y="1380920"/>
                  <a:pt x="3292752" y="1397763"/>
                  <a:pt x="3046922" y="1366839"/>
                </a:cubicBezTo>
                <a:cubicBezTo>
                  <a:pt x="2801092" y="1335915"/>
                  <a:pt x="2587518" y="1328327"/>
                  <a:pt x="2258408" y="1366839"/>
                </a:cubicBezTo>
                <a:cubicBezTo>
                  <a:pt x="1929298" y="1405351"/>
                  <a:pt x="1852530" y="1398637"/>
                  <a:pt x="1560609" y="1366839"/>
                </a:cubicBezTo>
                <a:cubicBezTo>
                  <a:pt x="1268688" y="1335041"/>
                  <a:pt x="1324433" y="1362141"/>
                  <a:pt x="1134951" y="1366839"/>
                </a:cubicBezTo>
                <a:cubicBezTo>
                  <a:pt x="945469" y="1371537"/>
                  <a:pt x="657788" y="1369508"/>
                  <a:pt x="227811" y="1366839"/>
                </a:cubicBezTo>
                <a:cubicBezTo>
                  <a:pt x="119541" y="1368711"/>
                  <a:pt x="-13913" y="1279720"/>
                  <a:pt x="0" y="1139028"/>
                </a:cubicBezTo>
                <a:cubicBezTo>
                  <a:pt x="11672" y="1027071"/>
                  <a:pt x="-5699" y="865871"/>
                  <a:pt x="0" y="710756"/>
                </a:cubicBezTo>
                <a:cubicBezTo>
                  <a:pt x="5699" y="555641"/>
                  <a:pt x="16992" y="339554"/>
                  <a:pt x="0" y="227811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211251741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 tên các loại đồ chơi trẻ em?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90953B9-E25C-F62D-6395-DEDA3341011F}"/>
              </a:ext>
            </a:extLst>
          </p:cNvPr>
          <p:cNvGrpSpPr/>
          <p:nvPr/>
        </p:nvGrpSpPr>
        <p:grpSpPr>
          <a:xfrm>
            <a:off x="9209576" y="3803837"/>
            <a:ext cx="3219875" cy="3141555"/>
            <a:chOff x="9209575" y="3803838"/>
            <a:chExt cx="3219875" cy="3141554"/>
          </a:xfrm>
        </p:grpSpPr>
        <p:pic>
          <p:nvPicPr>
            <p:cNvPr id="114" name="Picture 113" descr="Background pattern&#10;&#10;Description automatically generated">
              <a:extLst>
                <a:ext uri="{FF2B5EF4-FFF2-40B4-BE49-F238E27FC236}">
                  <a16:creationId xmlns:a16="http://schemas.microsoft.com/office/drawing/2014/main" id="{B230548C-E840-9E4B-11D3-7E34F8765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575" y="4680747"/>
              <a:ext cx="3219875" cy="2264645"/>
            </a:xfrm>
            <a:prstGeom prst="rect">
              <a:avLst/>
            </a:prstGeom>
          </p:spPr>
        </p:pic>
        <p:pic>
          <p:nvPicPr>
            <p:cNvPr id="112" name="Picture 1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CD17974-D0C9-0754-52F3-4F1F68C88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882" y="3803838"/>
              <a:ext cx="1191985" cy="150963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6659234-6FD3-4BF1-8FF4-4A8F4B983BF0}"/>
              </a:ext>
            </a:extLst>
          </p:cNvPr>
          <p:cNvSpPr txBox="1"/>
          <p:nvPr/>
        </p:nvSpPr>
        <p:spPr>
          <a:xfrm>
            <a:off x="2676525" y="2638425"/>
            <a:ext cx="739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 chơi trí tuệ, đồ chơi vận động, đồ chơi truyền thống và đồ chơi hiện đại,...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DAA00-B0EE-42EC-B4A6-C229155F28E1}"/>
              </a:ext>
            </a:extLst>
          </p:cNvPr>
          <p:cNvGrpSpPr/>
          <p:nvPr/>
        </p:nvGrpSpPr>
        <p:grpSpPr>
          <a:xfrm>
            <a:off x="2850055" y="2130255"/>
            <a:ext cx="9738271" cy="954640"/>
            <a:chOff x="7254516" y="2298339"/>
            <a:chExt cx="5447814" cy="795488"/>
          </a:xfrm>
        </p:grpSpPr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9C26830E-3665-4B05-97F7-1728FC1B09E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A5FD0CDF-EB05-4BEA-97F4-DC53C0F00442}"/>
                </a:ext>
              </a:extLst>
            </p:cNvPr>
            <p:cNvSpPr/>
            <p:nvPr/>
          </p:nvSpPr>
          <p:spPr>
            <a:xfrm>
              <a:off x="7729264" y="2326729"/>
              <a:ext cx="4245996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7E2C60-B7AC-4B1D-8D27-E6EBAE3163C3}"/>
                </a:ext>
              </a:extLst>
            </p:cNvPr>
            <p:cNvSpPr txBox="1"/>
            <p:nvPr/>
          </p:nvSpPr>
          <p:spPr>
            <a:xfrm>
              <a:off x="8372639" y="2468211"/>
              <a:ext cx="4329691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19" lvl="0" indent="0" algn="l" defTabSz="914377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tập</a:t>
              </a: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học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B078A6-F505-4DD7-9752-A14B2E894764}"/>
              </a:ext>
            </a:extLst>
          </p:cNvPr>
          <p:cNvGrpSpPr/>
          <p:nvPr/>
        </p:nvGrpSpPr>
        <p:grpSpPr>
          <a:xfrm>
            <a:off x="2509520" y="3975140"/>
            <a:ext cx="9011920" cy="1107931"/>
            <a:chOff x="7228851" y="3429000"/>
            <a:chExt cx="4746408" cy="1090596"/>
          </a:xfrm>
        </p:grpSpPr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7D7CE7D1-937B-42D4-9F07-9B92C8F188F9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E53091-1943-4E5F-98F6-3A45F1391029}"/>
                </a:ext>
              </a:extLst>
            </p:cNvPr>
            <p:cNvSpPr txBox="1"/>
            <p:nvPr/>
          </p:nvSpPr>
          <p:spPr>
            <a:xfrm>
              <a:off x="7905240" y="3650285"/>
              <a:ext cx="4070019" cy="580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19" lvl="0" indent="0" algn="l" defTabSz="914377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4D174BE8-D913-40BA-AC14-D1F00D814856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6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C1CB6D79-6309-4CDA-8242-795A37B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1705" y="1834391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3608585" y="535579"/>
            <a:ext cx="5547835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YÊU CẦU CẦN ĐẠT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2AB67-989F-484B-8E45-08E4455AE70E}"/>
              </a:ext>
            </a:extLst>
          </p:cNvPr>
          <p:cNvSpPr txBox="1"/>
          <p:nvPr/>
        </p:nvSpPr>
        <p:spPr>
          <a:xfrm>
            <a:off x="3514954" y="4250310"/>
            <a:ext cx="7843067" cy="58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3019" lvl="0" indent="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ức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sống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E3021A-6607-E53E-AADC-18D1596E49BC}"/>
              </a:ext>
            </a:extLst>
          </p:cNvPr>
          <p:cNvSpPr/>
          <p:nvPr/>
        </p:nvSpPr>
        <p:spPr>
          <a:xfrm>
            <a:off x="1589087" y="473941"/>
            <a:ext cx="9527019" cy="1366839"/>
          </a:xfrm>
          <a:custGeom>
            <a:avLst/>
            <a:gdLst>
              <a:gd name="connsiteX0" fmla="*/ 0 w 9527019"/>
              <a:gd name="connsiteY0" fmla="*/ 227811 h 1366839"/>
              <a:gd name="connsiteX1" fmla="*/ 227811 w 9527019"/>
              <a:gd name="connsiteY1" fmla="*/ 0 h 1366839"/>
              <a:gd name="connsiteX2" fmla="*/ 744183 w 9527019"/>
              <a:gd name="connsiteY2" fmla="*/ 0 h 1366839"/>
              <a:gd name="connsiteX3" fmla="*/ 1169841 w 9527019"/>
              <a:gd name="connsiteY3" fmla="*/ 0 h 1366839"/>
              <a:gd name="connsiteX4" fmla="*/ 1958354 w 9527019"/>
              <a:gd name="connsiteY4" fmla="*/ 0 h 1366839"/>
              <a:gd name="connsiteX5" fmla="*/ 2837582 w 9527019"/>
              <a:gd name="connsiteY5" fmla="*/ 0 h 1366839"/>
              <a:gd name="connsiteX6" fmla="*/ 3626096 w 9527019"/>
              <a:gd name="connsiteY6" fmla="*/ 0 h 1366839"/>
              <a:gd name="connsiteX7" fmla="*/ 4233182 w 9527019"/>
              <a:gd name="connsiteY7" fmla="*/ 0 h 1366839"/>
              <a:gd name="connsiteX8" fmla="*/ 4840267 w 9527019"/>
              <a:gd name="connsiteY8" fmla="*/ 0 h 1366839"/>
              <a:gd name="connsiteX9" fmla="*/ 5356639 w 9527019"/>
              <a:gd name="connsiteY9" fmla="*/ 0 h 1366839"/>
              <a:gd name="connsiteX10" fmla="*/ 6054439 w 9527019"/>
              <a:gd name="connsiteY10" fmla="*/ 0 h 1366839"/>
              <a:gd name="connsiteX11" fmla="*/ 6752239 w 9527019"/>
              <a:gd name="connsiteY11" fmla="*/ 0 h 1366839"/>
              <a:gd name="connsiteX12" fmla="*/ 7177897 w 9527019"/>
              <a:gd name="connsiteY12" fmla="*/ 0 h 1366839"/>
              <a:gd name="connsiteX13" fmla="*/ 7875696 w 9527019"/>
              <a:gd name="connsiteY13" fmla="*/ 0 h 1366839"/>
              <a:gd name="connsiteX14" fmla="*/ 8664210 w 9527019"/>
              <a:gd name="connsiteY14" fmla="*/ 0 h 1366839"/>
              <a:gd name="connsiteX15" fmla="*/ 9299208 w 9527019"/>
              <a:gd name="connsiteY15" fmla="*/ 0 h 1366839"/>
              <a:gd name="connsiteX16" fmla="*/ 9527019 w 9527019"/>
              <a:gd name="connsiteY16" fmla="*/ 227811 h 1366839"/>
              <a:gd name="connsiteX17" fmla="*/ 9527019 w 9527019"/>
              <a:gd name="connsiteY17" fmla="*/ 656083 h 1366839"/>
              <a:gd name="connsiteX18" fmla="*/ 9527019 w 9527019"/>
              <a:gd name="connsiteY18" fmla="*/ 1139028 h 1366839"/>
              <a:gd name="connsiteX19" fmla="*/ 9299208 w 9527019"/>
              <a:gd name="connsiteY19" fmla="*/ 1366839 h 1366839"/>
              <a:gd name="connsiteX20" fmla="*/ 8692122 w 9527019"/>
              <a:gd name="connsiteY20" fmla="*/ 1366839 h 1366839"/>
              <a:gd name="connsiteX21" fmla="*/ 8085036 w 9527019"/>
              <a:gd name="connsiteY21" fmla="*/ 1366839 h 1366839"/>
              <a:gd name="connsiteX22" fmla="*/ 7205809 w 9527019"/>
              <a:gd name="connsiteY22" fmla="*/ 1366839 h 1366839"/>
              <a:gd name="connsiteX23" fmla="*/ 6689437 w 9527019"/>
              <a:gd name="connsiteY23" fmla="*/ 1366839 h 1366839"/>
              <a:gd name="connsiteX24" fmla="*/ 5991637 w 9527019"/>
              <a:gd name="connsiteY24" fmla="*/ 1366839 h 1366839"/>
              <a:gd name="connsiteX25" fmla="*/ 5565979 w 9527019"/>
              <a:gd name="connsiteY25" fmla="*/ 1366839 h 1366839"/>
              <a:gd name="connsiteX26" fmla="*/ 5140321 w 9527019"/>
              <a:gd name="connsiteY26" fmla="*/ 1366839 h 1366839"/>
              <a:gd name="connsiteX27" fmla="*/ 4714664 w 9527019"/>
              <a:gd name="connsiteY27" fmla="*/ 1366839 h 1366839"/>
              <a:gd name="connsiteX28" fmla="*/ 4016864 w 9527019"/>
              <a:gd name="connsiteY28" fmla="*/ 1366839 h 1366839"/>
              <a:gd name="connsiteX29" fmla="*/ 3591206 w 9527019"/>
              <a:gd name="connsiteY29" fmla="*/ 1366839 h 1366839"/>
              <a:gd name="connsiteX30" fmla="*/ 2711978 w 9527019"/>
              <a:gd name="connsiteY30" fmla="*/ 1366839 h 1366839"/>
              <a:gd name="connsiteX31" fmla="*/ 2014178 w 9527019"/>
              <a:gd name="connsiteY31" fmla="*/ 1366839 h 1366839"/>
              <a:gd name="connsiteX32" fmla="*/ 1407093 w 9527019"/>
              <a:gd name="connsiteY32" fmla="*/ 1366839 h 1366839"/>
              <a:gd name="connsiteX33" fmla="*/ 890721 w 9527019"/>
              <a:gd name="connsiteY33" fmla="*/ 1366839 h 1366839"/>
              <a:gd name="connsiteX34" fmla="*/ 227811 w 9527019"/>
              <a:gd name="connsiteY34" fmla="*/ 1366839 h 1366839"/>
              <a:gd name="connsiteX35" fmla="*/ 0 w 9527019"/>
              <a:gd name="connsiteY35" fmla="*/ 1139028 h 1366839"/>
              <a:gd name="connsiteX36" fmla="*/ 0 w 9527019"/>
              <a:gd name="connsiteY36" fmla="*/ 692532 h 1366839"/>
              <a:gd name="connsiteX37" fmla="*/ 0 w 9527019"/>
              <a:gd name="connsiteY37" fmla="*/ 227811 h 136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527019" h="1366839" fill="none" extrusionOk="0">
                <a:moveTo>
                  <a:pt x="0" y="227811"/>
                </a:moveTo>
                <a:cubicBezTo>
                  <a:pt x="-29136" y="95063"/>
                  <a:pt x="92580" y="2282"/>
                  <a:pt x="227811" y="0"/>
                </a:cubicBezTo>
                <a:cubicBezTo>
                  <a:pt x="382544" y="-6710"/>
                  <a:pt x="602965" y="1659"/>
                  <a:pt x="744183" y="0"/>
                </a:cubicBezTo>
                <a:cubicBezTo>
                  <a:pt x="885401" y="-1659"/>
                  <a:pt x="980237" y="4734"/>
                  <a:pt x="1169841" y="0"/>
                </a:cubicBezTo>
                <a:cubicBezTo>
                  <a:pt x="1359445" y="-4734"/>
                  <a:pt x="1771454" y="-7273"/>
                  <a:pt x="1958354" y="0"/>
                </a:cubicBezTo>
                <a:cubicBezTo>
                  <a:pt x="2145254" y="7273"/>
                  <a:pt x="2443206" y="11793"/>
                  <a:pt x="2837582" y="0"/>
                </a:cubicBezTo>
                <a:cubicBezTo>
                  <a:pt x="3231958" y="-11793"/>
                  <a:pt x="3310405" y="-16961"/>
                  <a:pt x="3626096" y="0"/>
                </a:cubicBezTo>
                <a:cubicBezTo>
                  <a:pt x="3941787" y="16961"/>
                  <a:pt x="4015651" y="22123"/>
                  <a:pt x="4233182" y="0"/>
                </a:cubicBezTo>
                <a:cubicBezTo>
                  <a:pt x="4450713" y="-22123"/>
                  <a:pt x="4670614" y="2323"/>
                  <a:pt x="4840267" y="0"/>
                </a:cubicBezTo>
                <a:cubicBezTo>
                  <a:pt x="5009920" y="-2323"/>
                  <a:pt x="5221683" y="-4844"/>
                  <a:pt x="5356639" y="0"/>
                </a:cubicBezTo>
                <a:cubicBezTo>
                  <a:pt x="5491595" y="4844"/>
                  <a:pt x="5844702" y="19134"/>
                  <a:pt x="6054439" y="0"/>
                </a:cubicBezTo>
                <a:cubicBezTo>
                  <a:pt x="6264176" y="-19134"/>
                  <a:pt x="6442117" y="-1582"/>
                  <a:pt x="6752239" y="0"/>
                </a:cubicBezTo>
                <a:cubicBezTo>
                  <a:pt x="7062361" y="1582"/>
                  <a:pt x="7060804" y="-1910"/>
                  <a:pt x="7177897" y="0"/>
                </a:cubicBezTo>
                <a:cubicBezTo>
                  <a:pt x="7294990" y="1910"/>
                  <a:pt x="7617448" y="-11278"/>
                  <a:pt x="7875696" y="0"/>
                </a:cubicBezTo>
                <a:cubicBezTo>
                  <a:pt x="8133944" y="11278"/>
                  <a:pt x="8348455" y="-15699"/>
                  <a:pt x="8664210" y="0"/>
                </a:cubicBezTo>
                <a:cubicBezTo>
                  <a:pt x="8979965" y="15699"/>
                  <a:pt x="9043555" y="1324"/>
                  <a:pt x="9299208" y="0"/>
                </a:cubicBezTo>
                <a:cubicBezTo>
                  <a:pt x="9420289" y="27810"/>
                  <a:pt x="9536501" y="92377"/>
                  <a:pt x="9527019" y="227811"/>
                </a:cubicBezTo>
                <a:cubicBezTo>
                  <a:pt x="9545053" y="382538"/>
                  <a:pt x="9533603" y="529344"/>
                  <a:pt x="9527019" y="656083"/>
                </a:cubicBezTo>
                <a:cubicBezTo>
                  <a:pt x="9520435" y="782822"/>
                  <a:pt x="9547404" y="1035816"/>
                  <a:pt x="9527019" y="1139028"/>
                </a:cubicBezTo>
                <a:cubicBezTo>
                  <a:pt x="9523913" y="1267849"/>
                  <a:pt x="9420022" y="1346213"/>
                  <a:pt x="9299208" y="1366839"/>
                </a:cubicBezTo>
                <a:cubicBezTo>
                  <a:pt x="9043711" y="1344502"/>
                  <a:pt x="8857440" y="1349829"/>
                  <a:pt x="8692122" y="1366839"/>
                </a:cubicBezTo>
                <a:cubicBezTo>
                  <a:pt x="8526804" y="1383849"/>
                  <a:pt x="8334842" y="1395094"/>
                  <a:pt x="8085036" y="1366839"/>
                </a:cubicBezTo>
                <a:cubicBezTo>
                  <a:pt x="7835230" y="1338584"/>
                  <a:pt x="7382757" y="1381169"/>
                  <a:pt x="7205809" y="1366839"/>
                </a:cubicBezTo>
                <a:cubicBezTo>
                  <a:pt x="7028861" y="1352509"/>
                  <a:pt x="6855901" y="1375422"/>
                  <a:pt x="6689437" y="1366839"/>
                </a:cubicBezTo>
                <a:cubicBezTo>
                  <a:pt x="6522973" y="1358256"/>
                  <a:pt x="6162796" y="1375232"/>
                  <a:pt x="5991637" y="1366839"/>
                </a:cubicBezTo>
                <a:cubicBezTo>
                  <a:pt x="5820478" y="1358446"/>
                  <a:pt x="5731903" y="1369904"/>
                  <a:pt x="5565979" y="1366839"/>
                </a:cubicBezTo>
                <a:cubicBezTo>
                  <a:pt x="5400055" y="1363774"/>
                  <a:pt x="5312797" y="1378870"/>
                  <a:pt x="5140321" y="1366839"/>
                </a:cubicBezTo>
                <a:cubicBezTo>
                  <a:pt x="4967845" y="1354808"/>
                  <a:pt x="4843082" y="1359636"/>
                  <a:pt x="4714664" y="1366839"/>
                </a:cubicBezTo>
                <a:cubicBezTo>
                  <a:pt x="4586246" y="1374042"/>
                  <a:pt x="4251587" y="1384795"/>
                  <a:pt x="4016864" y="1366839"/>
                </a:cubicBezTo>
                <a:cubicBezTo>
                  <a:pt x="3782141" y="1348883"/>
                  <a:pt x="3735045" y="1379246"/>
                  <a:pt x="3591206" y="1366839"/>
                </a:cubicBezTo>
                <a:cubicBezTo>
                  <a:pt x="3447367" y="1354432"/>
                  <a:pt x="3127379" y="1348511"/>
                  <a:pt x="2711978" y="1366839"/>
                </a:cubicBezTo>
                <a:cubicBezTo>
                  <a:pt x="2296577" y="1385167"/>
                  <a:pt x="2246080" y="1378141"/>
                  <a:pt x="2014178" y="1366839"/>
                </a:cubicBezTo>
                <a:cubicBezTo>
                  <a:pt x="1782276" y="1355537"/>
                  <a:pt x="1659580" y="1356485"/>
                  <a:pt x="1407093" y="1366839"/>
                </a:cubicBezTo>
                <a:cubicBezTo>
                  <a:pt x="1154606" y="1377193"/>
                  <a:pt x="1101989" y="1349772"/>
                  <a:pt x="890721" y="1366839"/>
                </a:cubicBezTo>
                <a:cubicBezTo>
                  <a:pt x="679453" y="1383906"/>
                  <a:pt x="550851" y="1394570"/>
                  <a:pt x="227811" y="1366839"/>
                </a:cubicBezTo>
                <a:cubicBezTo>
                  <a:pt x="102665" y="1363727"/>
                  <a:pt x="2243" y="1247639"/>
                  <a:pt x="0" y="1139028"/>
                </a:cubicBezTo>
                <a:cubicBezTo>
                  <a:pt x="3651" y="983267"/>
                  <a:pt x="-20441" y="788483"/>
                  <a:pt x="0" y="692532"/>
                </a:cubicBezTo>
                <a:cubicBezTo>
                  <a:pt x="20441" y="596581"/>
                  <a:pt x="16095" y="459707"/>
                  <a:pt x="0" y="227811"/>
                </a:cubicBezTo>
                <a:close/>
              </a:path>
              <a:path w="9527019" h="1366839" stroke="0" extrusionOk="0">
                <a:moveTo>
                  <a:pt x="0" y="227811"/>
                </a:moveTo>
                <a:cubicBezTo>
                  <a:pt x="-1019" y="105303"/>
                  <a:pt x="71353" y="5866"/>
                  <a:pt x="227811" y="0"/>
                </a:cubicBezTo>
                <a:cubicBezTo>
                  <a:pt x="485713" y="-15171"/>
                  <a:pt x="493448" y="-25594"/>
                  <a:pt x="744183" y="0"/>
                </a:cubicBezTo>
                <a:cubicBezTo>
                  <a:pt x="994918" y="25594"/>
                  <a:pt x="1028990" y="8144"/>
                  <a:pt x="1260555" y="0"/>
                </a:cubicBezTo>
                <a:cubicBezTo>
                  <a:pt x="1492120" y="-8144"/>
                  <a:pt x="1629791" y="28215"/>
                  <a:pt x="1867640" y="0"/>
                </a:cubicBezTo>
                <a:cubicBezTo>
                  <a:pt x="2105489" y="-28215"/>
                  <a:pt x="2507771" y="38625"/>
                  <a:pt x="2746868" y="0"/>
                </a:cubicBezTo>
                <a:cubicBezTo>
                  <a:pt x="2985965" y="-38625"/>
                  <a:pt x="3398168" y="-7756"/>
                  <a:pt x="3626096" y="0"/>
                </a:cubicBezTo>
                <a:cubicBezTo>
                  <a:pt x="3854024" y="7756"/>
                  <a:pt x="4029480" y="8420"/>
                  <a:pt x="4142468" y="0"/>
                </a:cubicBezTo>
                <a:cubicBezTo>
                  <a:pt x="4255456" y="-8420"/>
                  <a:pt x="4598442" y="-40136"/>
                  <a:pt x="5021695" y="0"/>
                </a:cubicBezTo>
                <a:cubicBezTo>
                  <a:pt x="5444948" y="40136"/>
                  <a:pt x="5252035" y="14598"/>
                  <a:pt x="5447353" y="0"/>
                </a:cubicBezTo>
                <a:cubicBezTo>
                  <a:pt x="5642671" y="-14598"/>
                  <a:pt x="5759352" y="5243"/>
                  <a:pt x="5963725" y="0"/>
                </a:cubicBezTo>
                <a:cubicBezTo>
                  <a:pt x="6168098" y="-5243"/>
                  <a:pt x="6436407" y="20525"/>
                  <a:pt x="6661525" y="0"/>
                </a:cubicBezTo>
                <a:cubicBezTo>
                  <a:pt x="6886643" y="-20525"/>
                  <a:pt x="7015398" y="19724"/>
                  <a:pt x="7268611" y="0"/>
                </a:cubicBezTo>
                <a:cubicBezTo>
                  <a:pt x="7521824" y="-19724"/>
                  <a:pt x="7742689" y="-3970"/>
                  <a:pt x="7966410" y="0"/>
                </a:cubicBezTo>
                <a:cubicBezTo>
                  <a:pt x="8190131" y="3970"/>
                  <a:pt x="8238251" y="15022"/>
                  <a:pt x="8482782" y="0"/>
                </a:cubicBezTo>
                <a:cubicBezTo>
                  <a:pt x="8727313" y="-15022"/>
                  <a:pt x="8953432" y="-30676"/>
                  <a:pt x="9299208" y="0"/>
                </a:cubicBezTo>
                <a:cubicBezTo>
                  <a:pt x="9452626" y="8373"/>
                  <a:pt x="9536022" y="127210"/>
                  <a:pt x="9527019" y="227811"/>
                </a:cubicBezTo>
                <a:cubicBezTo>
                  <a:pt x="9543061" y="332803"/>
                  <a:pt x="9518787" y="454020"/>
                  <a:pt x="9527019" y="656083"/>
                </a:cubicBezTo>
                <a:cubicBezTo>
                  <a:pt x="9535251" y="858146"/>
                  <a:pt x="9517525" y="962850"/>
                  <a:pt x="9527019" y="1139028"/>
                </a:cubicBezTo>
                <a:cubicBezTo>
                  <a:pt x="9534932" y="1282694"/>
                  <a:pt x="9439216" y="1339071"/>
                  <a:pt x="9299208" y="1366839"/>
                </a:cubicBezTo>
                <a:cubicBezTo>
                  <a:pt x="9063574" y="1372451"/>
                  <a:pt x="8895593" y="1343814"/>
                  <a:pt x="8782836" y="1366839"/>
                </a:cubicBezTo>
                <a:cubicBezTo>
                  <a:pt x="8670079" y="1389864"/>
                  <a:pt x="8528815" y="1387648"/>
                  <a:pt x="8357178" y="1366839"/>
                </a:cubicBezTo>
                <a:cubicBezTo>
                  <a:pt x="8185541" y="1346030"/>
                  <a:pt x="8115607" y="1346956"/>
                  <a:pt x="7931520" y="1366839"/>
                </a:cubicBezTo>
                <a:cubicBezTo>
                  <a:pt x="7747433" y="1386722"/>
                  <a:pt x="7241822" y="1402960"/>
                  <a:pt x="7052293" y="1366839"/>
                </a:cubicBezTo>
                <a:cubicBezTo>
                  <a:pt x="6862764" y="1330718"/>
                  <a:pt x="6625897" y="1391670"/>
                  <a:pt x="6445207" y="1366839"/>
                </a:cubicBezTo>
                <a:cubicBezTo>
                  <a:pt x="6264517" y="1342008"/>
                  <a:pt x="5938600" y="1360703"/>
                  <a:pt x="5656693" y="1366839"/>
                </a:cubicBezTo>
                <a:cubicBezTo>
                  <a:pt x="5374786" y="1372975"/>
                  <a:pt x="5316775" y="1342876"/>
                  <a:pt x="5140321" y="1366839"/>
                </a:cubicBezTo>
                <a:cubicBezTo>
                  <a:pt x="4963867" y="1390802"/>
                  <a:pt x="4718835" y="1336701"/>
                  <a:pt x="4533236" y="1366839"/>
                </a:cubicBezTo>
                <a:cubicBezTo>
                  <a:pt x="4347637" y="1396977"/>
                  <a:pt x="4157902" y="1352758"/>
                  <a:pt x="3835436" y="1366839"/>
                </a:cubicBezTo>
                <a:cubicBezTo>
                  <a:pt x="3512970" y="1380920"/>
                  <a:pt x="3292752" y="1397763"/>
                  <a:pt x="3046922" y="1366839"/>
                </a:cubicBezTo>
                <a:cubicBezTo>
                  <a:pt x="2801092" y="1335915"/>
                  <a:pt x="2587518" y="1328327"/>
                  <a:pt x="2258408" y="1366839"/>
                </a:cubicBezTo>
                <a:cubicBezTo>
                  <a:pt x="1929298" y="1405351"/>
                  <a:pt x="1852530" y="1398637"/>
                  <a:pt x="1560609" y="1366839"/>
                </a:cubicBezTo>
                <a:cubicBezTo>
                  <a:pt x="1268688" y="1335041"/>
                  <a:pt x="1324433" y="1362141"/>
                  <a:pt x="1134951" y="1366839"/>
                </a:cubicBezTo>
                <a:cubicBezTo>
                  <a:pt x="945469" y="1371537"/>
                  <a:pt x="657788" y="1369508"/>
                  <a:pt x="227811" y="1366839"/>
                </a:cubicBezTo>
                <a:cubicBezTo>
                  <a:pt x="119541" y="1368711"/>
                  <a:pt x="-13913" y="1279720"/>
                  <a:pt x="0" y="1139028"/>
                </a:cubicBezTo>
                <a:cubicBezTo>
                  <a:pt x="11672" y="1027071"/>
                  <a:pt x="-5699" y="865871"/>
                  <a:pt x="0" y="710756"/>
                </a:cubicBezTo>
                <a:cubicBezTo>
                  <a:pt x="5699" y="555641"/>
                  <a:pt x="16992" y="339554"/>
                  <a:pt x="0" y="227811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211251741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3600" b="1" dirty="0" err="1">
                <a:solidFill>
                  <a:prstClr val="black"/>
                </a:solidFill>
              </a:rPr>
              <a:t>Câu</a:t>
            </a:r>
            <a:r>
              <a:rPr lang="en-US" sz="3600" b="1" dirty="0">
                <a:solidFill>
                  <a:prstClr val="black"/>
                </a:solidFill>
              </a:rPr>
              <a:t> 2: </a:t>
            </a:r>
            <a:r>
              <a:rPr lang="en-US" sz="3600" b="1" dirty="0" err="1">
                <a:solidFill>
                  <a:prstClr val="black"/>
                </a:solidFill>
              </a:rPr>
              <a:t>Kể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tên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một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đồ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dùng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học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tập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em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đã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làm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90953B9-E25C-F62D-6395-DEDA3341011F}"/>
              </a:ext>
            </a:extLst>
          </p:cNvPr>
          <p:cNvGrpSpPr/>
          <p:nvPr/>
        </p:nvGrpSpPr>
        <p:grpSpPr>
          <a:xfrm>
            <a:off x="9209576" y="3803837"/>
            <a:ext cx="3219875" cy="3141555"/>
            <a:chOff x="9209575" y="3803838"/>
            <a:chExt cx="3219875" cy="3141554"/>
          </a:xfrm>
        </p:grpSpPr>
        <p:pic>
          <p:nvPicPr>
            <p:cNvPr id="114" name="Picture 113" descr="Background pattern&#10;&#10;Description automatically generated">
              <a:extLst>
                <a:ext uri="{FF2B5EF4-FFF2-40B4-BE49-F238E27FC236}">
                  <a16:creationId xmlns:a16="http://schemas.microsoft.com/office/drawing/2014/main" id="{B230548C-E840-9E4B-11D3-7E34F8765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575" y="4680747"/>
              <a:ext cx="3219875" cy="2264645"/>
            </a:xfrm>
            <a:prstGeom prst="rect">
              <a:avLst/>
            </a:prstGeom>
          </p:spPr>
        </p:pic>
        <p:pic>
          <p:nvPicPr>
            <p:cNvPr id="112" name="Picture 1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CD17974-D0C9-0754-52F3-4F1F68C88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882" y="3803838"/>
              <a:ext cx="1191985" cy="150963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E95EA73-AC50-4B9E-9DA0-67128ED0FD3C}"/>
              </a:ext>
            </a:extLst>
          </p:cNvPr>
          <p:cNvSpPr txBox="1"/>
          <p:nvPr/>
        </p:nvSpPr>
        <p:spPr>
          <a:xfrm>
            <a:off x="2676525" y="2638425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06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E3021A-6607-E53E-AADC-18D1596E49BC}"/>
              </a:ext>
            </a:extLst>
          </p:cNvPr>
          <p:cNvSpPr/>
          <p:nvPr/>
        </p:nvSpPr>
        <p:spPr>
          <a:xfrm>
            <a:off x="1589087" y="473941"/>
            <a:ext cx="9527019" cy="1366839"/>
          </a:xfrm>
          <a:custGeom>
            <a:avLst/>
            <a:gdLst>
              <a:gd name="connsiteX0" fmla="*/ 0 w 9527019"/>
              <a:gd name="connsiteY0" fmla="*/ 227811 h 1366839"/>
              <a:gd name="connsiteX1" fmla="*/ 227811 w 9527019"/>
              <a:gd name="connsiteY1" fmla="*/ 0 h 1366839"/>
              <a:gd name="connsiteX2" fmla="*/ 744183 w 9527019"/>
              <a:gd name="connsiteY2" fmla="*/ 0 h 1366839"/>
              <a:gd name="connsiteX3" fmla="*/ 1169841 w 9527019"/>
              <a:gd name="connsiteY3" fmla="*/ 0 h 1366839"/>
              <a:gd name="connsiteX4" fmla="*/ 1958354 w 9527019"/>
              <a:gd name="connsiteY4" fmla="*/ 0 h 1366839"/>
              <a:gd name="connsiteX5" fmla="*/ 2837582 w 9527019"/>
              <a:gd name="connsiteY5" fmla="*/ 0 h 1366839"/>
              <a:gd name="connsiteX6" fmla="*/ 3626096 w 9527019"/>
              <a:gd name="connsiteY6" fmla="*/ 0 h 1366839"/>
              <a:gd name="connsiteX7" fmla="*/ 4233182 w 9527019"/>
              <a:gd name="connsiteY7" fmla="*/ 0 h 1366839"/>
              <a:gd name="connsiteX8" fmla="*/ 4840267 w 9527019"/>
              <a:gd name="connsiteY8" fmla="*/ 0 h 1366839"/>
              <a:gd name="connsiteX9" fmla="*/ 5356639 w 9527019"/>
              <a:gd name="connsiteY9" fmla="*/ 0 h 1366839"/>
              <a:gd name="connsiteX10" fmla="*/ 6054439 w 9527019"/>
              <a:gd name="connsiteY10" fmla="*/ 0 h 1366839"/>
              <a:gd name="connsiteX11" fmla="*/ 6752239 w 9527019"/>
              <a:gd name="connsiteY11" fmla="*/ 0 h 1366839"/>
              <a:gd name="connsiteX12" fmla="*/ 7177897 w 9527019"/>
              <a:gd name="connsiteY12" fmla="*/ 0 h 1366839"/>
              <a:gd name="connsiteX13" fmla="*/ 7875696 w 9527019"/>
              <a:gd name="connsiteY13" fmla="*/ 0 h 1366839"/>
              <a:gd name="connsiteX14" fmla="*/ 8664210 w 9527019"/>
              <a:gd name="connsiteY14" fmla="*/ 0 h 1366839"/>
              <a:gd name="connsiteX15" fmla="*/ 9299208 w 9527019"/>
              <a:gd name="connsiteY15" fmla="*/ 0 h 1366839"/>
              <a:gd name="connsiteX16" fmla="*/ 9527019 w 9527019"/>
              <a:gd name="connsiteY16" fmla="*/ 227811 h 1366839"/>
              <a:gd name="connsiteX17" fmla="*/ 9527019 w 9527019"/>
              <a:gd name="connsiteY17" fmla="*/ 656083 h 1366839"/>
              <a:gd name="connsiteX18" fmla="*/ 9527019 w 9527019"/>
              <a:gd name="connsiteY18" fmla="*/ 1139028 h 1366839"/>
              <a:gd name="connsiteX19" fmla="*/ 9299208 w 9527019"/>
              <a:gd name="connsiteY19" fmla="*/ 1366839 h 1366839"/>
              <a:gd name="connsiteX20" fmla="*/ 8692122 w 9527019"/>
              <a:gd name="connsiteY20" fmla="*/ 1366839 h 1366839"/>
              <a:gd name="connsiteX21" fmla="*/ 8085036 w 9527019"/>
              <a:gd name="connsiteY21" fmla="*/ 1366839 h 1366839"/>
              <a:gd name="connsiteX22" fmla="*/ 7205809 w 9527019"/>
              <a:gd name="connsiteY22" fmla="*/ 1366839 h 1366839"/>
              <a:gd name="connsiteX23" fmla="*/ 6689437 w 9527019"/>
              <a:gd name="connsiteY23" fmla="*/ 1366839 h 1366839"/>
              <a:gd name="connsiteX24" fmla="*/ 5991637 w 9527019"/>
              <a:gd name="connsiteY24" fmla="*/ 1366839 h 1366839"/>
              <a:gd name="connsiteX25" fmla="*/ 5565979 w 9527019"/>
              <a:gd name="connsiteY25" fmla="*/ 1366839 h 1366839"/>
              <a:gd name="connsiteX26" fmla="*/ 5140321 w 9527019"/>
              <a:gd name="connsiteY26" fmla="*/ 1366839 h 1366839"/>
              <a:gd name="connsiteX27" fmla="*/ 4714664 w 9527019"/>
              <a:gd name="connsiteY27" fmla="*/ 1366839 h 1366839"/>
              <a:gd name="connsiteX28" fmla="*/ 4016864 w 9527019"/>
              <a:gd name="connsiteY28" fmla="*/ 1366839 h 1366839"/>
              <a:gd name="connsiteX29" fmla="*/ 3591206 w 9527019"/>
              <a:gd name="connsiteY29" fmla="*/ 1366839 h 1366839"/>
              <a:gd name="connsiteX30" fmla="*/ 2711978 w 9527019"/>
              <a:gd name="connsiteY30" fmla="*/ 1366839 h 1366839"/>
              <a:gd name="connsiteX31" fmla="*/ 2014178 w 9527019"/>
              <a:gd name="connsiteY31" fmla="*/ 1366839 h 1366839"/>
              <a:gd name="connsiteX32" fmla="*/ 1407093 w 9527019"/>
              <a:gd name="connsiteY32" fmla="*/ 1366839 h 1366839"/>
              <a:gd name="connsiteX33" fmla="*/ 890721 w 9527019"/>
              <a:gd name="connsiteY33" fmla="*/ 1366839 h 1366839"/>
              <a:gd name="connsiteX34" fmla="*/ 227811 w 9527019"/>
              <a:gd name="connsiteY34" fmla="*/ 1366839 h 1366839"/>
              <a:gd name="connsiteX35" fmla="*/ 0 w 9527019"/>
              <a:gd name="connsiteY35" fmla="*/ 1139028 h 1366839"/>
              <a:gd name="connsiteX36" fmla="*/ 0 w 9527019"/>
              <a:gd name="connsiteY36" fmla="*/ 692532 h 1366839"/>
              <a:gd name="connsiteX37" fmla="*/ 0 w 9527019"/>
              <a:gd name="connsiteY37" fmla="*/ 227811 h 136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527019" h="1366839" fill="none" extrusionOk="0">
                <a:moveTo>
                  <a:pt x="0" y="227811"/>
                </a:moveTo>
                <a:cubicBezTo>
                  <a:pt x="-29136" y="95063"/>
                  <a:pt x="92580" y="2282"/>
                  <a:pt x="227811" y="0"/>
                </a:cubicBezTo>
                <a:cubicBezTo>
                  <a:pt x="382544" y="-6710"/>
                  <a:pt x="602965" y="1659"/>
                  <a:pt x="744183" y="0"/>
                </a:cubicBezTo>
                <a:cubicBezTo>
                  <a:pt x="885401" y="-1659"/>
                  <a:pt x="980237" y="4734"/>
                  <a:pt x="1169841" y="0"/>
                </a:cubicBezTo>
                <a:cubicBezTo>
                  <a:pt x="1359445" y="-4734"/>
                  <a:pt x="1771454" y="-7273"/>
                  <a:pt x="1958354" y="0"/>
                </a:cubicBezTo>
                <a:cubicBezTo>
                  <a:pt x="2145254" y="7273"/>
                  <a:pt x="2443206" y="11793"/>
                  <a:pt x="2837582" y="0"/>
                </a:cubicBezTo>
                <a:cubicBezTo>
                  <a:pt x="3231958" y="-11793"/>
                  <a:pt x="3310405" y="-16961"/>
                  <a:pt x="3626096" y="0"/>
                </a:cubicBezTo>
                <a:cubicBezTo>
                  <a:pt x="3941787" y="16961"/>
                  <a:pt x="4015651" y="22123"/>
                  <a:pt x="4233182" y="0"/>
                </a:cubicBezTo>
                <a:cubicBezTo>
                  <a:pt x="4450713" y="-22123"/>
                  <a:pt x="4670614" y="2323"/>
                  <a:pt x="4840267" y="0"/>
                </a:cubicBezTo>
                <a:cubicBezTo>
                  <a:pt x="5009920" y="-2323"/>
                  <a:pt x="5221683" y="-4844"/>
                  <a:pt x="5356639" y="0"/>
                </a:cubicBezTo>
                <a:cubicBezTo>
                  <a:pt x="5491595" y="4844"/>
                  <a:pt x="5844702" y="19134"/>
                  <a:pt x="6054439" y="0"/>
                </a:cubicBezTo>
                <a:cubicBezTo>
                  <a:pt x="6264176" y="-19134"/>
                  <a:pt x="6442117" y="-1582"/>
                  <a:pt x="6752239" y="0"/>
                </a:cubicBezTo>
                <a:cubicBezTo>
                  <a:pt x="7062361" y="1582"/>
                  <a:pt x="7060804" y="-1910"/>
                  <a:pt x="7177897" y="0"/>
                </a:cubicBezTo>
                <a:cubicBezTo>
                  <a:pt x="7294990" y="1910"/>
                  <a:pt x="7617448" y="-11278"/>
                  <a:pt x="7875696" y="0"/>
                </a:cubicBezTo>
                <a:cubicBezTo>
                  <a:pt x="8133944" y="11278"/>
                  <a:pt x="8348455" y="-15699"/>
                  <a:pt x="8664210" y="0"/>
                </a:cubicBezTo>
                <a:cubicBezTo>
                  <a:pt x="8979965" y="15699"/>
                  <a:pt x="9043555" y="1324"/>
                  <a:pt x="9299208" y="0"/>
                </a:cubicBezTo>
                <a:cubicBezTo>
                  <a:pt x="9420289" y="27810"/>
                  <a:pt x="9536501" y="92377"/>
                  <a:pt x="9527019" y="227811"/>
                </a:cubicBezTo>
                <a:cubicBezTo>
                  <a:pt x="9545053" y="382538"/>
                  <a:pt x="9533603" y="529344"/>
                  <a:pt x="9527019" y="656083"/>
                </a:cubicBezTo>
                <a:cubicBezTo>
                  <a:pt x="9520435" y="782822"/>
                  <a:pt x="9547404" y="1035816"/>
                  <a:pt x="9527019" y="1139028"/>
                </a:cubicBezTo>
                <a:cubicBezTo>
                  <a:pt x="9523913" y="1267849"/>
                  <a:pt x="9420022" y="1346213"/>
                  <a:pt x="9299208" y="1366839"/>
                </a:cubicBezTo>
                <a:cubicBezTo>
                  <a:pt x="9043711" y="1344502"/>
                  <a:pt x="8857440" y="1349829"/>
                  <a:pt x="8692122" y="1366839"/>
                </a:cubicBezTo>
                <a:cubicBezTo>
                  <a:pt x="8526804" y="1383849"/>
                  <a:pt x="8334842" y="1395094"/>
                  <a:pt x="8085036" y="1366839"/>
                </a:cubicBezTo>
                <a:cubicBezTo>
                  <a:pt x="7835230" y="1338584"/>
                  <a:pt x="7382757" y="1381169"/>
                  <a:pt x="7205809" y="1366839"/>
                </a:cubicBezTo>
                <a:cubicBezTo>
                  <a:pt x="7028861" y="1352509"/>
                  <a:pt x="6855901" y="1375422"/>
                  <a:pt x="6689437" y="1366839"/>
                </a:cubicBezTo>
                <a:cubicBezTo>
                  <a:pt x="6522973" y="1358256"/>
                  <a:pt x="6162796" y="1375232"/>
                  <a:pt x="5991637" y="1366839"/>
                </a:cubicBezTo>
                <a:cubicBezTo>
                  <a:pt x="5820478" y="1358446"/>
                  <a:pt x="5731903" y="1369904"/>
                  <a:pt x="5565979" y="1366839"/>
                </a:cubicBezTo>
                <a:cubicBezTo>
                  <a:pt x="5400055" y="1363774"/>
                  <a:pt x="5312797" y="1378870"/>
                  <a:pt x="5140321" y="1366839"/>
                </a:cubicBezTo>
                <a:cubicBezTo>
                  <a:pt x="4967845" y="1354808"/>
                  <a:pt x="4843082" y="1359636"/>
                  <a:pt x="4714664" y="1366839"/>
                </a:cubicBezTo>
                <a:cubicBezTo>
                  <a:pt x="4586246" y="1374042"/>
                  <a:pt x="4251587" y="1384795"/>
                  <a:pt x="4016864" y="1366839"/>
                </a:cubicBezTo>
                <a:cubicBezTo>
                  <a:pt x="3782141" y="1348883"/>
                  <a:pt x="3735045" y="1379246"/>
                  <a:pt x="3591206" y="1366839"/>
                </a:cubicBezTo>
                <a:cubicBezTo>
                  <a:pt x="3447367" y="1354432"/>
                  <a:pt x="3127379" y="1348511"/>
                  <a:pt x="2711978" y="1366839"/>
                </a:cubicBezTo>
                <a:cubicBezTo>
                  <a:pt x="2296577" y="1385167"/>
                  <a:pt x="2246080" y="1378141"/>
                  <a:pt x="2014178" y="1366839"/>
                </a:cubicBezTo>
                <a:cubicBezTo>
                  <a:pt x="1782276" y="1355537"/>
                  <a:pt x="1659580" y="1356485"/>
                  <a:pt x="1407093" y="1366839"/>
                </a:cubicBezTo>
                <a:cubicBezTo>
                  <a:pt x="1154606" y="1377193"/>
                  <a:pt x="1101989" y="1349772"/>
                  <a:pt x="890721" y="1366839"/>
                </a:cubicBezTo>
                <a:cubicBezTo>
                  <a:pt x="679453" y="1383906"/>
                  <a:pt x="550851" y="1394570"/>
                  <a:pt x="227811" y="1366839"/>
                </a:cubicBezTo>
                <a:cubicBezTo>
                  <a:pt x="102665" y="1363727"/>
                  <a:pt x="2243" y="1247639"/>
                  <a:pt x="0" y="1139028"/>
                </a:cubicBezTo>
                <a:cubicBezTo>
                  <a:pt x="3651" y="983267"/>
                  <a:pt x="-20441" y="788483"/>
                  <a:pt x="0" y="692532"/>
                </a:cubicBezTo>
                <a:cubicBezTo>
                  <a:pt x="20441" y="596581"/>
                  <a:pt x="16095" y="459707"/>
                  <a:pt x="0" y="227811"/>
                </a:cubicBezTo>
                <a:close/>
              </a:path>
              <a:path w="9527019" h="1366839" stroke="0" extrusionOk="0">
                <a:moveTo>
                  <a:pt x="0" y="227811"/>
                </a:moveTo>
                <a:cubicBezTo>
                  <a:pt x="-1019" y="105303"/>
                  <a:pt x="71353" y="5866"/>
                  <a:pt x="227811" y="0"/>
                </a:cubicBezTo>
                <a:cubicBezTo>
                  <a:pt x="485713" y="-15171"/>
                  <a:pt x="493448" y="-25594"/>
                  <a:pt x="744183" y="0"/>
                </a:cubicBezTo>
                <a:cubicBezTo>
                  <a:pt x="994918" y="25594"/>
                  <a:pt x="1028990" y="8144"/>
                  <a:pt x="1260555" y="0"/>
                </a:cubicBezTo>
                <a:cubicBezTo>
                  <a:pt x="1492120" y="-8144"/>
                  <a:pt x="1629791" y="28215"/>
                  <a:pt x="1867640" y="0"/>
                </a:cubicBezTo>
                <a:cubicBezTo>
                  <a:pt x="2105489" y="-28215"/>
                  <a:pt x="2507771" y="38625"/>
                  <a:pt x="2746868" y="0"/>
                </a:cubicBezTo>
                <a:cubicBezTo>
                  <a:pt x="2985965" y="-38625"/>
                  <a:pt x="3398168" y="-7756"/>
                  <a:pt x="3626096" y="0"/>
                </a:cubicBezTo>
                <a:cubicBezTo>
                  <a:pt x="3854024" y="7756"/>
                  <a:pt x="4029480" y="8420"/>
                  <a:pt x="4142468" y="0"/>
                </a:cubicBezTo>
                <a:cubicBezTo>
                  <a:pt x="4255456" y="-8420"/>
                  <a:pt x="4598442" y="-40136"/>
                  <a:pt x="5021695" y="0"/>
                </a:cubicBezTo>
                <a:cubicBezTo>
                  <a:pt x="5444948" y="40136"/>
                  <a:pt x="5252035" y="14598"/>
                  <a:pt x="5447353" y="0"/>
                </a:cubicBezTo>
                <a:cubicBezTo>
                  <a:pt x="5642671" y="-14598"/>
                  <a:pt x="5759352" y="5243"/>
                  <a:pt x="5963725" y="0"/>
                </a:cubicBezTo>
                <a:cubicBezTo>
                  <a:pt x="6168098" y="-5243"/>
                  <a:pt x="6436407" y="20525"/>
                  <a:pt x="6661525" y="0"/>
                </a:cubicBezTo>
                <a:cubicBezTo>
                  <a:pt x="6886643" y="-20525"/>
                  <a:pt x="7015398" y="19724"/>
                  <a:pt x="7268611" y="0"/>
                </a:cubicBezTo>
                <a:cubicBezTo>
                  <a:pt x="7521824" y="-19724"/>
                  <a:pt x="7742689" y="-3970"/>
                  <a:pt x="7966410" y="0"/>
                </a:cubicBezTo>
                <a:cubicBezTo>
                  <a:pt x="8190131" y="3970"/>
                  <a:pt x="8238251" y="15022"/>
                  <a:pt x="8482782" y="0"/>
                </a:cubicBezTo>
                <a:cubicBezTo>
                  <a:pt x="8727313" y="-15022"/>
                  <a:pt x="8953432" y="-30676"/>
                  <a:pt x="9299208" y="0"/>
                </a:cubicBezTo>
                <a:cubicBezTo>
                  <a:pt x="9452626" y="8373"/>
                  <a:pt x="9536022" y="127210"/>
                  <a:pt x="9527019" y="227811"/>
                </a:cubicBezTo>
                <a:cubicBezTo>
                  <a:pt x="9543061" y="332803"/>
                  <a:pt x="9518787" y="454020"/>
                  <a:pt x="9527019" y="656083"/>
                </a:cubicBezTo>
                <a:cubicBezTo>
                  <a:pt x="9535251" y="858146"/>
                  <a:pt x="9517525" y="962850"/>
                  <a:pt x="9527019" y="1139028"/>
                </a:cubicBezTo>
                <a:cubicBezTo>
                  <a:pt x="9534932" y="1282694"/>
                  <a:pt x="9439216" y="1339071"/>
                  <a:pt x="9299208" y="1366839"/>
                </a:cubicBezTo>
                <a:cubicBezTo>
                  <a:pt x="9063574" y="1372451"/>
                  <a:pt x="8895593" y="1343814"/>
                  <a:pt x="8782836" y="1366839"/>
                </a:cubicBezTo>
                <a:cubicBezTo>
                  <a:pt x="8670079" y="1389864"/>
                  <a:pt x="8528815" y="1387648"/>
                  <a:pt x="8357178" y="1366839"/>
                </a:cubicBezTo>
                <a:cubicBezTo>
                  <a:pt x="8185541" y="1346030"/>
                  <a:pt x="8115607" y="1346956"/>
                  <a:pt x="7931520" y="1366839"/>
                </a:cubicBezTo>
                <a:cubicBezTo>
                  <a:pt x="7747433" y="1386722"/>
                  <a:pt x="7241822" y="1402960"/>
                  <a:pt x="7052293" y="1366839"/>
                </a:cubicBezTo>
                <a:cubicBezTo>
                  <a:pt x="6862764" y="1330718"/>
                  <a:pt x="6625897" y="1391670"/>
                  <a:pt x="6445207" y="1366839"/>
                </a:cubicBezTo>
                <a:cubicBezTo>
                  <a:pt x="6264517" y="1342008"/>
                  <a:pt x="5938600" y="1360703"/>
                  <a:pt x="5656693" y="1366839"/>
                </a:cubicBezTo>
                <a:cubicBezTo>
                  <a:pt x="5374786" y="1372975"/>
                  <a:pt x="5316775" y="1342876"/>
                  <a:pt x="5140321" y="1366839"/>
                </a:cubicBezTo>
                <a:cubicBezTo>
                  <a:pt x="4963867" y="1390802"/>
                  <a:pt x="4718835" y="1336701"/>
                  <a:pt x="4533236" y="1366839"/>
                </a:cubicBezTo>
                <a:cubicBezTo>
                  <a:pt x="4347637" y="1396977"/>
                  <a:pt x="4157902" y="1352758"/>
                  <a:pt x="3835436" y="1366839"/>
                </a:cubicBezTo>
                <a:cubicBezTo>
                  <a:pt x="3512970" y="1380920"/>
                  <a:pt x="3292752" y="1397763"/>
                  <a:pt x="3046922" y="1366839"/>
                </a:cubicBezTo>
                <a:cubicBezTo>
                  <a:pt x="2801092" y="1335915"/>
                  <a:pt x="2587518" y="1328327"/>
                  <a:pt x="2258408" y="1366839"/>
                </a:cubicBezTo>
                <a:cubicBezTo>
                  <a:pt x="1929298" y="1405351"/>
                  <a:pt x="1852530" y="1398637"/>
                  <a:pt x="1560609" y="1366839"/>
                </a:cubicBezTo>
                <a:cubicBezTo>
                  <a:pt x="1268688" y="1335041"/>
                  <a:pt x="1324433" y="1362141"/>
                  <a:pt x="1134951" y="1366839"/>
                </a:cubicBezTo>
                <a:cubicBezTo>
                  <a:pt x="945469" y="1371537"/>
                  <a:pt x="657788" y="1369508"/>
                  <a:pt x="227811" y="1366839"/>
                </a:cubicBezTo>
                <a:cubicBezTo>
                  <a:pt x="119541" y="1368711"/>
                  <a:pt x="-13913" y="1279720"/>
                  <a:pt x="0" y="1139028"/>
                </a:cubicBezTo>
                <a:cubicBezTo>
                  <a:pt x="11672" y="1027071"/>
                  <a:pt x="-5699" y="865871"/>
                  <a:pt x="0" y="710756"/>
                </a:cubicBezTo>
                <a:cubicBezTo>
                  <a:pt x="5699" y="555641"/>
                  <a:pt x="16992" y="339554"/>
                  <a:pt x="0" y="227811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211251741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Vì sao nên làm đồ chơi từ vật liệu đã qua sử 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90953B9-E25C-F62D-6395-DEDA3341011F}"/>
              </a:ext>
            </a:extLst>
          </p:cNvPr>
          <p:cNvGrpSpPr/>
          <p:nvPr/>
        </p:nvGrpSpPr>
        <p:grpSpPr>
          <a:xfrm>
            <a:off x="9209576" y="3803837"/>
            <a:ext cx="3219875" cy="3141555"/>
            <a:chOff x="9209575" y="3803838"/>
            <a:chExt cx="3219875" cy="3141554"/>
          </a:xfrm>
        </p:grpSpPr>
        <p:pic>
          <p:nvPicPr>
            <p:cNvPr id="114" name="Picture 113" descr="Background pattern&#10;&#10;Description automatically generated">
              <a:extLst>
                <a:ext uri="{FF2B5EF4-FFF2-40B4-BE49-F238E27FC236}">
                  <a16:creationId xmlns:a16="http://schemas.microsoft.com/office/drawing/2014/main" id="{B230548C-E840-9E4B-11D3-7E34F8765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575" y="4680747"/>
              <a:ext cx="3219875" cy="2264645"/>
            </a:xfrm>
            <a:prstGeom prst="rect">
              <a:avLst/>
            </a:prstGeom>
          </p:spPr>
        </p:pic>
        <p:pic>
          <p:nvPicPr>
            <p:cNvPr id="112" name="Picture 1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CD17974-D0C9-0754-52F3-4F1F68C88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882" y="3803838"/>
              <a:ext cx="1191985" cy="150963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E95EA73-AC50-4B9E-9DA0-67128ED0FD3C}"/>
              </a:ext>
            </a:extLst>
          </p:cNvPr>
          <p:cNvSpPr txBox="1"/>
          <p:nvPr/>
        </p:nvSpPr>
        <p:spPr>
          <a:xfrm>
            <a:off x="2016649" y="2949510"/>
            <a:ext cx="943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bảo vệ môi trường và tiết kiệm chi phí.	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E3021A-6607-E53E-AADC-18D1596E49BC}"/>
              </a:ext>
            </a:extLst>
          </p:cNvPr>
          <p:cNvSpPr/>
          <p:nvPr/>
        </p:nvSpPr>
        <p:spPr>
          <a:xfrm>
            <a:off x="1589087" y="473941"/>
            <a:ext cx="9527019" cy="1366839"/>
          </a:xfrm>
          <a:custGeom>
            <a:avLst/>
            <a:gdLst>
              <a:gd name="connsiteX0" fmla="*/ 0 w 9527019"/>
              <a:gd name="connsiteY0" fmla="*/ 227811 h 1366839"/>
              <a:gd name="connsiteX1" fmla="*/ 227811 w 9527019"/>
              <a:gd name="connsiteY1" fmla="*/ 0 h 1366839"/>
              <a:gd name="connsiteX2" fmla="*/ 744183 w 9527019"/>
              <a:gd name="connsiteY2" fmla="*/ 0 h 1366839"/>
              <a:gd name="connsiteX3" fmla="*/ 1169841 w 9527019"/>
              <a:gd name="connsiteY3" fmla="*/ 0 h 1366839"/>
              <a:gd name="connsiteX4" fmla="*/ 1958354 w 9527019"/>
              <a:gd name="connsiteY4" fmla="*/ 0 h 1366839"/>
              <a:gd name="connsiteX5" fmla="*/ 2837582 w 9527019"/>
              <a:gd name="connsiteY5" fmla="*/ 0 h 1366839"/>
              <a:gd name="connsiteX6" fmla="*/ 3626096 w 9527019"/>
              <a:gd name="connsiteY6" fmla="*/ 0 h 1366839"/>
              <a:gd name="connsiteX7" fmla="*/ 4233182 w 9527019"/>
              <a:gd name="connsiteY7" fmla="*/ 0 h 1366839"/>
              <a:gd name="connsiteX8" fmla="*/ 4840267 w 9527019"/>
              <a:gd name="connsiteY8" fmla="*/ 0 h 1366839"/>
              <a:gd name="connsiteX9" fmla="*/ 5356639 w 9527019"/>
              <a:gd name="connsiteY9" fmla="*/ 0 h 1366839"/>
              <a:gd name="connsiteX10" fmla="*/ 6054439 w 9527019"/>
              <a:gd name="connsiteY10" fmla="*/ 0 h 1366839"/>
              <a:gd name="connsiteX11" fmla="*/ 6752239 w 9527019"/>
              <a:gd name="connsiteY11" fmla="*/ 0 h 1366839"/>
              <a:gd name="connsiteX12" fmla="*/ 7177897 w 9527019"/>
              <a:gd name="connsiteY12" fmla="*/ 0 h 1366839"/>
              <a:gd name="connsiteX13" fmla="*/ 7875696 w 9527019"/>
              <a:gd name="connsiteY13" fmla="*/ 0 h 1366839"/>
              <a:gd name="connsiteX14" fmla="*/ 8664210 w 9527019"/>
              <a:gd name="connsiteY14" fmla="*/ 0 h 1366839"/>
              <a:gd name="connsiteX15" fmla="*/ 9299208 w 9527019"/>
              <a:gd name="connsiteY15" fmla="*/ 0 h 1366839"/>
              <a:gd name="connsiteX16" fmla="*/ 9527019 w 9527019"/>
              <a:gd name="connsiteY16" fmla="*/ 227811 h 1366839"/>
              <a:gd name="connsiteX17" fmla="*/ 9527019 w 9527019"/>
              <a:gd name="connsiteY17" fmla="*/ 656083 h 1366839"/>
              <a:gd name="connsiteX18" fmla="*/ 9527019 w 9527019"/>
              <a:gd name="connsiteY18" fmla="*/ 1139028 h 1366839"/>
              <a:gd name="connsiteX19" fmla="*/ 9299208 w 9527019"/>
              <a:gd name="connsiteY19" fmla="*/ 1366839 h 1366839"/>
              <a:gd name="connsiteX20" fmla="*/ 8692122 w 9527019"/>
              <a:gd name="connsiteY20" fmla="*/ 1366839 h 1366839"/>
              <a:gd name="connsiteX21" fmla="*/ 8085036 w 9527019"/>
              <a:gd name="connsiteY21" fmla="*/ 1366839 h 1366839"/>
              <a:gd name="connsiteX22" fmla="*/ 7205809 w 9527019"/>
              <a:gd name="connsiteY22" fmla="*/ 1366839 h 1366839"/>
              <a:gd name="connsiteX23" fmla="*/ 6689437 w 9527019"/>
              <a:gd name="connsiteY23" fmla="*/ 1366839 h 1366839"/>
              <a:gd name="connsiteX24" fmla="*/ 5991637 w 9527019"/>
              <a:gd name="connsiteY24" fmla="*/ 1366839 h 1366839"/>
              <a:gd name="connsiteX25" fmla="*/ 5565979 w 9527019"/>
              <a:gd name="connsiteY25" fmla="*/ 1366839 h 1366839"/>
              <a:gd name="connsiteX26" fmla="*/ 5140321 w 9527019"/>
              <a:gd name="connsiteY26" fmla="*/ 1366839 h 1366839"/>
              <a:gd name="connsiteX27" fmla="*/ 4714664 w 9527019"/>
              <a:gd name="connsiteY27" fmla="*/ 1366839 h 1366839"/>
              <a:gd name="connsiteX28" fmla="*/ 4016864 w 9527019"/>
              <a:gd name="connsiteY28" fmla="*/ 1366839 h 1366839"/>
              <a:gd name="connsiteX29" fmla="*/ 3591206 w 9527019"/>
              <a:gd name="connsiteY29" fmla="*/ 1366839 h 1366839"/>
              <a:gd name="connsiteX30" fmla="*/ 2711978 w 9527019"/>
              <a:gd name="connsiteY30" fmla="*/ 1366839 h 1366839"/>
              <a:gd name="connsiteX31" fmla="*/ 2014178 w 9527019"/>
              <a:gd name="connsiteY31" fmla="*/ 1366839 h 1366839"/>
              <a:gd name="connsiteX32" fmla="*/ 1407093 w 9527019"/>
              <a:gd name="connsiteY32" fmla="*/ 1366839 h 1366839"/>
              <a:gd name="connsiteX33" fmla="*/ 890721 w 9527019"/>
              <a:gd name="connsiteY33" fmla="*/ 1366839 h 1366839"/>
              <a:gd name="connsiteX34" fmla="*/ 227811 w 9527019"/>
              <a:gd name="connsiteY34" fmla="*/ 1366839 h 1366839"/>
              <a:gd name="connsiteX35" fmla="*/ 0 w 9527019"/>
              <a:gd name="connsiteY35" fmla="*/ 1139028 h 1366839"/>
              <a:gd name="connsiteX36" fmla="*/ 0 w 9527019"/>
              <a:gd name="connsiteY36" fmla="*/ 692532 h 1366839"/>
              <a:gd name="connsiteX37" fmla="*/ 0 w 9527019"/>
              <a:gd name="connsiteY37" fmla="*/ 227811 h 136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527019" h="1366839" fill="none" extrusionOk="0">
                <a:moveTo>
                  <a:pt x="0" y="227811"/>
                </a:moveTo>
                <a:cubicBezTo>
                  <a:pt x="-29136" y="95063"/>
                  <a:pt x="92580" y="2282"/>
                  <a:pt x="227811" y="0"/>
                </a:cubicBezTo>
                <a:cubicBezTo>
                  <a:pt x="382544" y="-6710"/>
                  <a:pt x="602965" y="1659"/>
                  <a:pt x="744183" y="0"/>
                </a:cubicBezTo>
                <a:cubicBezTo>
                  <a:pt x="885401" y="-1659"/>
                  <a:pt x="980237" y="4734"/>
                  <a:pt x="1169841" y="0"/>
                </a:cubicBezTo>
                <a:cubicBezTo>
                  <a:pt x="1359445" y="-4734"/>
                  <a:pt x="1771454" y="-7273"/>
                  <a:pt x="1958354" y="0"/>
                </a:cubicBezTo>
                <a:cubicBezTo>
                  <a:pt x="2145254" y="7273"/>
                  <a:pt x="2443206" y="11793"/>
                  <a:pt x="2837582" y="0"/>
                </a:cubicBezTo>
                <a:cubicBezTo>
                  <a:pt x="3231958" y="-11793"/>
                  <a:pt x="3310405" y="-16961"/>
                  <a:pt x="3626096" y="0"/>
                </a:cubicBezTo>
                <a:cubicBezTo>
                  <a:pt x="3941787" y="16961"/>
                  <a:pt x="4015651" y="22123"/>
                  <a:pt x="4233182" y="0"/>
                </a:cubicBezTo>
                <a:cubicBezTo>
                  <a:pt x="4450713" y="-22123"/>
                  <a:pt x="4670614" y="2323"/>
                  <a:pt x="4840267" y="0"/>
                </a:cubicBezTo>
                <a:cubicBezTo>
                  <a:pt x="5009920" y="-2323"/>
                  <a:pt x="5221683" y="-4844"/>
                  <a:pt x="5356639" y="0"/>
                </a:cubicBezTo>
                <a:cubicBezTo>
                  <a:pt x="5491595" y="4844"/>
                  <a:pt x="5844702" y="19134"/>
                  <a:pt x="6054439" y="0"/>
                </a:cubicBezTo>
                <a:cubicBezTo>
                  <a:pt x="6264176" y="-19134"/>
                  <a:pt x="6442117" y="-1582"/>
                  <a:pt x="6752239" y="0"/>
                </a:cubicBezTo>
                <a:cubicBezTo>
                  <a:pt x="7062361" y="1582"/>
                  <a:pt x="7060804" y="-1910"/>
                  <a:pt x="7177897" y="0"/>
                </a:cubicBezTo>
                <a:cubicBezTo>
                  <a:pt x="7294990" y="1910"/>
                  <a:pt x="7617448" y="-11278"/>
                  <a:pt x="7875696" y="0"/>
                </a:cubicBezTo>
                <a:cubicBezTo>
                  <a:pt x="8133944" y="11278"/>
                  <a:pt x="8348455" y="-15699"/>
                  <a:pt x="8664210" y="0"/>
                </a:cubicBezTo>
                <a:cubicBezTo>
                  <a:pt x="8979965" y="15699"/>
                  <a:pt x="9043555" y="1324"/>
                  <a:pt x="9299208" y="0"/>
                </a:cubicBezTo>
                <a:cubicBezTo>
                  <a:pt x="9420289" y="27810"/>
                  <a:pt x="9536501" y="92377"/>
                  <a:pt x="9527019" y="227811"/>
                </a:cubicBezTo>
                <a:cubicBezTo>
                  <a:pt x="9545053" y="382538"/>
                  <a:pt x="9533603" y="529344"/>
                  <a:pt x="9527019" y="656083"/>
                </a:cubicBezTo>
                <a:cubicBezTo>
                  <a:pt x="9520435" y="782822"/>
                  <a:pt x="9547404" y="1035816"/>
                  <a:pt x="9527019" y="1139028"/>
                </a:cubicBezTo>
                <a:cubicBezTo>
                  <a:pt x="9523913" y="1267849"/>
                  <a:pt x="9420022" y="1346213"/>
                  <a:pt x="9299208" y="1366839"/>
                </a:cubicBezTo>
                <a:cubicBezTo>
                  <a:pt x="9043711" y="1344502"/>
                  <a:pt x="8857440" y="1349829"/>
                  <a:pt x="8692122" y="1366839"/>
                </a:cubicBezTo>
                <a:cubicBezTo>
                  <a:pt x="8526804" y="1383849"/>
                  <a:pt x="8334842" y="1395094"/>
                  <a:pt x="8085036" y="1366839"/>
                </a:cubicBezTo>
                <a:cubicBezTo>
                  <a:pt x="7835230" y="1338584"/>
                  <a:pt x="7382757" y="1381169"/>
                  <a:pt x="7205809" y="1366839"/>
                </a:cubicBezTo>
                <a:cubicBezTo>
                  <a:pt x="7028861" y="1352509"/>
                  <a:pt x="6855901" y="1375422"/>
                  <a:pt x="6689437" y="1366839"/>
                </a:cubicBezTo>
                <a:cubicBezTo>
                  <a:pt x="6522973" y="1358256"/>
                  <a:pt x="6162796" y="1375232"/>
                  <a:pt x="5991637" y="1366839"/>
                </a:cubicBezTo>
                <a:cubicBezTo>
                  <a:pt x="5820478" y="1358446"/>
                  <a:pt x="5731903" y="1369904"/>
                  <a:pt x="5565979" y="1366839"/>
                </a:cubicBezTo>
                <a:cubicBezTo>
                  <a:pt x="5400055" y="1363774"/>
                  <a:pt x="5312797" y="1378870"/>
                  <a:pt x="5140321" y="1366839"/>
                </a:cubicBezTo>
                <a:cubicBezTo>
                  <a:pt x="4967845" y="1354808"/>
                  <a:pt x="4843082" y="1359636"/>
                  <a:pt x="4714664" y="1366839"/>
                </a:cubicBezTo>
                <a:cubicBezTo>
                  <a:pt x="4586246" y="1374042"/>
                  <a:pt x="4251587" y="1384795"/>
                  <a:pt x="4016864" y="1366839"/>
                </a:cubicBezTo>
                <a:cubicBezTo>
                  <a:pt x="3782141" y="1348883"/>
                  <a:pt x="3735045" y="1379246"/>
                  <a:pt x="3591206" y="1366839"/>
                </a:cubicBezTo>
                <a:cubicBezTo>
                  <a:pt x="3447367" y="1354432"/>
                  <a:pt x="3127379" y="1348511"/>
                  <a:pt x="2711978" y="1366839"/>
                </a:cubicBezTo>
                <a:cubicBezTo>
                  <a:pt x="2296577" y="1385167"/>
                  <a:pt x="2246080" y="1378141"/>
                  <a:pt x="2014178" y="1366839"/>
                </a:cubicBezTo>
                <a:cubicBezTo>
                  <a:pt x="1782276" y="1355537"/>
                  <a:pt x="1659580" y="1356485"/>
                  <a:pt x="1407093" y="1366839"/>
                </a:cubicBezTo>
                <a:cubicBezTo>
                  <a:pt x="1154606" y="1377193"/>
                  <a:pt x="1101989" y="1349772"/>
                  <a:pt x="890721" y="1366839"/>
                </a:cubicBezTo>
                <a:cubicBezTo>
                  <a:pt x="679453" y="1383906"/>
                  <a:pt x="550851" y="1394570"/>
                  <a:pt x="227811" y="1366839"/>
                </a:cubicBezTo>
                <a:cubicBezTo>
                  <a:pt x="102665" y="1363727"/>
                  <a:pt x="2243" y="1247639"/>
                  <a:pt x="0" y="1139028"/>
                </a:cubicBezTo>
                <a:cubicBezTo>
                  <a:pt x="3651" y="983267"/>
                  <a:pt x="-20441" y="788483"/>
                  <a:pt x="0" y="692532"/>
                </a:cubicBezTo>
                <a:cubicBezTo>
                  <a:pt x="20441" y="596581"/>
                  <a:pt x="16095" y="459707"/>
                  <a:pt x="0" y="227811"/>
                </a:cubicBezTo>
                <a:close/>
              </a:path>
              <a:path w="9527019" h="1366839" stroke="0" extrusionOk="0">
                <a:moveTo>
                  <a:pt x="0" y="227811"/>
                </a:moveTo>
                <a:cubicBezTo>
                  <a:pt x="-1019" y="105303"/>
                  <a:pt x="71353" y="5866"/>
                  <a:pt x="227811" y="0"/>
                </a:cubicBezTo>
                <a:cubicBezTo>
                  <a:pt x="485713" y="-15171"/>
                  <a:pt x="493448" y="-25594"/>
                  <a:pt x="744183" y="0"/>
                </a:cubicBezTo>
                <a:cubicBezTo>
                  <a:pt x="994918" y="25594"/>
                  <a:pt x="1028990" y="8144"/>
                  <a:pt x="1260555" y="0"/>
                </a:cubicBezTo>
                <a:cubicBezTo>
                  <a:pt x="1492120" y="-8144"/>
                  <a:pt x="1629791" y="28215"/>
                  <a:pt x="1867640" y="0"/>
                </a:cubicBezTo>
                <a:cubicBezTo>
                  <a:pt x="2105489" y="-28215"/>
                  <a:pt x="2507771" y="38625"/>
                  <a:pt x="2746868" y="0"/>
                </a:cubicBezTo>
                <a:cubicBezTo>
                  <a:pt x="2985965" y="-38625"/>
                  <a:pt x="3398168" y="-7756"/>
                  <a:pt x="3626096" y="0"/>
                </a:cubicBezTo>
                <a:cubicBezTo>
                  <a:pt x="3854024" y="7756"/>
                  <a:pt x="4029480" y="8420"/>
                  <a:pt x="4142468" y="0"/>
                </a:cubicBezTo>
                <a:cubicBezTo>
                  <a:pt x="4255456" y="-8420"/>
                  <a:pt x="4598442" y="-40136"/>
                  <a:pt x="5021695" y="0"/>
                </a:cubicBezTo>
                <a:cubicBezTo>
                  <a:pt x="5444948" y="40136"/>
                  <a:pt x="5252035" y="14598"/>
                  <a:pt x="5447353" y="0"/>
                </a:cubicBezTo>
                <a:cubicBezTo>
                  <a:pt x="5642671" y="-14598"/>
                  <a:pt x="5759352" y="5243"/>
                  <a:pt x="5963725" y="0"/>
                </a:cubicBezTo>
                <a:cubicBezTo>
                  <a:pt x="6168098" y="-5243"/>
                  <a:pt x="6436407" y="20525"/>
                  <a:pt x="6661525" y="0"/>
                </a:cubicBezTo>
                <a:cubicBezTo>
                  <a:pt x="6886643" y="-20525"/>
                  <a:pt x="7015398" y="19724"/>
                  <a:pt x="7268611" y="0"/>
                </a:cubicBezTo>
                <a:cubicBezTo>
                  <a:pt x="7521824" y="-19724"/>
                  <a:pt x="7742689" y="-3970"/>
                  <a:pt x="7966410" y="0"/>
                </a:cubicBezTo>
                <a:cubicBezTo>
                  <a:pt x="8190131" y="3970"/>
                  <a:pt x="8238251" y="15022"/>
                  <a:pt x="8482782" y="0"/>
                </a:cubicBezTo>
                <a:cubicBezTo>
                  <a:pt x="8727313" y="-15022"/>
                  <a:pt x="8953432" y="-30676"/>
                  <a:pt x="9299208" y="0"/>
                </a:cubicBezTo>
                <a:cubicBezTo>
                  <a:pt x="9452626" y="8373"/>
                  <a:pt x="9536022" y="127210"/>
                  <a:pt x="9527019" y="227811"/>
                </a:cubicBezTo>
                <a:cubicBezTo>
                  <a:pt x="9543061" y="332803"/>
                  <a:pt x="9518787" y="454020"/>
                  <a:pt x="9527019" y="656083"/>
                </a:cubicBezTo>
                <a:cubicBezTo>
                  <a:pt x="9535251" y="858146"/>
                  <a:pt x="9517525" y="962850"/>
                  <a:pt x="9527019" y="1139028"/>
                </a:cubicBezTo>
                <a:cubicBezTo>
                  <a:pt x="9534932" y="1282694"/>
                  <a:pt x="9439216" y="1339071"/>
                  <a:pt x="9299208" y="1366839"/>
                </a:cubicBezTo>
                <a:cubicBezTo>
                  <a:pt x="9063574" y="1372451"/>
                  <a:pt x="8895593" y="1343814"/>
                  <a:pt x="8782836" y="1366839"/>
                </a:cubicBezTo>
                <a:cubicBezTo>
                  <a:pt x="8670079" y="1389864"/>
                  <a:pt x="8528815" y="1387648"/>
                  <a:pt x="8357178" y="1366839"/>
                </a:cubicBezTo>
                <a:cubicBezTo>
                  <a:pt x="8185541" y="1346030"/>
                  <a:pt x="8115607" y="1346956"/>
                  <a:pt x="7931520" y="1366839"/>
                </a:cubicBezTo>
                <a:cubicBezTo>
                  <a:pt x="7747433" y="1386722"/>
                  <a:pt x="7241822" y="1402960"/>
                  <a:pt x="7052293" y="1366839"/>
                </a:cubicBezTo>
                <a:cubicBezTo>
                  <a:pt x="6862764" y="1330718"/>
                  <a:pt x="6625897" y="1391670"/>
                  <a:pt x="6445207" y="1366839"/>
                </a:cubicBezTo>
                <a:cubicBezTo>
                  <a:pt x="6264517" y="1342008"/>
                  <a:pt x="5938600" y="1360703"/>
                  <a:pt x="5656693" y="1366839"/>
                </a:cubicBezTo>
                <a:cubicBezTo>
                  <a:pt x="5374786" y="1372975"/>
                  <a:pt x="5316775" y="1342876"/>
                  <a:pt x="5140321" y="1366839"/>
                </a:cubicBezTo>
                <a:cubicBezTo>
                  <a:pt x="4963867" y="1390802"/>
                  <a:pt x="4718835" y="1336701"/>
                  <a:pt x="4533236" y="1366839"/>
                </a:cubicBezTo>
                <a:cubicBezTo>
                  <a:pt x="4347637" y="1396977"/>
                  <a:pt x="4157902" y="1352758"/>
                  <a:pt x="3835436" y="1366839"/>
                </a:cubicBezTo>
                <a:cubicBezTo>
                  <a:pt x="3512970" y="1380920"/>
                  <a:pt x="3292752" y="1397763"/>
                  <a:pt x="3046922" y="1366839"/>
                </a:cubicBezTo>
                <a:cubicBezTo>
                  <a:pt x="2801092" y="1335915"/>
                  <a:pt x="2587518" y="1328327"/>
                  <a:pt x="2258408" y="1366839"/>
                </a:cubicBezTo>
                <a:cubicBezTo>
                  <a:pt x="1929298" y="1405351"/>
                  <a:pt x="1852530" y="1398637"/>
                  <a:pt x="1560609" y="1366839"/>
                </a:cubicBezTo>
                <a:cubicBezTo>
                  <a:pt x="1268688" y="1335041"/>
                  <a:pt x="1324433" y="1362141"/>
                  <a:pt x="1134951" y="1366839"/>
                </a:cubicBezTo>
                <a:cubicBezTo>
                  <a:pt x="945469" y="1371537"/>
                  <a:pt x="657788" y="1369508"/>
                  <a:pt x="227811" y="1366839"/>
                </a:cubicBezTo>
                <a:cubicBezTo>
                  <a:pt x="119541" y="1368711"/>
                  <a:pt x="-13913" y="1279720"/>
                  <a:pt x="0" y="1139028"/>
                </a:cubicBezTo>
                <a:cubicBezTo>
                  <a:pt x="11672" y="1027071"/>
                  <a:pt x="-5699" y="865871"/>
                  <a:pt x="0" y="710756"/>
                </a:cubicBezTo>
                <a:cubicBezTo>
                  <a:pt x="5699" y="555641"/>
                  <a:pt x="16992" y="339554"/>
                  <a:pt x="0" y="227811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211251741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Chơi đồ chơi phù hợp với lứa tuổi có ích lợi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90953B9-E25C-F62D-6395-DEDA3341011F}"/>
              </a:ext>
            </a:extLst>
          </p:cNvPr>
          <p:cNvGrpSpPr/>
          <p:nvPr/>
        </p:nvGrpSpPr>
        <p:grpSpPr>
          <a:xfrm>
            <a:off x="9209576" y="3803837"/>
            <a:ext cx="3219875" cy="3141555"/>
            <a:chOff x="9209575" y="3803838"/>
            <a:chExt cx="3219875" cy="3141554"/>
          </a:xfrm>
        </p:grpSpPr>
        <p:pic>
          <p:nvPicPr>
            <p:cNvPr id="114" name="Picture 113" descr="Background pattern&#10;&#10;Description automatically generated">
              <a:extLst>
                <a:ext uri="{FF2B5EF4-FFF2-40B4-BE49-F238E27FC236}">
                  <a16:creationId xmlns:a16="http://schemas.microsoft.com/office/drawing/2014/main" id="{B230548C-E840-9E4B-11D3-7E34F8765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575" y="4680747"/>
              <a:ext cx="3219875" cy="2264645"/>
            </a:xfrm>
            <a:prstGeom prst="rect">
              <a:avLst/>
            </a:prstGeom>
          </p:spPr>
        </p:pic>
        <p:pic>
          <p:nvPicPr>
            <p:cNvPr id="112" name="Picture 1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CD17974-D0C9-0754-52F3-4F1F68C88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882" y="3803838"/>
              <a:ext cx="1191985" cy="150963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E95EA73-AC50-4B9E-9DA0-67128ED0FD3C}"/>
              </a:ext>
            </a:extLst>
          </p:cNvPr>
          <p:cNvSpPr txBox="1"/>
          <p:nvPr/>
        </p:nvSpPr>
        <p:spPr>
          <a:xfrm>
            <a:off x="1894101" y="2949510"/>
            <a:ext cx="9436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em giải trí, phát triển trí thông minh và khả năng giao tiếp khi chơi cùng các bạn.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67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8" y="181602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630869" y="279478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7" y="2933187"/>
            <a:ext cx="2268771" cy="2154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BFB6EF-BDFA-2CAC-4D78-CE98A1C95BC6}"/>
              </a:ext>
            </a:extLst>
          </p:cNvPr>
          <p:cNvSpPr txBox="1"/>
          <p:nvPr/>
        </p:nvSpPr>
        <p:spPr>
          <a:xfrm>
            <a:off x="3342638" y="3549689"/>
            <a:ext cx="6633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TH</a:t>
            </a:r>
            <a:r>
              <a:rPr lang="en-US" sz="7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ỰC</a:t>
            </a:r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Helvetica Black" panose="00000900000000000000" pitchFamily="2" charset="0"/>
              </a:rPr>
              <a:t>HÀNH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FU Helvetica Black" panose="000009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61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pic>
        <p:nvPicPr>
          <p:cNvPr id="90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0" y="551497"/>
            <a:ext cx="11946891" cy="5755005"/>
          </a:xfrm>
          <a:prstGeom prst="rect">
            <a:avLst/>
          </a:prstGeom>
        </p:spPr>
      </p:pic>
      <p:sp>
        <p:nvSpPr>
          <p:cNvPr id="91" name="Text Box 90"/>
          <p:cNvSpPr txBox="1"/>
          <p:nvPr/>
        </p:nvSpPr>
        <p:spPr>
          <a:xfrm>
            <a:off x="1606022" y="2722484"/>
            <a:ext cx="95081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457189" marR="0" lvl="0" indent="-457189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thẻ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dấu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trang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hộp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đứng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bút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8" y="181602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630869" y="279478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7" y="2933187"/>
            <a:ext cx="2268771" cy="2154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BFB6EF-BDFA-2CAC-4D78-CE98A1C95BC6}"/>
              </a:ext>
            </a:extLst>
          </p:cNvPr>
          <p:cNvSpPr txBox="1"/>
          <p:nvPr/>
        </p:nvSpPr>
        <p:spPr>
          <a:xfrm>
            <a:off x="1963471" y="3593383"/>
            <a:ext cx="9596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ĐỀ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FU Helvetica Black" panose="00000900000000000000" pitchFamily="2" charset="0"/>
                <a:ea typeface="+mn-ea"/>
                <a:cs typeface="+mn-cs"/>
              </a:rPr>
              <a:t>THÔNG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FU Helvetica Black" panose="000009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404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Tham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gia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/>
                <a:ea typeface="+mn-ea"/>
                <a:cs typeface="Arial"/>
                <a:sym typeface="Arial"/>
              </a:rPr>
              <a:t>đúng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hỏi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nhận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quà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liền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tay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/>
                <a:ea typeface="+mn-ea"/>
                <a:cs typeface="Arial"/>
                <a:sym typeface="Arial"/>
              </a:rPr>
              <a:t>sai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hát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một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bài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hát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940970"/>
            <a:ext cx="4003897" cy="878364"/>
            <a:chOff x="3173022" y="47813"/>
            <a:chExt cx="3306122" cy="6587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47813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Lu</a:t>
              </a:r>
              <a:r>
                <a:rPr kumimoji="0" lang="vi-VN" sz="4800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kumimoji="0" lang="en-US" sz="4800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chơi</a:t>
              </a:r>
              <a:endParaRPr kumimoji="0" lang="en-US" sz="4800" b="1" i="0" u="none" strike="noStrike" kern="0" cap="none" spc="0" normalizeH="0" baseline="0" noProof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2774193" y="2464103"/>
            <a:ext cx="7872602" cy="742712"/>
            <a:chOff x="3730705" y="165099"/>
            <a:chExt cx="6739210" cy="840400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099"/>
              <a:ext cx="6342541" cy="8404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730705" y="270318"/>
              <a:ext cx="6739210" cy="661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1911055" y="2133833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2968586" y="3931990"/>
            <a:ext cx="7483816" cy="692647"/>
            <a:chOff x="3876616" y="165100"/>
            <a:chExt cx="6020295" cy="1261659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876616" y="249465"/>
              <a:ext cx="6020295" cy="1177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1912842" y="3699938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2517518" y="5539569"/>
            <a:ext cx="8558923" cy="818332"/>
            <a:chOff x="3579593" y="165099"/>
            <a:chExt cx="6944778" cy="126730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099"/>
              <a:ext cx="6177260" cy="126730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3" y="287329"/>
              <a:ext cx="6944778" cy="1000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1854082" y="5322019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689" y="2164765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245" y="3743718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359" y="534358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DF0D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6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1: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mấy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thông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4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587AC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ạn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được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chọn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1 trong 3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quả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bóng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bay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dưới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đây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7979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2803245" y="2120543"/>
            <a:ext cx="7872602" cy="1120533"/>
            <a:chOff x="3806075" y="165099"/>
            <a:chExt cx="6739210" cy="840400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099"/>
              <a:ext cx="6342541" cy="8404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806075" y="360723"/>
              <a:ext cx="673921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tam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vuông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thoi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1911055" y="2133833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2943811" y="3679050"/>
            <a:ext cx="7483816" cy="1285038"/>
            <a:chOff x="3876616" y="165100"/>
            <a:chExt cx="6020295" cy="1279800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876616" y="249464"/>
              <a:ext cx="6020295" cy="119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Hình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tròn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hình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thoi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hình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chữ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nhật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hình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tứ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1912842" y="3699938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2479482" y="5258003"/>
            <a:ext cx="8558923" cy="1320818"/>
            <a:chOff x="3579593" y="165099"/>
            <a:chExt cx="6944778" cy="1339898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099"/>
              <a:ext cx="6177260" cy="126730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3" y="287329"/>
              <a:ext cx="6944778" cy="1217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1219170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cs typeface="Arial"/>
                  <a:sym typeface="Arial"/>
                </a:rPr>
                <a:t>Hình</a:t>
              </a:r>
              <a:r>
                <a:rPr lang="en-US" sz="3600" b="1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cs typeface="Arial"/>
                  <a:sym typeface="Arial"/>
                </a:rPr>
                <a:t>tròn</a:t>
              </a:r>
              <a:r>
                <a:rPr lang="en-US" sz="3600" b="1" kern="0" dirty="0">
                  <a:solidFill>
                    <a:srgbClr val="000000"/>
                  </a:solidFill>
                  <a:cs typeface="Arial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cs typeface="Arial"/>
                  <a:sym typeface="Arial"/>
                </a:rPr>
                <a:t>hình</a:t>
              </a:r>
              <a:r>
                <a:rPr lang="en-US" sz="3600" b="1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cs typeface="Arial"/>
                  <a:sym typeface="Arial"/>
                </a:rPr>
                <a:t>chữ</a:t>
              </a:r>
              <a:r>
                <a:rPr lang="en-US" sz="3600" b="1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cs typeface="Arial"/>
                  <a:sym typeface="Arial"/>
                </a:rPr>
                <a:t>nhật</a:t>
              </a:r>
              <a:r>
                <a:rPr lang="en-US" sz="3600" b="1" kern="0" dirty="0">
                  <a:solidFill>
                    <a:srgbClr val="000000"/>
                  </a:solidFill>
                  <a:cs typeface="Arial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cs typeface="Arial"/>
                  <a:sym typeface="Arial"/>
                </a:rPr>
                <a:t>hình</a:t>
              </a:r>
              <a:r>
                <a:rPr lang="en-US" sz="3600" b="1" kern="0" dirty="0">
                  <a:solidFill>
                    <a:srgbClr val="000000"/>
                  </a:solidFill>
                  <a:cs typeface="Arial"/>
                  <a:sym typeface="Arial"/>
                </a:rPr>
                <a:t> tam </a:t>
              </a:r>
              <a:r>
                <a:rPr lang="en-US" sz="3600" b="1" kern="0" dirty="0" err="1">
                  <a:solidFill>
                    <a:srgbClr val="000000"/>
                  </a:solidFill>
                  <a:cs typeface="Arial"/>
                  <a:sym typeface="Arial"/>
                </a:rPr>
                <a:t>giác</a:t>
              </a:r>
              <a:r>
                <a:rPr lang="en-US" sz="3600" b="1" kern="0" dirty="0">
                  <a:solidFill>
                    <a:srgbClr val="000000"/>
                  </a:solidFill>
                  <a:cs typeface="Arial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cs typeface="Arial"/>
                  <a:sym typeface="Arial"/>
                </a:rPr>
                <a:t>hình</a:t>
              </a:r>
              <a:r>
                <a:rPr lang="en-US" sz="3600" b="1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cs typeface="Arial"/>
                  <a:sym typeface="Arial"/>
                </a:rPr>
                <a:t>vuông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1854082" y="5322019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689" y="2164765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245" y="3743718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359" y="534358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DF0D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6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9170">
                <a:buClr>
                  <a:srgbClr val="000000"/>
                </a:buClr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2: </a:t>
              </a:r>
              <a:r>
                <a:rPr lang="en-US" sz="36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Biển</a:t>
              </a:r>
              <a:r>
                <a:rPr lang="en-US" sz="3600" b="1" kern="0" dirty="0">
                  <a:solidFill>
                    <a:srgbClr val="FFFFFF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báo</a:t>
              </a:r>
              <a:r>
                <a:rPr lang="en-US" sz="3600" b="1" kern="0" dirty="0">
                  <a:solidFill>
                    <a:srgbClr val="FFFFFF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giao</a:t>
              </a:r>
              <a:r>
                <a:rPr lang="en-US" sz="3600" b="1" kern="0" dirty="0">
                  <a:solidFill>
                    <a:srgbClr val="FFFFFF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thông</a:t>
              </a:r>
              <a:r>
                <a:rPr lang="en-US" sz="3600" b="1" kern="0" dirty="0">
                  <a:solidFill>
                    <a:srgbClr val="FFFFFF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FFFFFF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FFFFFF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FFFFFF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dạng</a:t>
              </a:r>
              <a:r>
                <a:rPr lang="en-US" sz="3600" b="1" kern="0" dirty="0">
                  <a:solidFill>
                    <a:srgbClr val="FFFFFF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những</a:t>
              </a:r>
              <a:r>
                <a:rPr lang="en-US" sz="3600" b="1" kern="0" dirty="0">
                  <a:solidFill>
                    <a:srgbClr val="FFFFFF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hình</a:t>
              </a:r>
              <a:r>
                <a:rPr lang="en-US" sz="3600" b="1" kern="0" dirty="0">
                  <a:solidFill>
                    <a:srgbClr val="FFFFFF"/>
                  </a:solidFill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gì</a:t>
              </a:r>
              <a:r>
                <a:rPr lang="en-US" sz="3600" b="1" kern="0" dirty="0">
                  <a:solidFill>
                    <a:srgbClr val="FFFFFF"/>
                  </a:solidFill>
                  <a:cs typeface="Arial"/>
                  <a:sym typeface="Arial"/>
                </a:rPr>
                <a:t>? ?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8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587AC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ạn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được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chọn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1 trong 3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quả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bóng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bay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dưới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đây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7979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905</Words>
  <Application>Microsoft Office PowerPoint</Application>
  <PresentationFormat>Widescreen</PresentationFormat>
  <Paragraphs>106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56" baseType="lpstr">
      <vt:lpstr>等线</vt:lpstr>
      <vt:lpstr>等线 Light</vt:lpstr>
      <vt:lpstr>#9Slide03 SFU Helvetica Black</vt:lpstr>
      <vt:lpstr>Alfa Slab One</vt:lpstr>
      <vt:lpstr>Anaheim</vt:lpstr>
      <vt:lpstr>Arial</vt:lpstr>
      <vt:lpstr>Arvo</vt:lpstr>
      <vt:lpstr>Boogaloo</vt:lpstr>
      <vt:lpstr>Calibri</vt:lpstr>
      <vt:lpstr>Calibri Light</vt:lpstr>
      <vt:lpstr>Cambria</vt:lpstr>
      <vt:lpstr>Cambria Math</vt:lpstr>
      <vt:lpstr>Catamaran</vt:lpstr>
      <vt:lpstr>Euphoria Script</vt:lpstr>
      <vt:lpstr>Manrope ExtraBold</vt:lpstr>
      <vt:lpstr>Mouse Memoirs</vt:lpstr>
      <vt:lpstr>Roboto Condensed Light</vt:lpstr>
      <vt:lpstr>Spartan</vt:lpstr>
      <vt:lpstr>Times New Roman</vt:lpstr>
      <vt:lpstr>Wingdings</vt:lpstr>
      <vt:lpstr>字魂27号-布丁体</vt:lpstr>
      <vt:lpstr>字魂36号-正文宋楷</vt:lpstr>
      <vt:lpstr>字魂70号-灵悦黑体</vt:lpstr>
      <vt:lpstr>1_Office 主题​​</vt:lpstr>
      <vt:lpstr>Office 主题​​</vt:lpstr>
      <vt:lpstr>Office Theme</vt:lpstr>
      <vt:lpstr>1_Office Theme</vt:lpstr>
      <vt:lpstr>School Bus Drivers Day by Slidesgo</vt:lpstr>
      <vt:lpstr>Walk to School Day by Slidesgo</vt:lpstr>
      <vt:lpstr>1_School Bus Drivers Day by Slidesgo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Quan</dc:creator>
  <cp:lastModifiedBy>Nguyen Hoang Quan</cp:lastModifiedBy>
  <cp:revision>96</cp:revision>
  <dcterms:created xsi:type="dcterms:W3CDTF">2022-12-24T05:50:30Z</dcterms:created>
  <dcterms:modified xsi:type="dcterms:W3CDTF">2023-05-07T15:58:58Z</dcterms:modified>
</cp:coreProperties>
</file>