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7" r:id="rId11"/>
    <p:sldId id="268" r:id="rId12"/>
    <p:sldId id="270" r:id="rId13"/>
    <p:sldId id="272" r:id="rId14"/>
    <p:sldId id="271" r:id="rId15"/>
    <p:sldId id="281" r:id="rId16"/>
    <p:sldId id="280" r:id="rId17"/>
    <p:sldId id="278" r:id="rId18"/>
    <p:sldId id="279" r:id="rId19"/>
    <p:sldId id="283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174A7-E929-416B-AC5E-00F5A1C4B40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EBAF0-BE57-49A9-A019-7065E8D2E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7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(</a:t>
            </a:r>
            <a:r>
              <a:rPr lang="en-US" dirty="0" err="1"/>
              <a:t>mẹ</a:t>
            </a:r>
            <a:r>
              <a:rPr lang="en-US" dirty="0"/>
              <a:t>, </a:t>
            </a:r>
            <a:r>
              <a:rPr lang="en-US" dirty="0" err="1"/>
              <a:t>bé</a:t>
            </a:r>
            <a:r>
              <a:rPr lang="en-US" dirty="0"/>
              <a:t>, </a:t>
            </a:r>
            <a:r>
              <a:rPr lang="en-US" dirty="0" err="1"/>
              <a:t>kể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BAF0-BE57-49A9-A019-7065E8D2EB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0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85FFE-D20C-AAB9-4917-D1454ECC7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D01454-6CEE-ACC8-A7E5-284C387A4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AFB51-D6D8-D0AF-AA54-0E83F54D2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A9A0-773D-4274-ACDC-460EA7D5EC8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81857-0CF1-47E0-FBC3-F0CA9EB1A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F9D50-F1FA-E564-7D89-1CF0360BE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7E2C-43DE-47FB-BE2D-F8930470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9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EA6A8-8E99-A795-8A66-F5310AD7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0CA5A6-137F-FF11-5A66-7D7C21293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0960F-4AAA-DB7A-82F0-64AB3B934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A9A0-773D-4274-ACDC-460EA7D5EC8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BD81C-1169-5CFB-70E3-A2968263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5AD36-E2E2-4C5B-6EEF-6900CD82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7E2C-43DE-47FB-BE2D-F8930470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98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F02B06-0B03-978E-0124-B97FF34DF0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47A3F-2222-48CE-C6A7-905B82F69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3FC4C-E937-F5D9-27F8-8E1BA9ADA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A9A0-773D-4274-ACDC-460EA7D5EC8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C34C1-6EA5-8A26-2C91-966FF7604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D3666-0FF7-4655-9FB0-2C155D575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7E2C-43DE-47FB-BE2D-F8930470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6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0674F-FD9E-2EB5-9F3B-F38FFEE98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64075-A9DA-651F-17E7-E80E2942A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17DC5-175A-99E4-B9F1-FC72960D2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A9A0-773D-4274-ACDC-460EA7D5EC8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76136-F22A-3A08-D114-E071F58C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9E099-BC2A-A05B-7ACA-6E9D7D569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7E2C-43DE-47FB-BE2D-F8930470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9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66F42-27DC-1E99-DEB7-FCF530ED4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F8720-C274-1955-0038-94E334DA2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59977-AD24-0A63-A4E7-956EA4C29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A9A0-773D-4274-ACDC-460EA7D5EC8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FA8DD-D55D-4547-EEDC-8894E9A47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A4C8C-E175-BA8C-34EB-874AA1DE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7E2C-43DE-47FB-BE2D-F8930470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50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B23B5-2E8F-8FAD-2EC5-BDFF2DA11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F4482-3DAE-5F15-860E-6B7E5E3E9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5A058-2640-08C1-CE11-26A93242E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B3F1F-5EF1-D8A1-A60D-F0FA7AB14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A9A0-773D-4274-ACDC-460EA7D5EC8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9E6A5-76C0-5559-C460-BCC80DCC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EAC1C-9FAD-DBE7-82D0-32DAE453C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7E2C-43DE-47FB-BE2D-F8930470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64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F4D08-3854-3577-31F2-0BA7DA8F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9ACFA-4421-9886-C2B7-5A17F0275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BDC5D-FAA2-B634-EBC0-7214512D3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9C302-8CDE-8549-7D83-505495004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4E6423-58EA-F1EA-734D-F427AF88C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E2E08B-5325-AB6C-C938-E34DA46E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A9A0-773D-4274-ACDC-460EA7D5EC8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93D7A6-FFEB-2225-4EC4-24FD0BC3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DF10BB-91C1-2409-2F07-4A764732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7E2C-43DE-47FB-BE2D-F8930470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1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87D50-B462-AB03-9CC3-11C7D112E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B88CEE-0013-831C-F621-EE2E5458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A9A0-773D-4274-ACDC-460EA7D5EC8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442BB6-1726-8F3C-BBF3-5561C06C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50BDE-F2DF-5147-2363-90495E300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7E2C-43DE-47FB-BE2D-F8930470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9A238-EC87-F8B1-5461-41FEF8A7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A9A0-773D-4274-ACDC-460EA7D5EC8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B77C1-DC5B-C5B9-F51F-A2BD0E48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55CAC-EBD9-A730-8426-35EE1EC93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7E2C-43DE-47FB-BE2D-F8930470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43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B04F4-449E-5C1A-7CCB-6C1EEA18E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6C13C-3584-CC29-E0EC-6F3E4BFDD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0214F-F257-0E5E-350B-6D2039660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8AEDA8-A2BF-90B1-F650-034C8876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A9A0-773D-4274-ACDC-460EA7D5EC8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34777-97CA-0E3D-C319-530D4282E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F267D-EE50-37F7-4E4C-FE561196B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7E2C-43DE-47FB-BE2D-F8930470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8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DBC0-B5BA-84B7-24EE-7E81D0E3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88122E-A4BA-9366-E0B4-7552A2410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C5D77-8DFC-0196-9A01-717F0139A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CAD0F-9F1C-3AB4-A28B-F63A9739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A9A0-773D-4274-ACDC-460EA7D5EC8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FA10E-4AF6-A8E1-E077-5BE0FF07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A0640-BA99-951B-0DD2-C50806A2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37E2C-43DE-47FB-BE2D-F8930470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8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6BB373-D76E-8124-BB22-7F9F637F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CB7DB-2E44-95F0-1BDF-ED365C2C9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56A71-9F32-B2DD-2066-19ECA16532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3A9A0-773D-4274-ACDC-460EA7D5EC8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B07C2-7634-BBA9-1A40-C5CE2A063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FF344-1912-9C3D-0F49-C9EAD0CA6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37E2C-43DE-47FB-BE2D-F8930470525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E81E7-F602-C194-1DB5-27B40EBD62E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617" y="0"/>
            <a:ext cx="13778617" cy="859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91C82D-AFA7-5E83-5664-893B2D116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1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32D707-3EFA-BF8B-19CC-22EA8119D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B18481-332F-B668-F350-64D6E7002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45949"/>
            <a:ext cx="7620000" cy="516610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F19B27A-F6E0-6A98-2C98-BF0830C38C86}"/>
              </a:ext>
            </a:extLst>
          </p:cNvPr>
          <p:cNvSpPr/>
          <p:nvPr/>
        </p:nvSpPr>
        <p:spPr>
          <a:xfrm>
            <a:off x="2856030" y="3429000"/>
            <a:ext cx="114184" cy="10956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54D73AD-C60A-BAE1-2A54-F80213ECAD8E}"/>
              </a:ext>
            </a:extLst>
          </p:cNvPr>
          <p:cNvSpPr txBox="1"/>
          <p:nvPr/>
        </p:nvSpPr>
        <p:spPr>
          <a:xfrm>
            <a:off x="2875266" y="2348229"/>
            <a:ext cx="9026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500" dirty="0">
                <a:solidFill>
                  <a:schemeClr val="bg1"/>
                </a:solidFill>
                <a:latin typeface="HP001 4 hàng" panose="020B0603050302020204" pitchFamily="34" charset="0"/>
                <a:cs typeface="HP001 5H" pitchFamily="34" charset="0"/>
              </a:rPr>
              <a:t>e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CA311BA9-5C75-929E-09C0-E24898D3443D}"/>
              </a:ext>
            </a:extLst>
          </p:cNvPr>
          <p:cNvSpPr txBox="1"/>
          <p:nvPr/>
        </p:nvSpPr>
        <p:spPr>
          <a:xfrm>
            <a:off x="5461915" y="2344220"/>
            <a:ext cx="9026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500" dirty="0">
                <a:solidFill>
                  <a:schemeClr val="bg1"/>
                </a:solidFill>
                <a:latin typeface="HP001 4 hàng" panose="020B0603050302020204" pitchFamily="34" charset="0"/>
                <a:cs typeface="HP001 5H" pitchFamily="34" charset="0"/>
              </a:rPr>
              <a:t>e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8046CF45-901E-418A-0EDB-80278EED16DF}"/>
              </a:ext>
            </a:extLst>
          </p:cNvPr>
          <p:cNvSpPr txBox="1"/>
          <p:nvPr/>
        </p:nvSpPr>
        <p:spPr>
          <a:xfrm>
            <a:off x="8022921" y="2344220"/>
            <a:ext cx="9026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500" dirty="0">
                <a:solidFill>
                  <a:schemeClr val="bg1"/>
                </a:solidFill>
                <a:latin typeface="HP001 4 hàng" panose="020B0603050302020204" pitchFamily="34" charset="0"/>
                <a:cs typeface="HP001 5H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3609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F0FB6-455A-107A-7EAE-86477A247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09FAB5-DD3C-271A-487A-D54DE6AB7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5BC08C-6092-9B5D-EA97-E0046516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45949"/>
            <a:ext cx="7620000" cy="516610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BD76D7-2974-4874-1185-C8912927972C}"/>
              </a:ext>
            </a:extLst>
          </p:cNvPr>
          <p:cNvSpPr/>
          <p:nvPr/>
        </p:nvSpPr>
        <p:spPr>
          <a:xfrm>
            <a:off x="2856030" y="3429000"/>
            <a:ext cx="114184" cy="10956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177B901-7EDA-4281-330C-02AB7F197E5E}"/>
              </a:ext>
            </a:extLst>
          </p:cNvPr>
          <p:cNvSpPr txBox="1"/>
          <p:nvPr/>
        </p:nvSpPr>
        <p:spPr>
          <a:xfrm>
            <a:off x="2875266" y="2348229"/>
            <a:ext cx="9026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500" dirty="0">
                <a:solidFill>
                  <a:schemeClr val="bg1"/>
                </a:solidFill>
                <a:latin typeface="HP001 4 hàng" panose="020B0603050302020204" pitchFamily="34" charset="0"/>
                <a:cs typeface="HP001 5H" pitchFamily="34" charset="0"/>
              </a:rPr>
              <a:t>ê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052F8DE2-8CEB-F7D2-D66A-80C31EDBA393}"/>
              </a:ext>
            </a:extLst>
          </p:cNvPr>
          <p:cNvSpPr txBox="1"/>
          <p:nvPr/>
        </p:nvSpPr>
        <p:spPr>
          <a:xfrm>
            <a:off x="5461915" y="2344220"/>
            <a:ext cx="9026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500" dirty="0">
                <a:solidFill>
                  <a:schemeClr val="bg1"/>
                </a:solidFill>
                <a:latin typeface="HP001 4 hàng" panose="020B0603050302020204" pitchFamily="34" charset="0"/>
                <a:cs typeface="HP001 5H" pitchFamily="34" charset="0"/>
              </a:rPr>
              <a:t>ê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14CBB266-6C7B-27A0-C2E2-7254625456C6}"/>
              </a:ext>
            </a:extLst>
          </p:cNvPr>
          <p:cNvSpPr txBox="1"/>
          <p:nvPr/>
        </p:nvSpPr>
        <p:spPr>
          <a:xfrm>
            <a:off x="8022921" y="2344220"/>
            <a:ext cx="9026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500" dirty="0">
                <a:solidFill>
                  <a:schemeClr val="bg1"/>
                </a:solidFill>
                <a:latin typeface="HP001 4 hàng" panose="020B0603050302020204" pitchFamily="34" charset="0"/>
                <a:cs typeface="HP001 5H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36682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DD5D7-7D46-45CA-3545-FDC426DE7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DF796E-7F2F-B979-4C8B-4AE4F5644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D96541-8D30-A134-F594-39AD08308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45949"/>
            <a:ext cx="7620000" cy="5166102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1B4FA27E-0ADF-6090-5C78-F3B9FB9667B2}"/>
              </a:ext>
            </a:extLst>
          </p:cNvPr>
          <p:cNvSpPr txBox="1"/>
          <p:nvPr/>
        </p:nvSpPr>
        <p:spPr>
          <a:xfrm>
            <a:off x="2740492" y="2344220"/>
            <a:ext cx="156839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2500" dirty="0">
                <a:solidFill>
                  <a:schemeClr val="bg1"/>
                </a:solidFill>
                <a:latin typeface="HP001 4 hàng" panose="020B0603050302020204" pitchFamily="34" charset="0"/>
                <a:cs typeface="HP001 5H" pitchFamily="34" charset="0"/>
              </a:rPr>
              <a:t>χ≠</a:t>
            </a:r>
            <a:endParaRPr lang="en-US" sz="12500" dirty="0">
              <a:solidFill>
                <a:schemeClr val="bg1"/>
              </a:solidFill>
              <a:latin typeface="HP001 4 hàng" panose="020B0603050302020204" pitchFamily="34" charset="0"/>
              <a:cs typeface="HP001 5H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C3AB73D-87DC-94FB-FE39-3A330719ECFF}"/>
              </a:ext>
            </a:extLst>
          </p:cNvPr>
          <p:cNvSpPr txBox="1"/>
          <p:nvPr/>
        </p:nvSpPr>
        <p:spPr>
          <a:xfrm>
            <a:off x="5315811" y="2356864"/>
            <a:ext cx="156839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2500" dirty="0">
                <a:solidFill>
                  <a:schemeClr val="bg1"/>
                </a:solidFill>
                <a:latin typeface="HP001 4 hàng" panose="020B0603050302020204" pitchFamily="34" charset="0"/>
                <a:cs typeface="HP001 5H" pitchFamily="34" charset="0"/>
              </a:rPr>
              <a:t>χ</a:t>
            </a:r>
            <a:r>
              <a:rPr lang="en-US" sz="12500" dirty="0">
                <a:solidFill>
                  <a:schemeClr val="bg1"/>
                </a:solidFill>
                <a:latin typeface="HP001 4 hàng" panose="020B0603050302020204" pitchFamily="34" charset="0"/>
                <a:cs typeface="HP001 5H" pitchFamily="34" charset="0"/>
              </a:rPr>
              <a:t>ĺ</a:t>
            </a:r>
          </a:p>
        </p:txBody>
      </p:sp>
    </p:spTree>
    <p:extLst>
      <p:ext uri="{BB962C8B-B14F-4D97-AF65-F5344CB8AC3E}">
        <p14:creationId xmlns:p14="http://schemas.microsoft.com/office/powerpoint/2010/main" val="226805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6BAA87-2EEC-9FCB-FA10-E6B92281D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24EB22-BDD2-4C20-8D2A-BDDF1EB68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571"/>
          <a:stretch/>
        </p:blipFill>
        <p:spPr>
          <a:xfrm>
            <a:off x="732452" y="2074984"/>
            <a:ext cx="10254884" cy="784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8270BD-8B70-7A35-150A-6A18230DF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52" y="2458334"/>
            <a:ext cx="10254884" cy="1941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225411-5530-2C20-1BE3-E8A975D6A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5" y="112298"/>
            <a:ext cx="5113786" cy="139566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5FFB686-E3CB-32F0-4615-5DF0F0775F85}"/>
              </a:ext>
            </a:extLst>
          </p:cNvPr>
          <p:cNvSpPr txBox="1"/>
          <p:nvPr/>
        </p:nvSpPr>
        <p:spPr>
          <a:xfrm>
            <a:off x="2471248" y="2914878"/>
            <a:ext cx="9026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0" dirty="0">
                <a:latin typeface="HP001 4 hàng" panose="020B0603050302020204" pitchFamily="34" charset="0"/>
                <a:cs typeface="HP001 5H" pitchFamily="34" charset="0"/>
              </a:rPr>
              <a:t>e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B65F4C92-89DD-F0BF-340A-58943F8E9414}"/>
              </a:ext>
            </a:extLst>
          </p:cNvPr>
          <p:cNvSpPr txBox="1"/>
          <p:nvPr/>
        </p:nvSpPr>
        <p:spPr>
          <a:xfrm>
            <a:off x="5457534" y="2914878"/>
            <a:ext cx="9026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0" dirty="0">
                <a:latin typeface="HP001 4 hàng" panose="020B0603050302020204" pitchFamily="34" charset="0"/>
                <a:cs typeface="HP001 5H" pitchFamily="34" charset="0"/>
              </a:rPr>
              <a:t>ê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E2F0D83-E6A9-C9BC-6C57-9DEE46097C42}"/>
              </a:ext>
            </a:extLst>
          </p:cNvPr>
          <p:cNvSpPr txBox="1"/>
          <p:nvPr/>
        </p:nvSpPr>
        <p:spPr>
          <a:xfrm>
            <a:off x="6673966" y="2914878"/>
            <a:ext cx="21400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5000" dirty="0">
                <a:latin typeface="HP001 4 hàng" panose="020B0603050302020204" pitchFamily="34" charset="0"/>
                <a:cs typeface="HP001 5H" pitchFamily="34" charset="0"/>
              </a:rPr>
              <a:t>χ≠</a:t>
            </a:r>
            <a:endParaRPr lang="en-US" sz="15000" dirty="0">
              <a:latin typeface="HP001 4 hàng" panose="020B0603050302020204" pitchFamily="34" charset="0"/>
              <a:cs typeface="HP001 5H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90BE610D-4FE8-9039-2CD8-72B98635534D}"/>
              </a:ext>
            </a:extLst>
          </p:cNvPr>
          <p:cNvSpPr txBox="1"/>
          <p:nvPr/>
        </p:nvSpPr>
        <p:spPr>
          <a:xfrm>
            <a:off x="9249285" y="2927522"/>
            <a:ext cx="21400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5000" dirty="0">
                <a:latin typeface="HP001 4 hàng" panose="020B0603050302020204" pitchFamily="34" charset="0"/>
                <a:cs typeface="HP001 5H" pitchFamily="34" charset="0"/>
              </a:rPr>
              <a:t>χ</a:t>
            </a:r>
            <a:r>
              <a:rPr lang="en-US" sz="15000" dirty="0">
                <a:latin typeface="HP001 4 hàng" panose="020B0603050302020204" pitchFamily="34" charset="0"/>
                <a:cs typeface="HP001 5H" pitchFamily="34" charset="0"/>
              </a:rPr>
              <a:t>ĺ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DC3210-EDF1-99CA-27E4-FF8AA13282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884" b="38667"/>
          <a:stretch/>
        </p:blipFill>
        <p:spPr>
          <a:xfrm>
            <a:off x="-902468" y="576775"/>
            <a:ext cx="2762228" cy="4206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E5C4E5-E20A-6E63-0E39-8E706A8F40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796" r="30599" b="38667"/>
          <a:stretch/>
        </p:blipFill>
        <p:spPr>
          <a:xfrm>
            <a:off x="3579703" y="562707"/>
            <a:ext cx="1564049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6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9B07C-8466-7B5B-25B9-0D71104B5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387"/>
            <a:ext cx="12192000" cy="6855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E0CAA6-8858-4800-0361-39F65FE02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752"/>
            <a:ext cx="12208256" cy="4397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8B2057-6940-BD36-1E73-ED10CAA77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" y="1244600"/>
            <a:ext cx="462346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1B6D0-3F2E-BCEF-30A0-FB8E61529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704" y="1378932"/>
            <a:ext cx="3567897" cy="4933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309325-CDF7-769E-9AFA-05ADB2D8E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1244600"/>
            <a:ext cx="3234677" cy="5453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1DFCE9-1E57-B859-BA26-D0BC5A488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" y="5790032"/>
            <a:ext cx="12187639" cy="112014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8A54E5C-83DA-F0D6-5D86-E6C80048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7" y="-127000"/>
            <a:ext cx="11072284" cy="222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8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1094CC-32A2-8D91-5FA3-C12FB7604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57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0A3CB-4D6E-E02C-F4D8-0FDB008A6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A9897B-5B85-6E33-C20E-748993350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enerative Session - Runway (1)">
            <a:hlinkClick r:id="" action="ppaction://media"/>
            <a:extLst>
              <a:ext uri="{FF2B5EF4-FFF2-40B4-BE49-F238E27FC236}">
                <a16:creationId xmlns:a16="http://schemas.microsoft.com/office/drawing/2014/main" id="{A2FD2D81-E096-AAAC-7990-B4D38DFB0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9159" y="391655"/>
            <a:ext cx="7062256" cy="5322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4556A4-3101-F9AE-BAEC-B9017C7DC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6" y="0"/>
            <a:ext cx="3274204" cy="1465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E6594-C95D-494E-C3FC-F04DED2AA501}"/>
              </a:ext>
            </a:extLst>
          </p:cNvPr>
          <p:cNvSpPr txBox="1"/>
          <p:nvPr/>
        </p:nvSpPr>
        <p:spPr>
          <a:xfrm>
            <a:off x="4584059" y="5842475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itchFamily="18" charset="0"/>
              </a:rPr>
              <a:t>Bà</a:t>
            </a:r>
            <a:r>
              <a:rPr lang="en-US" sz="4800" b="1" dirty="0">
                <a:latin typeface="UTM Avo" pitchFamily="18" charset="0"/>
              </a:rPr>
              <a:t> </a:t>
            </a:r>
            <a:r>
              <a:rPr lang="en-US" sz="4800" b="1" dirty="0" err="1">
                <a:latin typeface="UTM Avo" pitchFamily="18" charset="0"/>
              </a:rPr>
              <a:t>b</a:t>
            </a:r>
            <a:r>
              <a:rPr lang="en-US" sz="4800" b="1" dirty="0" err="1">
                <a:solidFill>
                  <a:srgbClr val="FF0066"/>
                </a:solidFill>
                <a:latin typeface="UTM Avo" pitchFamily="18" charset="0"/>
              </a:rPr>
              <a:t>ế</a:t>
            </a:r>
            <a:r>
              <a:rPr lang="en-US" sz="4800" b="1" dirty="0">
                <a:latin typeface="UTM Avo" pitchFamily="18" charset="0"/>
              </a:rPr>
              <a:t> </a:t>
            </a:r>
            <a:r>
              <a:rPr lang="en-US" sz="4800" b="1" dirty="0" err="1">
                <a:latin typeface="UTM Avo" pitchFamily="18" charset="0"/>
              </a:rPr>
              <a:t>b</a:t>
            </a:r>
            <a:r>
              <a:rPr lang="en-US" sz="4800" b="1" dirty="0" err="1">
                <a:solidFill>
                  <a:srgbClr val="FF0066"/>
                </a:solidFill>
                <a:latin typeface="UTM Avo" pitchFamily="18" charset="0"/>
              </a:rPr>
              <a:t>é</a:t>
            </a:r>
            <a:r>
              <a:rPr lang="en-US" sz="4800" b="1" dirty="0">
                <a:latin typeface="UTM Avo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F33217-32DF-29E9-785F-EE0505C30204}"/>
              </a:ext>
            </a:extLst>
          </p:cNvPr>
          <p:cNvSpPr/>
          <p:nvPr/>
        </p:nvSpPr>
        <p:spPr>
          <a:xfrm>
            <a:off x="9397217" y="5359791"/>
            <a:ext cx="689790" cy="2391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9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5B9B3C-9DEF-B955-735B-91672D237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90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66B60-FFD5-AC71-9406-81C43F660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490F9A-4E99-BB88-8E89-5D40B189D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2F7AE6-B2D5-4EEE-AB99-09480124C3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700"/>
          <a:stretch>
            <a:fillRect/>
          </a:stretch>
        </p:blipFill>
        <p:spPr>
          <a:xfrm>
            <a:off x="1491175" y="1202785"/>
            <a:ext cx="9805182" cy="5352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23EAF0-EC31-2AA3-07EB-314221938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06" y="0"/>
            <a:ext cx="3274204" cy="1465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8632F0-A424-6FB8-C4B2-8F6656E15491}"/>
              </a:ext>
            </a:extLst>
          </p:cNvPr>
          <p:cNvSpPr txBox="1"/>
          <p:nvPr/>
        </p:nvSpPr>
        <p:spPr>
          <a:xfrm>
            <a:off x="4394199" y="433344"/>
            <a:ext cx="5384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itchFamily="18" charset="0"/>
              </a:rPr>
              <a:t>Trên</a:t>
            </a:r>
            <a:r>
              <a:rPr lang="en-US" sz="4400" b="1" dirty="0">
                <a:latin typeface="UTM Avo" pitchFamily="18" charset="0"/>
              </a:rPr>
              <a:t> </a:t>
            </a:r>
            <a:r>
              <a:rPr lang="en-US" sz="4400" b="1" dirty="0" err="1">
                <a:latin typeface="UTM Avo" pitchFamily="18" charset="0"/>
              </a:rPr>
              <a:t>sân</a:t>
            </a:r>
            <a:r>
              <a:rPr lang="en-US" sz="4400" b="1" dirty="0">
                <a:latin typeface="UTM Avo" pitchFamily="18" charset="0"/>
              </a:rPr>
              <a:t> </a:t>
            </a:r>
            <a:r>
              <a:rPr lang="en-US" sz="4400" b="1" dirty="0" err="1">
                <a:latin typeface="UTM Avo" pitchFamily="18" charset="0"/>
              </a:rPr>
              <a:t>trường</a:t>
            </a:r>
            <a:r>
              <a:rPr lang="en-US" sz="4400" b="1" dirty="0">
                <a:latin typeface="UTM Avo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6632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3C57C4-404C-DC70-0165-8F679D7E5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54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959F98-2D66-7C56-4DA1-B4C2DC9B2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3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76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CD840-06AE-A5EC-D6E1-5EEE36C91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42A8A-AF17-9C39-3DB7-33EF0D256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5" y="1044578"/>
            <a:ext cx="9069883" cy="348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2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1F7938-3C09-1B85-4588-4E9B2B360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56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EA7C15E-5E47-2AF1-E12C-870F6ADDF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418DCC-2E18-B5CA-25B4-058A5C9AF730}"/>
              </a:ext>
            </a:extLst>
          </p:cNvPr>
          <p:cNvSpPr txBox="1"/>
          <p:nvPr/>
        </p:nvSpPr>
        <p:spPr>
          <a:xfrm>
            <a:off x="2098037" y="5513437"/>
            <a:ext cx="7995926" cy="76943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4400" b="1" dirty="0" err="1">
                <a:latin typeface="UTM Avo" pitchFamily="18" charset="0"/>
              </a:rPr>
              <a:t>Bé</a:t>
            </a:r>
            <a:r>
              <a:rPr lang="en-US" sz="4400" b="1" dirty="0">
                <a:latin typeface="UTM Avo" pitchFamily="18" charset="0"/>
              </a:rPr>
              <a:t> </a:t>
            </a:r>
            <a:r>
              <a:rPr lang="en-US" sz="4400" b="1" dirty="0" err="1">
                <a:latin typeface="UTM Avo" pitchFamily="18" charset="0"/>
              </a:rPr>
              <a:t>kể</a:t>
            </a:r>
            <a:r>
              <a:rPr lang="en-US" sz="4400" b="1" dirty="0">
                <a:latin typeface="UTM Avo" pitchFamily="18" charset="0"/>
              </a:rPr>
              <a:t> </a:t>
            </a:r>
            <a:r>
              <a:rPr lang="en-US" sz="4400" b="1" dirty="0" err="1">
                <a:latin typeface="UTM Avo" pitchFamily="18" charset="0"/>
              </a:rPr>
              <a:t>mẹ</a:t>
            </a:r>
            <a:r>
              <a:rPr lang="en-US" sz="4400" b="1" dirty="0">
                <a:latin typeface="UTM Avo" pitchFamily="18" charset="0"/>
              </a:rPr>
              <a:t> </a:t>
            </a:r>
            <a:r>
              <a:rPr lang="en-US" sz="4400" b="1" dirty="0" err="1">
                <a:latin typeface="UTM Avo" pitchFamily="18" charset="0"/>
              </a:rPr>
              <a:t>nghe</a:t>
            </a:r>
            <a:r>
              <a:rPr lang="en-US" sz="4400" b="1" dirty="0">
                <a:latin typeface="UTM Avo" pitchFamily="18" charset="0"/>
              </a:rPr>
              <a:t> </a:t>
            </a:r>
            <a:r>
              <a:rPr lang="en-US" sz="4400" b="1" dirty="0" err="1">
                <a:latin typeface="UTM Avo" pitchFamily="18" charset="0"/>
              </a:rPr>
              <a:t>về</a:t>
            </a:r>
            <a:r>
              <a:rPr lang="en-US" sz="4400" b="1" dirty="0">
                <a:latin typeface="UTM Avo" pitchFamily="18" charset="0"/>
              </a:rPr>
              <a:t> </a:t>
            </a:r>
            <a:r>
              <a:rPr lang="en-US" sz="4400" b="1" dirty="0" err="1">
                <a:latin typeface="UTM Avo" pitchFamily="18" charset="0"/>
              </a:rPr>
              <a:t>bạn</a:t>
            </a:r>
            <a:r>
              <a:rPr lang="en-US" sz="4400" b="1" dirty="0">
                <a:latin typeface="UTM Avo" pitchFamily="18" charset="0"/>
              </a:rPr>
              <a:t> </a:t>
            </a:r>
            <a:r>
              <a:rPr lang="en-US" sz="4400" b="1" dirty="0" err="1">
                <a:latin typeface="UTM Avo" pitchFamily="18" charset="0"/>
              </a:rPr>
              <a:t>bè</a:t>
            </a:r>
            <a:r>
              <a:rPr lang="en-US" sz="4400" b="1" dirty="0">
                <a:latin typeface="UTM Avo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297866-7C2D-FB0A-600B-8254D66D5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/>
          <a:stretch>
            <a:fillRect/>
          </a:stretch>
        </p:blipFill>
        <p:spPr>
          <a:xfrm>
            <a:off x="787791" y="851082"/>
            <a:ext cx="10970749" cy="4662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4401DA-4542-91E4-9786-95FFA80011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48" y="1822444"/>
            <a:ext cx="2798723" cy="35818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24C83E-D132-581D-DAB9-02A481D7BC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73" y="831222"/>
            <a:ext cx="7462668" cy="4463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46C82B-F827-AE15-D2A2-989C23683C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56" y="2622860"/>
            <a:ext cx="2337774" cy="22377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B597F9-F057-30AD-4520-E689C1108E10}"/>
              </a:ext>
            </a:extLst>
          </p:cNvPr>
          <p:cNvSpPr txBox="1"/>
          <p:nvPr/>
        </p:nvSpPr>
        <p:spPr>
          <a:xfrm>
            <a:off x="2057400" y="5513436"/>
            <a:ext cx="8077200" cy="76943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e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k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ê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m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e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ngh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e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ê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bạn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b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e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A2637E-E61B-810A-6D73-B2C7F80F16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2" y="1"/>
            <a:ext cx="3728139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C3DA65-1D93-E660-0E63-824CAE66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EF814-B215-328F-812E-352F99EF9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0" y="-6349"/>
            <a:ext cx="3410354" cy="15028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760606B-F794-FA29-CFA3-0E7578E75F11}"/>
              </a:ext>
            </a:extLst>
          </p:cNvPr>
          <p:cNvGrpSpPr/>
          <p:nvPr/>
        </p:nvGrpSpPr>
        <p:grpSpPr>
          <a:xfrm>
            <a:off x="1479722" y="1674040"/>
            <a:ext cx="4095015" cy="4197371"/>
            <a:chOff x="2420256" y="831559"/>
            <a:chExt cx="4654288" cy="4024465"/>
          </a:xfrm>
        </p:grpSpPr>
        <p:sp>
          <p:nvSpPr>
            <p:cNvPr id="7" name="Rectangle: Rounded Corners 1">
              <a:extLst>
                <a:ext uri="{FF2B5EF4-FFF2-40B4-BE49-F238E27FC236}">
                  <a16:creationId xmlns:a16="http://schemas.microsoft.com/office/drawing/2014/main" id="{E0A874C7-90DA-925F-7F26-1A09BA2E5793}"/>
                </a:ext>
              </a:extLst>
            </p:cNvPr>
            <p:cNvSpPr/>
            <p:nvPr/>
          </p:nvSpPr>
          <p:spPr>
            <a:xfrm>
              <a:off x="2420256" y="1139290"/>
              <a:ext cx="4654288" cy="371673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b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9FAE68-DF29-9B22-8C96-53CCDD5CEDB9}"/>
                </a:ext>
              </a:extLst>
            </p:cNvPr>
            <p:cNvSpPr txBox="1"/>
            <p:nvPr/>
          </p:nvSpPr>
          <p:spPr>
            <a:xfrm>
              <a:off x="3517949" y="831559"/>
              <a:ext cx="1182913" cy="3910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59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0BC5D60E-B1FE-D630-8216-B9D81E12BEDC}"/>
              </a:ext>
            </a:extLst>
          </p:cNvPr>
          <p:cNvSpPr/>
          <p:nvPr/>
        </p:nvSpPr>
        <p:spPr>
          <a:xfrm>
            <a:off x="6745810" y="2002929"/>
            <a:ext cx="4483663" cy="38684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9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  <a:p>
            <a:pPr algn="ctr"/>
            <a:endParaRPr lang="en-GB" sz="2400" b="1" dirty="0"/>
          </a:p>
        </p:txBody>
      </p:sp>
      <p:pic>
        <p:nvPicPr>
          <p:cNvPr id="10" name="ê">
            <a:hlinkClick r:id="" action="ppaction://media"/>
            <a:extLst>
              <a:ext uri="{FF2B5EF4-FFF2-40B4-BE49-F238E27FC236}">
                <a16:creationId xmlns:a16="http://schemas.microsoft.com/office/drawing/2014/main" id="{7B627451-F1AE-8DDA-5443-7EFFDB08A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06442" y="7035521"/>
            <a:ext cx="408315" cy="408315"/>
          </a:xfrm>
          <a:prstGeom prst="rect">
            <a:avLst/>
          </a:prstGeom>
        </p:spPr>
      </p:pic>
      <p:pic>
        <p:nvPicPr>
          <p:cNvPr id="11" name="e">
            <a:hlinkClick r:id="" action="ppaction://media"/>
            <a:extLst>
              <a:ext uri="{FF2B5EF4-FFF2-40B4-BE49-F238E27FC236}">
                <a16:creationId xmlns:a16="http://schemas.microsoft.com/office/drawing/2014/main" id="{8B55B6F6-9CAC-05A8-F066-0CC2EC4258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87981" y="7231982"/>
            <a:ext cx="423709" cy="4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2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A6A79E-03EC-175B-96AE-C1C32DD5B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19FE3F-E4D8-9A32-620A-6AF7A5655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0" y="-6349"/>
            <a:ext cx="3410354" cy="15028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B6D635-373D-95C9-9A9C-AB26CCF87C91}"/>
              </a:ext>
            </a:extLst>
          </p:cNvPr>
          <p:cNvSpPr/>
          <p:nvPr/>
        </p:nvSpPr>
        <p:spPr>
          <a:xfrm>
            <a:off x="834190" y="3694698"/>
            <a:ext cx="4726248" cy="1371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A033E5-48F4-45FB-F7EE-A637A5CB9766}"/>
              </a:ext>
            </a:extLst>
          </p:cNvPr>
          <p:cNvSpPr/>
          <p:nvPr/>
        </p:nvSpPr>
        <p:spPr>
          <a:xfrm>
            <a:off x="834190" y="2246898"/>
            <a:ext cx="2322094" cy="1371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F482B6-91C0-CCA1-E488-C882882F4C16}"/>
              </a:ext>
            </a:extLst>
          </p:cNvPr>
          <p:cNvSpPr/>
          <p:nvPr/>
        </p:nvSpPr>
        <p:spPr>
          <a:xfrm>
            <a:off x="3238345" y="2246898"/>
            <a:ext cx="2322093" cy="1371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92A640-DAD1-721E-0087-53C9CB296C13}"/>
              </a:ext>
            </a:extLst>
          </p:cNvPr>
          <p:cNvSpPr txBox="1"/>
          <p:nvPr/>
        </p:nvSpPr>
        <p:spPr>
          <a:xfrm>
            <a:off x="1469664" y="2246898"/>
            <a:ext cx="1031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vo" pitchFamily="18" charset="0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7FFC8-E034-C512-4B89-F758B99A29EB}"/>
              </a:ext>
            </a:extLst>
          </p:cNvPr>
          <p:cNvSpPr txBox="1"/>
          <p:nvPr/>
        </p:nvSpPr>
        <p:spPr>
          <a:xfrm>
            <a:off x="4012570" y="2246899"/>
            <a:ext cx="1031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66"/>
                </a:solidFill>
                <a:latin typeface="UTM Avo" pitchFamily="18" charset="0"/>
              </a:rPr>
              <a:t>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D40341-DBE3-E72C-7FF5-F2E045B02A43}"/>
              </a:ext>
            </a:extLst>
          </p:cNvPr>
          <p:cNvSpPr txBox="1"/>
          <p:nvPr/>
        </p:nvSpPr>
        <p:spPr>
          <a:xfrm>
            <a:off x="2501295" y="3692513"/>
            <a:ext cx="1717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vo" pitchFamily="18" charset="0"/>
              </a:rPr>
              <a:t>b</a:t>
            </a:r>
            <a:r>
              <a:rPr lang="en-US" sz="8000" b="1" dirty="0" err="1">
                <a:solidFill>
                  <a:srgbClr val="FF0066"/>
                </a:solidFill>
                <a:latin typeface="UTM Avo" pitchFamily="18" charset="0"/>
              </a:rPr>
              <a:t>é</a:t>
            </a:r>
            <a:endParaRPr lang="en-US" sz="80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A9EDA-8B08-DC0F-43EC-EC6B9AC635B0}"/>
              </a:ext>
            </a:extLst>
          </p:cNvPr>
          <p:cNvSpPr/>
          <p:nvPr/>
        </p:nvSpPr>
        <p:spPr>
          <a:xfrm>
            <a:off x="6426712" y="3694698"/>
            <a:ext cx="4726248" cy="1371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531809-D279-D11D-710B-DE8774E487E1}"/>
              </a:ext>
            </a:extLst>
          </p:cNvPr>
          <p:cNvSpPr/>
          <p:nvPr/>
        </p:nvSpPr>
        <p:spPr>
          <a:xfrm>
            <a:off x="6426712" y="2246898"/>
            <a:ext cx="2322094" cy="1371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2ED7EF-7CE5-6F3B-2480-D7F51B6B01DF}"/>
              </a:ext>
            </a:extLst>
          </p:cNvPr>
          <p:cNvSpPr/>
          <p:nvPr/>
        </p:nvSpPr>
        <p:spPr>
          <a:xfrm>
            <a:off x="8830867" y="2246898"/>
            <a:ext cx="2322093" cy="1371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4EBFC9-1E0B-CE22-ECC1-163D20C2DD3A}"/>
              </a:ext>
            </a:extLst>
          </p:cNvPr>
          <p:cNvSpPr txBox="1"/>
          <p:nvPr/>
        </p:nvSpPr>
        <p:spPr>
          <a:xfrm>
            <a:off x="7062186" y="2246898"/>
            <a:ext cx="1031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vo" pitchFamily="18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E7136-3BC5-E987-5426-A489F518C104}"/>
              </a:ext>
            </a:extLst>
          </p:cNvPr>
          <p:cNvSpPr txBox="1"/>
          <p:nvPr/>
        </p:nvSpPr>
        <p:spPr>
          <a:xfrm>
            <a:off x="9605092" y="2246899"/>
            <a:ext cx="1031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66"/>
                </a:solidFill>
                <a:latin typeface="UTM Avo" pitchFamily="18" charset="0"/>
              </a:rPr>
              <a:t>ê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CE9B7D-578F-4600-7777-7AC6207922E0}"/>
              </a:ext>
            </a:extLst>
          </p:cNvPr>
          <p:cNvSpPr txBox="1"/>
          <p:nvPr/>
        </p:nvSpPr>
        <p:spPr>
          <a:xfrm>
            <a:off x="8093817" y="3692513"/>
            <a:ext cx="1717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vo" pitchFamily="18" charset="0"/>
              </a:rPr>
              <a:t>b</a:t>
            </a:r>
            <a:r>
              <a:rPr lang="en-US" sz="8000" b="1" dirty="0" err="1">
                <a:solidFill>
                  <a:srgbClr val="FF0066"/>
                </a:solidFill>
                <a:latin typeface="UTM Avo" pitchFamily="18" charset="0"/>
              </a:rPr>
              <a:t>ế</a:t>
            </a:r>
            <a:endParaRPr lang="en-US" sz="8000" b="1" dirty="0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6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627A2-03C8-09CF-6E0C-A03AC39F3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een and Brown Playful Illustrative Mother’s Day Presentation (1)">
            <a:hlinkClick r:id="" action="ppaction://media"/>
            <a:extLst>
              <a:ext uri="{FF2B5EF4-FFF2-40B4-BE49-F238E27FC236}">
                <a16:creationId xmlns:a16="http://schemas.microsoft.com/office/drawing/2014/main" id="{0873363E-C2B9-F337-F49C-8CA023668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4970" t="18069" r="14970" b="6349"/>
          <a:stretch>
            <a:fillRect/>
          </a:stretch>
        </p:blipFill>
        <p:spPr>
          <a:xfrm>
            <a:off x="407241" y="1364943"/>
            <a:ext cx="5688759" cy="3452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93718E-A855-6CA8-4117-B0C3CDFF4511}"/>
              </a:ext>
            </a:extLst>
          </p:cNvPr>
          <p:cNvSpPr txBox="1"/>
          <p:nvPr/>
        </p:nvSpPr>
        <p:spPr>
          <a:xfrm>
            <a:off x="2142004" y="4952091"/>
            <a:ext cx="1600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UTM Avo" pitchFamily="18" charset="0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UTM Avo" pitchFamily="18" charset="0"/>
              </a:rPr>
              <a:t>è</a:t>
            </a:r>
            <a:endParaRPr lang="en-US" sz="5400" b="1" dirty="0">
              <a:latin typeface="UTM Avo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41BC16-DA3B-CC29-8A0F-A8BCB0518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0" y="-6349"/>
            <a:ext cx="3410354" cy="150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F0F793-E5F2-92E8-F48D-0B3EA85C8A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r="18915"/>
          <a:stretch>
            <a:fillRect/>
          </a:stretch>
        </p:blipFill>
        <p:spPr>
          <a:xfrm>
            <a:off x="5921924" y="1364942"/>
            <a:ext cx="3275833" cy="34521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37C29E-B522-A168-E202-90038B8B5812}"/>
              </a:ext>
            </a:extLst>
          </p:cNvPr>
          <p:cNvSpPr txBox="1"/>
          <p:nvPr/>
        </p:nvSpPr>
        <p:spPr>
          <a:xfrm>
            <a:off x="6962656" y="4952091"/>
            <a:ext cx="1600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UTM Avo" pitchFamily="18" charset="0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UTM Avo" pitchFamily="18" charset="0"/>
              </a:rPr>
              <a:t>é</a:t>
            </a:r>
            <a:endParaRPr lang="en-US" sz="5400" b="1" dirty="0">
              <a:latin typeface="UTM Avo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A79EA4-47C1-75E5-973E-E4DBC659FE66}"/>
              </a:ext>
            </a:extLst>
          </p:cNvPr>
          <p:cNvSpPr txBox="1"/>
          <p:nvPr/>
        </p:nvSpPr>
        <p:spPr>
          <a:xfrm>
            <a:off x="10178332" y="4952091"/>
            <a:ext cx="1290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UTM Avo" pitchFamily="18" charset="0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UTM Avo" pitchFamily="18" charset="0"/>
              </a:rPr>
              <a:t>ế</a:t>
            </a:r>
            <a:endParaRPr lang="en-US" sz="5400" b="1" dirty="0">
              <a:latin typeface="UTM Avo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C758BC-D3F3-61B8-F3F8-F4E7B67889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6" r="26053"/>
          <a:stretch>
            <a:fillRect/>
          </a:stretch>
        </p:blipFill>
        <p:spPr>
          <a:xfrm>
            <a:off x="8742948" y="643509"/>
            <a:ext cx="3449052" cy="430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6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957D18-C691-A1BC-1198-859A82B76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48B5B6-AC29-4CBC-C44E-9976EC8CF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45949"/>
            <a:ext cx="7620000" cy="5166102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0180A9CE-FD20-C4F5-3948-A268A90DBB7C}"/>
              </a:ext>
            </a:extLst>
          </p:cNvPr>
          <p:cNvSpPr txBox="1"/>
          <p:nvPr/>
        </p:nvSpPr>
        <p:spPr>
          <a:xfrm>
            <a:off x="2781300" y="2015262"/>
            <a:ext cx="2133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500" dirty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e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C9DA11FE-FABC-0141-3C9D-DE8E195C0048}"/>
              </a:ext>
            </a:extLst>
          </p:cNvPr>
          <p:cNvSpPr txBox="1"/>
          <p:nvPr/>
        </p:nvSpPr>
        <p:spPr>
          <a:xfrm>
            <a:off x="5257800" y="2016436"/>
            <a:ext cx="2133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500" dirty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2787590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81C3E8-B169-9B2F-1FEE-A95E08667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82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67</Words>
  <Application>Microsoft Office PowerPoint</Application>
  <PresentationFormat>Widescreen</PresentationFormat>
  <Paragraphs>31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HP001 4 hàng</vt:lpstr>
      <vt:lpstr>HP001 5H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Windows 11</cp:lastModifiedBy>
  <cp:revision>13</cp:revision>
  <dcterms:created xsi:type="dcterms:W3CDTF">2025-07-29T09:08:50Z</dcterms:created>
  <dcterms:modified xsi:type="dcterms:W3CDTF">2025-09-22T05:40:05Z</dcterms:modified>
</cp:coreProperties>
</file>