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2"/>
    <p:sldId id="267" r:id="rId3"/>
    <p:sldId id="453" r:id="rId4"/>
    <p:sldId id="257" r:id="rId5"/>
    <p:sldId id="258" r:id="rId6"/>
    <p:sldId id="454" r:id="rId7"/>
    <p:sldId id="259" r:id="rId8"/>
    <p:sldId id="260" r:id="rId9"/>
    <p:sldId id="261" r:id="rId10"/>
    <p:sldId id="455" r:id="rId11"/>
    <p:sldId id="262" r:id="rId12"/>
    <p:sldId id="263" r:id="rId13"/>
    <p:sldId id="456" r:id="rId14"/>
    <p:sldId id="265" r:id="rId15"/>
    <p:sldId id="458" r:id="rId16"/>
    <p:sldId id="459" r:id="rId17"/>
    <p:sldId id="461" r:id="rId18"/>
    <p:sldId id="463" r:id="rId19"/>
    <p:sldId id="464" r:id="rId20"/>
    <p:sldId id="465" r:id="rId21"/>
    <p:sldId id="466" r:id="rId22"/>
    <p:sldId id="469" r:id="rId23"/>
    <p:sldId id="471" r:id="rId24"/>
  </p:sldIdLst>
  <p:sldSz cx="18288000" cy="10287000"/>
  <p:notesSz cx="6858000" cy="9144000"/>
  <p:embeddedFontLst>
    <p:embeddedFont>
      <p:font typeface="Cranberry" panose="020B0604020202020204" charset="0"/>
      <p:regular r:id="rId26"/>
    </p:embeddedFont>
    <p:embeddedFont>
      <p:font typeface="HP001 4 hàng" panose="020B0603050302020204" pitchFamily="34" charset="0"/>
      <p:regular r:id="rId27"/>
      <p:bold r:id="rId28"/>
    </p:embeddedFont>
    <p:embeddedFont>
      <p:font typeface="UNI Tap Viet 0" panose="020B0604020202020204" charset="0"/>
      <p:regular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88F"/>
    <a:srgbClr val="F18628"/>
    <a:srgbClr val="ED2F2B"/>
    <a:srgbClr val="275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146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816F4-6DED-45DD-8DF0-F7A3BFD4808B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48C85-FB8A-4CFD-A293-1F70D2DA6C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908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48C85-FB8A-4CFD-A293-1F70D2DA6C11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2695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79354-8EA7-B793-EFC4-BF06BCADD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E57F4B-1873-BA42-F5DD-77C4E83134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1C6D36-9776-51BA-D0AB-2A481AAA70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A352F-2B90-3E8F-BADC-010FA5BFAA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48C85-FB8A-4CFD-A293-1F70D2DA6C1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351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EAADE-D13B-EF1D-D9B2-AFA4E3162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EFFCC2-386C-D6A7-9F2F-6C34060B5A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42C849-03F3-A420-C895-09C137F4B2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D7F36-11A2-217F-5AA6-3B68E4161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48C85-FB8A-4CFD-A293-1F70D2DA6C1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197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50A89-2FD2-25FA-C253-914B441B3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AA7F0A-F8C8-D250-4439-78D07F48CC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671FB5-338A-B2C8-5259-42B95FFF70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51702-C396-2C60-FB99-D93A648497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48C85-FB8A-4CFD-A293-1F70D2DA6C1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147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ĐẶT CÂU HỎI: EM THẤY GÌ TRONG VIDEO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48C85-FB8A-4CFD-A293-1F70D2DA6C11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6593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48C85-FB8A-4CFD-A293-1F70D2DA6C11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7704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AC71B-79D0-0C6C-6EE0-BC2F90A09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AD9440-65DA-D495-A32C-C65959E7DC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F0AC19-A5BB-90B3-F442-D0AC7B94F1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26E9F-CC8E-ED31-B276-D683078366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48C85-FB8A-4CFD-A293-1F70D2DA6C1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329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E229C-B888-532E-5830-BE5A360A3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DE268C-6BCD-42C0-39A4-C9800BBEA5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ACC161-D680-3E82-8945-39475124F1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F68AB8-6D98-F7DD-1DD9-F977655947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48C85-FB8A-4CFD-A293-1F70D2DA6C1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611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10E21-06E4-CDAA-04B3-6EC7DBAB7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439F9C-084C-6034-EF6C-9C55F407C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69AA6D-69CE-BB46-88F7-D869D78C5B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83439-C992-5C6A-580D-06C7746D0C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48C85-FB8A-4CFD-A293-1F70D2DA6C1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083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819BA-6742-32A9-4B49-FF9CE7E6F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954E6B-849E-5417-BC46-A327CF1887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C28C2E-AC11-1549-859C-EA07FC157C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DC11B-E764-1E13-3CF6-FCCDCA9B2E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48C85-FB8A-4CFD-A293-1F70D2DA6C1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224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311C979-D12C-B558-EDD3-4DD8ECA42235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D60295-1BDB-769C-A42D-D99C816DFA2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E1D6E4-6376-3315-336C-3B5767E402C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gif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sv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8.svg"/><Relationship Id="rId18" Type="http://schemas.openxmlformats.org/officeDocument/2006/relationships/image" Target="../media/image71.png"/><Relationship Id="rId3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47.png"/><Relationship Id="rId17" Type="http://schemas.openxmlformats.org/officeDocument/2006/relationships/image" Target="../media/image70.svg"/><Relationship Id="rId2" Type="http://schemas.openxmlformats.org/officeDocument/2006/relationships/image" Target="../media/image2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44.svg"/><Relationship Id="rId5" Type="http://schemas.openxmlformats.org/officeDocument/2006/relationships/image" Target="../media/image30.png"/><Relationship Id="rId15" Type="http://schemas.openxmlformats.org/officeDocument/2006/relationships/image" Target="../media/image68.svg"/><Relationship Id="rId10" Type="http://schemas.openxmlformats.org/officeDocument/2006/relationships/image" Target="../media/image43.png"/><Relationship Id="rId19" Type="http://schemas.openxmlformats.org/officeDocument/2006/relationships/image" Target="../media/image73.png"/><Relationship Id="rId4" Type="http://schemas.openxmlformats.org/officeDocument/2006/relationships/image" Target="../media/image40.svg"/><Relationship Id="rId9" Type="http://schemas.openxmlformats.org/officeDocument/2006/relationships/image" Target="../media/image42.svg"/><Relationship Id="rId1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75.png"/><Relationship Id="rId3" Type="http://schemas.openxmlformats.org/officeDocument/2006/relationships/image" Target="../media/image39.png"/><Relationship Id="rId7" Type="http://schemas.openxmlformats.org/officeDocument/2006/relationships/image" Target="../media/image31.svg"/><Relationship Id="rId12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8.svg"/><Relationship Id="rId5" Type="http://schemas.openxmlformats.org/officeDocument/2006/relationships/image" Target="../media/image3.png"/><Relationship Id="rId10" Type="http://schemas.openxmlformats.org/officeDocument/2006/relationships/image" Target="../media/image47.png"/><Relationship Id="rId4" Type="http://schemas.openxmlformats.org/officeDocument/2006/relationships/image" Target="../media/image40.svg"/><Relationship Id="rId9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8.svg"/><Relationship Id="rId18" Type="http://schemas.openxmlformats.org/officeDocument/2006/relationships/image" Target="../media/image78.png"/><Relationship Id="rId3" Type="http://schemas.openxmlformats.org/officeDocument/2006/relationships/image" Target="../media/image39.png"/><Relationship Id="rId21" Type="http://schemas.openxmlformats.org/officeDocument/2006/relationships/image" Target="../media/image13.svg"/><Relationship Id="rId7" Type="http://schemas.openxmlformats.org/officeDocument/2006/relationships/image" Target="../media/image3.png"/><Relationship Id="rId12" Type="http://schemas.openxmlformats.org/officeDocument/2006/relationships/image" Target="../media/image47.png"/><Relationship Id="rId17" Type="http://schemas.openxmlformats.org/officeDocument/2006/relationships/image" Target="../media/image77.svg"/><Relationship Id="rId2" Type="http://schemas.openxmlformats.org/officeDocument/2006/relationships/image" Target="../media/image2.png"/><Relationship Id="rId16" Type="http://schemas.openxmlformats.org/officeDocument/2006/relationships/image" Target="../media/image76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44.svg"/><Relationship Id="rId24" Type="http://schemas.microsoft.com/office/2007/relationships/hdphoto" Target="../media/hdphoto2.wdp"/><Relationship Id="rId5" Type="http://schemas.openxmlformats.org/officeDocument/2006/relationships/image" Target="../media/image30.png"/><Relationship Id="rId15" Type="http://schemas.openxmlformats.org/officeDocument/2006/relationships/image" Target="../media/image15.svg"/><Relationship Id="rId23" Type="http://schemas.openxmlformats.org/officeDocument/2006/relationships/image" Target="../media/image80.png"/><Relationship Id="rId10" Type="http://schemas.openxmlformats.org/officeDocument/2006/relationships/image" Target="../media/image43.png"/><Relationship Id="rId19" Type="http://schemas.openxmlformats.org/officeDocument/2006/relationships/image" Target="../media/image79.svg"/><Relationship Id="rId4" Type="http://schemas.openxmlformats.org/officeDocument/2006/relationships/image" Target="../media/image40.svg"/><Relationship Id="rId9" Type="http://schemas.openxmlformats.org/officeDocument/2006/relationships/image" Target="../media/image42.svg"/><Relationship Id="rId14" Type="http://schemas.openxmlformats.org/officeDocument/2006/relationships/image" Target="../media/image14.png"/><Relationship Id="rId22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81.png"/><Relationship Id="rId3" Type="http://schemas.openxmlformats.org/officeDocument/2006/relationships/image" Target="../media/image2.png"/><Relationship Id="rId21" Type="http://schemas.openxmlformats.org/officeDocument/2006/relationships/image" Target="../media/image21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7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sv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5.gif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83.png"/><Relationship Id="rId3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82.png"/><Relationship Id="rId2" Type="http://schemas.openxmlformats.org/officeDocument/2006/relationships/image" Target="../media/image2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15.svg"/><Relationship Id="rId5" Type="http://schemas.openxmlformats.org/officeDocument/2006/relationships/image" Target="../media/image30.png"/><Relationship Id="rId15" Type="http://schemas.openxmlformats.org/officeDocument/2006/relationships/image" Target="../media/image85.png"/><Relationship Id="rId10" Type="http://schemas.openxmlformats.org/officeDocument/2006/relationships/image" Target="../media/image14.png"/><Relationship Id="rId4" Type="http://schemas.openxmlformats.org/officeDocument/2006/relationships/image" Target="../media/image40.svg"/><Relationship Id="rId9" Type="http://schemas.openxmlformats.org/officeDocument/2006/relationships/image" Target="../media/image42.svg"/><Relationship Id="rId14" Type="http://schemas.openxmlformats.org/officeDocument/2006/relationships/image" Target="../media/image8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83.png"/><Relationship Id="rId3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82.png"/><Relationship Id="rId2" Type="http://schemas.openxmlformats.org/officeDocument/2006/relationships/image" Target="../media/image2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15.svg"/><Relationship Id="rId5" Type="http://schemas.openxmlformats.org/officeDocument/2006/relationships/image" Target="../media/image30.png"/><Relationship Id="rId15" Type="http://schemas.openxmlformats.org/officeDocument/2006/relationships/image" Target="../media/image85.png"/><Relationship Id="rId10" Type="http://schemas.openxmlformats.org/officeDocument/2006/relationships/image" Target="../media/image14.png"/><Relationship Id="rId4" Type="http://schemas.openxmlformats.org/officeDocument/2006/relationships/image" Target="../media/image40.svg"/><Relationship Id="rId9" Type="http://schemas.openxmlformats.org/officeDocument/2006/relationships/image" Target="../media/image42.svg"/><Relationship Id="rId14" Type="http://schemas.openxmlformats.org/officeDocument/2006/relationships/image" Target="../media/image8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88.png"/><Relationship Id="rId3" Type="http://schemas.openxmlformats.org/officeDocument/2006/relationships/image" Target="../media/image2.png"/><Relationship Id="rId21" Type="http://schemas.openxmlformats.org/officeDocument/2006/relationships/image" Target="../media/image21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7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5.sv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5.gif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70.svg"/><Relationship Id="rId3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44.svg"/><Relationship Id="rId5" Type="http://schemas.openxmlformats.org/officeDocument/2006/relationships/image" Target="../media/image30.png"/><Relationship Id="rId15" Type="http://schemas.microsoft.com/office/2007/relationships/hdphoto" Target="../media/hdphoto3.wdp"/><Relationship Id="rId10" Type="http://schemas.openxmlformats.org/officeDocument/2006/relationships/image" Target="../media/image43.png"/><Relationship Id="rId4" Type="http://schemas.openxmlformats.org/officeDocument/2006/relationships/image" Target="../media/image40.svg"/><Relationship Id="rId9" Type="http://schemas.openxmlformats.org/officeDocument/2006/relationships/image" Target="../media/image42.svg"/><Relationship Id="rId1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8.svg"/><Relationship Id="rId3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44.svg"/><Relationship Id="rId5" Type="http://schemas.openxmlformats.org/officeDocument/2006/relationships/image" Target="../media/image30.png"/><Relationship Id="rId15" Type="http://schemas.microsoft.com/office/2007/relationships/hdphoto" Target="../media/hdphoto4.wdp"/><Relationship Id="rId10" Type="http://schemas.openxmlformats.org/officeDocument/2006/relationships/image" Target="../media/image43.png"/><Relationship Id="rId4" Type="http://schemas.openxmlformats.org/officeDocument/2006/relationships/image" Target="../media/image40.svg"/><Relationship Id="rId9" Type="http://schemas.openxmlformats.org/officeDocument/2006/relationships/image" Target="../media/image42.svg"/><Relationship Id="rId1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70.svg"/><Relationship Id="rId3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44.svg"/><Relationship Id="rId5" Type="http://schemas.openxmlformats.org/officeDocument/2006/relationships/image" Target="../media/image30.png"/><Relationship Id="rId15" Type="http://schemas.openxmlformats.org/officeDocument/2006/relationships/image" Target="../media/image92.png"/><Relationship Id="rId10" Type="http://schemas.openxmlformats.org/officeDocument/2006/relationships/image" Target="../media/image43.png"/><Relationship Id="rId4" Type="http://schemas.openxmlformats.org/officeDocument/2006/relationships/image" Target="../media/image40.svg"/><Relationship Id="rId9" Type="http://schemas.openxmlformats.org/officeDocument/2006/relationships/image" Target="../media/image42.svg"/><Relationship Id="rId1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8.png"/><Relationship Id="rId3" Type="http://schemas.openxmlformats.org/officeDocument/2006/relationships/image" Target="../media/image2.png"/><Relationship Id="rId21" Type="http://schemas.openxmlformats.org/officeDocument/2006/relationships/image" Target="../media/image21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sv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5.gif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70.svg"/><Relationship Id="rId3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44.svg"/><Relationship Id="rId5" Type="http://schemas.openxmlformats.org/officeDocument/2006/relationships/image" Target="../media/image30.png"/><Relationship Id="rId10" Type="http://schemas.openxmlformats.org/officeDocument/2006/relationships/image" Target="../media/image43.png"/><Relationship Id="rId4" Type="http://schemas.openxmlformats.org/officeDocument/2006/relationships/image" Target="../media/image40.svg"/><Relationship Id="rId9" Type="http://schemas.openxmlformats.org/officeDocument/2006/relationships/image" Target="../media/image42.svg"/><Relationship Id="rId1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70.svg"/><Relationship Id="rId3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44.svg"/><Relationship Id="rId5" Type="http://schemas.openxmlformats.org/officeDocument/2006/relationships/image" Target="../media/image30.png"/><Relationship Id="rId15" Type="http://schemas.microsoft.com/office/2007/relationships/hdphoto" Target="../media/hdphoto5.wdp"/><Relationship Id="rId10" Type="http://schemas.openxmlformats.org/officeDocument/2006/relationships/image" Target="../media/image43.png"/><Relationship Id="rId4" Type="http://schemas.openxmlformats.org/officeDocument/2006/relationships/image" Target="../media/image40.svg"/><Relationship Id="rId9" Type="http://schemas.openxmlformats.org/officeDocument/2006/relationships/image" Target="../media/image42.svg"/><Relationship Id="rId1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94.png"/><Relationship Id="rId3" Type="http://schemas.openxmlformats.org/officeDocument/2006/relationships/image" Target="../media/image2.png"/><Relationship Id="rId21" Type="http://schemas.openxmlformats.org/officeDocument/2006/relationships/image" Target="../media/image21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7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5.sv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5.gif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95.png"/><Relationship Id="rId3" Type="http://schemas.openxmlformats.org/officeDocument/2006/relationships/image" Target="../media/image2.png"/><Relationship Id="rId21" Type="http://schemas.openxmlformats.org/officeDocument/2006/relationships/image" Target="../media/image21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7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5.sv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5.gif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9.png"/><Relationship Id="rId3" Type="http://schemas.openxmlformats.org/officeDocument/2006/relationships/image" Target="../media/image2.png"/><Relationship Id="rId21" Type="http://schemas.openxmlformats.org/officeDocument/2006/relationships/image" Target="../media/image21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7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sv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5.gif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svg"/><Relationship Id="rId3" Type="http://schemas.openxmlformats.org/officeDocument/2006/relationships/image" Target="../media/image2.png"/><Relationship Id="rId7" Type="http://schemas.openxmlformats.org/officeDocument/2006/relationships/image" Target="../media/image33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6.svg"/><Relationship Id="rId5" Type="http://schemas.openxmlformats.org/officeDocument/2006/relationships/image" Target="../media/image31.sv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5.png"/><Relationship Id="rId18" Type="http://schemas.openxmlformats.org/officeDocument/2006/relationships/image" Target="../media/image50.svg"/><Relationship Id="rId3" Type="http://schemas.openxmlformats.org/officeDocument/2006/relationships/image" Target="../media/image2.png"/><Relationship Id="rId21" Type="http://schemas.openxmlformats.org/officeDocument/2006/relationships/image" Target="../media/image53.png"/><Relationship Id="rId7" Type="http://schemas.openxmlformats.org/officeDocument/2006/relationships/image" Target="../media/image31.svg"/><Relationship Id="rId12" Type="http://schemas.openxmlformats.org/officeDocument/2006/relationships/image" Target="../media/image44.sv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8.svg"/><Relationship Id="rId20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3.png"/><Relationship Id="rId24" Type="http://schemas.microsoft.com/office/2007/relationships/hdphoto" Target="../media/hdphoto1.wdp"/><Relationship Id="rId5" Type="http://schemas.openxmlformats.org/officeDocument/2006/relationships/image" Target="../media/image40.sv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2.svg"/><Relationship Id="rId19" Type="http://schemas.openxmlformats.org/officeDocument/2006/relationships/image" Target="../media/image51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Relationship Id="rId14" Type="http://schemas.openxmlformats.org/officeDocument/2006/relationships/image" Target="../media/image46.svg"/><Relationship Id="rId22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56.png"/><Relationship Id="rId3" Type="http://schemas.openxmlformats.org/officeDocument/2006/relationships/image" Target="../media/image2.png"/><Relationship Id="rId21" Type="http://schemas.openxmlformats.org/officeDocument/2006/relationships/image" Target="../media/image21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7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sv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5.gif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7.svg"/><Relationship Id="rId3" Type="http://schemas.openxmlformats.org/officeDocument/2006/relationships/image" Target="../media/image3.png"/><Relationship Id="rId7" Type="http://schemas.openxmlformats.org/officeDocument/2006/relationships/image" Target="../media/image44.svg"/><Relationship Id="rId12" Type="http://schemas.openxmlformats.org/officeDocument/2006/relationships/image" Target="../media/image6.png"/><Relationship Id="rId17" Type="http://schemas.openxmlformats.org/officeDocument/2006/relationships/image" Target="../media/image62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8.svg"/><Relationship Id="rId5" Type="http://schemas.openxmlformats.org/officeDocument/2006/relationships/image" Target="../media/image42.svg"/><Relationship Id="rId15" Type="http://schemas.openxmlformats.org/officeDocument/2006/relationships/image" Target="../media/image60.svg"/><Relationship Id="rId10" Type="http://schemas.openxmlformats.org/officeDocument/2006/relationships/image" Target="../media/image57.png"/><Relationship Id="rId4" Type="http://schemas.openxmlformats.org/officeDocument/2006/relationships/image" Target="../media/image41.png"/><Relationship Id="rId9" Type="http://schemas.openxmlformats.org/officeDocument/2006/relationships/image" Target="../media/image48.svg"/><Relationship Id="rId1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8.svg"/><Relationship Id="rId3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47.png"/><Relationship Id="rId17" Type="http://schemas.openxmlformats.org/officeDocument/2006/relationships/image" Target="../media/image66.png"/><Relationship Id="rId2" Type="http://schemas.openxmlformats.org/officeDocument/2006/relationships/image" Target="../media/image2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44.svg"/><Relationship Id="rId5" Type="http://schemas.openxmlformats.org/officeDocument/2006/relationships/image" Target="../media/image30.png"/><Relationship Id="rId15" Type="http://schemas.openxmlformats.org/officeDocument/2006/relationships/image" Target="../media/image64.png"/><Relationship Id="rId10" Type="http://schemas.openxmlformats.org/officeDocument/2006/relationships/image" Target="../media/image43.png"/><Relationship Id="rId4" Type="http://schemas.openxmlformats.org/officeDocument/2006/relationships/image" Target="../media/image40.svg"/><Relationship Id="rId9" Type="http://schemas.openxmlformats.org/officeDocument/2006/relationships/image" Target="../media/image42.svg"/><Relationship Id="rId1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8.svg"/><Relationship Id="rId18" Type="http://schemas.openxmlformats.org/officeDocument/2006/relationships/image" Target="../media/image71.png"/><Relationship Id="rId3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47.png"/><Relationship Id="rId17" Type="http://schemas.openxmlformats.org/officeDocument/2006/relationships/image" Target="../media/image70.svg"/><Relationship Id="rId2" Type="http://schemas.openxmlformats.org/officeDocument/2006/relationships/image" Target="../media/image2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44.svg"/><Relationship Id="rId5" Type="http://schemas.openxmlformats.org/officeDocument/2006/relationships/image" Target="../media/image30.png"/><Relationship Id="rId15" Type="http://schemas.openxmlformats.org/officeDocument/2006/relationships/image" Target="../media/image68.svg"/><Relationship Id="rId10" Type="http://schemas.openxmlformats.org/officeDocument/2006/relationships/image" Target="../media/image43.png"/><Relationship Id="rId19" Type="http://schemas.openxmlformats.org/officeDocument/2006/relationships/image" Target="../media/image72.png"/><Relationship Id="rId4" Type="http://schemas.openxmlformats.org/officeDocument/2006/relationships/image" Target="../media/image40.svg"/><Relationship Id="rId9" Type="http://schemas.openxmlformats.org/officeDocument/2006/relationships/image" Target="../media/image42.svg"/><Relationship Id="rId1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1111" b="-6111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0" y="6925538"/>
            <a:ext cx="18637554" cy="5754345"/>
          </a:xfrm>
          <a:custGeom>
            <a:avLst/>
            <a:gdLst/>
            <a:ahLst/>
            <a:cxnLst/>
            <a:rect l="l" t="t" r="r" b="b"/>
            <a:pathLst>
              <a:path w="18637554" h="5754345">
                <a:moveTo>
                  <a:pt x="0" y="0"/>
                </a:moveTo>
                <a:lnTo>
                  <a:pt x="18637554" y="0"/>
                </a:lnTo>
                <a:lnTo>
                  <a:pt x="18637554" y="5754345"/>
                </a:lnTo>
                <a:lnTo>
                  <a:pt x="0" y="57543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352161">
            <a:off x="3336961" y="549310"/>
            <a:ext cx="11778129" cy="7902054"/>
          </a:xfrm>
          <a:custGeom>
            <a:avLst/>
            <a:gdLst/>
            <a:ahLst/>
            <a:cxnLst/>
            <a:rect l="l" t="t" r="r" b="b"/>
            <a:pathLst>
              <a:path w="11778129" h="7902054">
                <a:moveTo>
                  <a:pt x="0" y="0"/>
                </a:moveTo>
                <a:lnTo>
                  <a:pt x="11778129" y="0"/>
                </a:lnTo>
                <a:lnTo>
                  <a:pt x="11778129" y="7902054"/>
                </a:lnTo>
                <a:lnTo>
                  <a:pt x="0" y="7902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6976194" y="863578"/>
            <a:ext cx="975360" cy="643738"/>
          </a:xfrm>
          <a:custGeom>
            <a:avLst/>
            <a:gdLst/>
            <a:ahLst/>
            <a:cxnLst/>
            <a:rect l="l" t="t" r="r" b="b"/>
            <a:pathLst>
              <a:path w="975360" h="643738">
                <a:moveTo>
                  <a:pt x="0" y="0"/>
                </a:moveTo>
                <a:lnTo>
                  <a:pt x="975360" y="0"/>
                </a:lnTo>
                <a:lnTo>
                  <a:pt x="975360" y="643737"/>
                </a:lnTo>
                <a:lnTo>
                  <a:pt x="0" y="6437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8"/>
          <p:cNvSpPr txBox="1"/>
          <p:nvPr/>
        </p:nvSpPr>
        <p:spPr>
          <a:xfrm rot="172175">
            <a:off x="6379896" y="2693461"/>
            <a:ext cx="9458362" cy="4529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69"/>
              </a:lnSpc>
            </a:pPr>
            <a:r>
              <a:rPr lang="en-US" sz="13130" spc="2205" dirty="0">
                <a:solidFill>
                  <a:srgbClr val="FFFFFF"/>
                </a:solidFill>
                <a:latin typeface="Cranberry"/>
                <a:ea typeface="Cranberry"/>
                <a:cs typeface="Cranberry"/>
                <a:sym typeface="Cranberry"/>
              </a:rPr>
              <a:t>Group Project</a:t>
            </a:r>
          </a:p>
        </p:txBody>
      </p:sp>
      <p:sp>
        <p:nvSpPr>
          <p:cNvPr id="9" name="Freeform 9"/>
          <p:cNvSpPr/>
          <p:nvPr/>
        </p:nvSpPr>
        <p:spPr>
          <a:xfrm>
            <a:off x="-5229225" y="91193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0" y="5617616"/>
            <a:ext cx="1523277" cy="1598859"/>
          </a:xfrm>
          <a:custGeom>
            <a:avLst/>
            <a:gdLst/>
            <a:ahLst/>
            <a:cxnLst/>
            <a:rect l="l" t="t" r="r" b="b"/>
            <a:pathLst>
              <a:path w="1523277" h="1598859">
                <a:moveTo>
                  <a:pt x="0" y="0"/>
                </a:moveTo>
                <a:lnTo>
                  <a:pt x="1523277" y="0"/>
                </a:lnTo>
                <a:lnTo>
                  <a:pt x="1523277" y="1598859"/>
                </a:lnTo>
                <a:lnTo>
                  <a:pt x="0" y="15988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3219490">
            <a:off x="16696465" y="4337953"/>
            <a:ext cx="1901506" cy="1611094"/>
          </a:xfrm>
          <a:custGeom>
            <a:avLst/>
            <a:gdLst/>
            <a:ahLst/>
            <a:cxnLst/>
            <a:rect l="l" t="t" r="r" b="b"/>
            <a:pathLst>
              <a:path w="1901506" h="1611094">
                <a:moveTo>
                  <a:pt x="0" y="0"/>
                </a:moveTo>
                <a:lnTo>
                  <a:pt x="1901506" y="0"/>
                </a:lnTo>
                <a:lnTo>
                  <a:pt x="1901506" y="1611094"/>
                </a:lnTo>
                <a:lnTo>
                  <a:pt x="0" y="16110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4F01DF89-510B-077B-A328-55145F661D12}"/>
              </a:ext>
            </a:extLst>
          </p:cNvPr>
          <p:cNvSpPr/>
          <p:nvPr/>
        </p:nvSpPr>
        <p:spPr>
          <a:xfrm>
            <a:off x="-81766" y="1985493"/>
            <a:ext cx="4218425" cy="8394421"/>
          </a:xfrm>
          <a:custGeom>
            <a:avLst/>
            <a:gdLst/>
            <a:ahLst/>
            <a:cxnLst/>
            <a:rect l="l" t="t" r="r" b="b"/>
            <a:pathLst>
              <a:path w="4065240" h="7932176">
                <a:moveTo>
                  <a:pt x="0" y="0"/>
                </a:moveTo>
                <a:lnTo>
                  <a:pt x="4065240" y="0"/>
                </a:lnTo>
                <a:lnTo>
                  <a:pt x="4065240" y="7932176"/>
                </a:lnTo>
                <a:lnTo>
                  <a:pt x="0" y="79321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15C716A8-5F19-7EAF-D2A8-6F676E65DD76}"/>
              </a:ext>
            </a:extLst>
          </p:cNvPr>
          <p:cNvSpPr/>
          <p:nvPr/>
        </p:nvSpPr>
        <p:spPr>
          <a:xfrm>
            <a:off x="12469955" y="1176355"/>
            <a:ext cx="5929018" cy="9411139"/>
          </a:xfrm>
          <a:custGeom>
            <a:avLst/>
            <a:gdLst/>
            <a:ahLst/>
            <a:cxnLst/>
            <a:rect l="l" t="t" r="r" b="b"/>
            <a:pathLst>
              <a:path w="5929018" h="9411139">
                <a:moveTo>
                  <a:pt x="0" y="0"/>
                </a:moveTo>
                <a:lnTo>
                  <a:pt x="5929018" y="0"/>
                </a:lnTo>
                <a:lnTo>
                  <a:pt x="5929018" y="9411139"/>
                </a:lnTo>
                <a:lnTo>
                  <a:pt x="0" y="941113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5577307" y="7456446"/>
            <a:ext cx="3026925" cy="2923467"/>
          </a:xfrm>
          <a:custGeom>
            <a:avLst/>
            <a:gdLst/>
            <a:ahLst/>
            <a:cxnLst/>
            <a:rect l="l" t="t" r="r" b="b"/>
            <a:pathLst>
              <a:path w="3766611" h="3814290">
                <a:moveTo>
                  <a:pt x="0" y="0"/>
                </a:moveTo>
                <a:lnTo>
                  <a:pt x="3766611" y="0"/>
                </a:lnTo>
                <a:lnTo>
                  <a:pt x="3766611" y="3814290"/>
                </a:lnTo>
                <a:lnTo>
                  <a:pt x="0" y="3814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83B4985-E9D6-59CD-CBE9-E32A4426FF1B}"/>
              </a:ext>
            </a:extLst>
          </p:cNvPr>
          <p:cNvSpPr/>
          <p:nvPr/>
        </p:nvSpPr>
        <p:spPr>
          <a:xfrm>
            <a:off x="7545979" y="1598927"/>
            <a:ext cx="3751117" cy="912629"/>
          </a:xfrm>
          <a:prstGeom prst="roundRect">
            <a:avLst>
              <a:gd name="adj" fmla="val 50000"/>
            </a:avLst>
          </a:prstGeom>
          <a:solidFill>
            <a:srgbClr val="0F58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UTM Avo" panose="02040603050506020204" pitchFamily="18" charset="0"/>
              </a:rPr>
              <a:t>Tiếng</a:t>
            </a:r>
            <a:r>
              <a:rPr lang="en-US" sz="4000" b="1" dirty="0">
                <a:latin typeface="UTM Avo" panose="02040603050506020204" pitchFamily="18" charset="0"/>
              </a:rPr>
              <a:t> Việt</a:t>
            </a:r>
            <a:endParaRPr lang="vi-VN" sz="40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2942A93-029F-9722-A9D8-22D77A364B7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70161" y="3057782"/>
            <a:ext cx="7510593" cy="1961168"/>
          </a:xfrm>
          <a:prstGeom prst="rect">
            <a:avLst/>
          </a:prstGeom>
        </p:spPr>
      </p:pic>
      <p:sp>
        <p:nvSpPr>
          <p:cNvPr id="23" name="Freeform 2">
            <a:extLst>
              <a:ext uri="{FF2B5EF4-FFF2-40B4-BE49-F238E27FC236}">
                <a16:creationId xmlns:a16="http://schemas.microsoft.com/office/drawing/2014/main" id="{DA58AB93-B0F5-692D-C9D1-5573C740DC21}"/>
              </a:ext>
            </a:extLst>
          </p:cNvPr>
          <p:cNvSpPr/>
          <p:nvPr/>
        </p:nvSpPr>
        <p:spPr>
          <a:xfrm rot="465860">
            <a:off x="5236368" y="8178574"/>
            <a:ext cx="2420260" cy="2277038"/>
          </a:xfrm>
          <a:custGeom>
            <a:avLst/>
            <a:gdLst/>
            <a:ahLst/>
            <a:cxnLst/>
            <a:rect l="l" t="t" r="r" b="b"/>
            <a:pathLst>
              <a:path w="3605593" h="4114800">
                <a:moveTo>
                  <a:pt x="0" y="0"/>
                </a:moveTo>
                <a:lnTo>
                  <a:pt x="3605594" y="0"/>
                </a:lnTo>
                <a:lnTo>
                  <a:pt x="3605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2619540-D05A-B98E-4C59-F7521E659CD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34097" y="3771278"/>
            <a:ext cx="2736783" cy="479723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B935DC9-E7A5-212F-E6C0-0C94E9BA08F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796503" y="4520269"/>
            <a:ext cx="2067228" cy="36235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C5E8AA9-BDF2-E4A9-34FE-76F661F4E64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852603" y="5303488"/>
            <a:ext cx="1127858" cy="1932599"/>
          </a:xfrm>
          <a:prstGeom prst="rect">
            <a:avLst/>
          </a:prstGeom>
        </p:spPr>
      </p:pic>
      <p:sp>
        <p:nvSpPr>
          <p:cNvPr id="33" name="Freeform 8">
            <a:extLst>
              <a:ext uri="{FF2B5EF4-FFF2-40B4-BE49-F238E27FC236}">
                <a16:creationId xmlns:a16="http://schemas.microsoft.com/office/drawing/2014/main" id="{61CA4279-E906-CA9C-38A6-526FA62CAF87}"/>
              </a:ext>
            </a:extLst>
          </p:cNvPr>
          <p:cNvSpPr/>
          <p:nvPr/>
        </p:nvSpPr>
        <p:spPr>
          <a:xfrm>
            <a:off x="457001" y="175701"/>
            <a:ext cx="2506799" cy="2262676"/>
          </a:xfrm>
          <a:custGeom>
            <a:avLst/>
            <a:gdLst/>
            <a:ahLst/>
            <a:cxnLst/>
            <a:rect l="l" t="t" r="r" b="b"/>
            <a:pathLst>
              <a:path w="3238086" h="4513011">
                <a:moveTo>
                  <a:pt x="0" y="0"/>
                </a:moveTo>
                <a:lnTo>
                  <a:pt x="3238085" y="0"/>
                </a:lnTo>
                <a:lnTo>
                  <a:pt x="3238085" y="4513011"/>
                </a:lnTo>
                <a:lnTo>
                  <a:pt x="0" y="451301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34" name="Picture 6">
            <a:extLst>
              <a:ext uri="{FF2B5EF4-FFF2-40B4-BE49-F238E27FC236}">
                <a16:creationId xmlns:a16="http://schemas.microsoft.com/office/drawing/2014/main" id="{20F3FA87-72C7-B982-EFBA-637A92050963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9728336">
            <a:off x="9472308" y="8390730"/>
            <a:ext cx="1422186" cy="2061139"/>
          </a:xfrm>
          <a:prstGeom prst="rect">
            <a:avLst/>
          </a:prstGeom>
        </p:spPr>
      </p:pic>
      <p:sp>
        <p:nvSpPr>
          <p:cNvPr id="35" name="Freeform 3">
            <a:extLst>
              <a:ext uri="{FF2B5EF4-FFF2-40B4-BE49-F238E27FC236}">
                <a16:creationId xmlns:a16="http://schemas.microsoft.com/office/drawing/2014/main" id="{76D9F8AE-2BF2-C784-A2B2-ACDE556B86BF}"/>
              </a:ext>
            </a:extLst>
          </p:cNvPr>
          <p:cNvSpPr/>
          <p:nvPr/>
        </p:nvSpPr>
        <p:spPr>
          <a:xfrm>
            <a:off x="15823139" y="-32196"/>
            <a:ext cx="2100015" cy="2763138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3D982-7B55-6E1C-4BDD-A29D8AC05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E7336AF-DAAE-0C50-29CA-AAC31974CB2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C7FC5C9-A57D-F6AB-7B4A-D8612ADFA2B2}"/>
              </a:ext>
            </a:extLst>
          </p:cNvPr>
          <p:cNvSpPr/>
          <p:nvPr/>
        </p:nvSpPr>
        <p:spPr>
          <a:xfrm>
            <a:off x="9785070" y="451995"/>
            <a:ext cx="1278702" cy="799770"/>
          </a:xfrm>
          <a:custGeom>
            <a:avLst/>
            <a:gdLst/>
            <a:ahLst/>
            <a:cxnLst/>
            <a:rect l="l" t="t" r="r" b="b"/>
            <a:pathLst>
              <a:path w="1278702" h="799770">
                <a:moveTo>
                  <a:pt x="0" y="0"/>
                </a:moveTo>
                <a:lnTo>
                  <a:pt x="1278702" y="0"/>
                </a:lnTo>
                <a:lnTo>
                  <a:pt x="1278702" y="799769"/>
                </a:lnTo>
                <a:lnTo>
                  <a:pt x="0" y="7997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2C14E23-3292-0E36-263F-6BE5CC8B606E}"/>
              </a:ext>
            </a:extLst>
          </p:cNvPr>
          <p:cNvSpPr/>
          <p:nvPr/>
        </p:nvSpPr>
        <p:spPr>
          <a:xfrm>
            <a:off x="3365698" y="0"/>
            <a:ext cx="1062381" cy="903989"/>
          </a:xfrm>
          <a:custGeom>
            <a:avLst/>
            <a:gdLst/>
            <a:ahLst/>
            <a:cxnLst/>
            <a:rect l="l" t="t" r="r" b="b"/>
            <a:pathLst>
              <a:path w="1062381" h="903989">
                <a:moveTo>
                  <a:pt x="0" y="0"/>
                </a:moveTo>
                <a:lnTo>
                  <a:pt x="1062380" y="0"/>
                </a:lnTo>
                <a:lnTo>
                  <a:pt x="1062380" y="903989"/>
                </a:lnTo>
                <a:lnTo>
                  <a:pt x="0" y="9039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CA796AD-8610-865A-E520-4C2CC63AAFE3}"/>
              </a:ext>
            </a:extLst>
          </p:cNvPr>
          <p:cNvSpPr/>
          <p:nvPr/>
        </p:nvSpPr>
        <p:spPr>
          <a:xfrm>
            <a:off x="0" y="6925538"/>
            <a:ext cx="18637554" cy="5754345"/>
          </a:xfrm>
          <a:custGeom>
            <a:avLst/>
            <a:gdLst/>
            <a:ahLst/>
            <a:cxnLst/>
            <a:rect l="l" t="t" r="r" b="b"/>
            <a:pathLst>
              <a:path w="18637554" h="5754345">
                <a:moveTo>
                  <a:pt x="0" y="0"/>
                </a:moveTo>
                <a:lnTo>
                  <a:pt x="18637554" y="0"/>
                </a:lnTo>
                <a:lnTo>
                  <a:pt x="18637554" y="5754345"/>
                </a:lnTo>
                <a:lnTo>
                  <a:pt x="0" y="57543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DBDD58D-B9C1-4A7A-EFD7-11EA60B44EE4}"/>
              </a:ext>
            </a:extLst>
          </p:cNvPr>
          <p:cNvSpPr/>
          <p:nvPr/>
        </p:nvSpPr>
        <p:spPr>
          <a:xfrm flipH="1" flipV="1">
            <a:off x="-523577" y="47220"/>
            <a:ext cx="18555701" cy="10282156"/>
          </a:xfrm>
          <a:custGeom>
            <a:avLst/>
            <a:gdLst/>
            <a:ahLst/>
            <a:cxnLst/>
            <a:rect l="l" t="t" r="r" b="b"/>
            <a:pathLst>
              <a:path w="14622759" h="9632742">
                <a:moveTo>
                  <a:pt x="14622759" y="9632742"/>
                </a:moveTo>
                <a:lnTo>
                  <a:pt x="0" y="9632742"/>
                </a:lnTo>
                <a:lnTo>
                  <a:pt x="0" y="0"/>
                </a:lnTo>
                <a:lnTo>
                  <a:pt x="14622759" y="0"/>
                </a:lnTo>
                <a:lnTo>
                  <a:pt x="14622759" y="963274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73CBB08-9274-CD22-4DD3-67DD57B800F0}"/>
              </a:ext>
            </a:extLst>
          </p:cNvPr>
          <p:cNvSpPr/>
          <p:nvPr/>
        </p:nvSpPr>
        <p:spPr>
          <a:xfrm>
            <a:off x="443250" y="381676"/>
            <a:ext cx="678057" cy="1044626"/>
          </a:xfrm>
          <a:custGeom>
            <a:avLst/>
            <a:gdLst/>
            <a:ahLst/>
            <a:cxnLst/>
            <a:rect l="l" t="t" r="r" b="b"/>
            <a:pathLst>
              <a:path w="678057" h="1044626">
                <a:moveTo>
                  <a:pt x="0" y="0"/>
                </a:moveTo>
                <a:lnTo>
                  <a:pt x="678057" y="0"/>
                </a:lnTo>
                <a:lnTo>
                  <a:pt x="678057" y="1044626"/>
                </a:lnTo>
                <a:lnTo>
                  <a:pt x="0" y="10446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6B6E47A-7004-25E3-79BC-70208FB68090}"/>
              </a:ext>
            </a:extLst>
          </p:cNvPr>
          <p:cNvSpPr/>
          <p:nvPr/>
        </p:nvSpPr>
        <p:spPr>
          <a:xfrm>
            <a:off x="16975760" y="6886159"/>
            <a:ext cx="1237041" cy="1082411"/>
          </a:xfrm>
          <a:custGeom>
            <a:avLst/>
            <a:gdLst/>
            <a:ahLst/>
            <a:cxnLst/>
            <a:rect l="l" t="t" r="r" b="b"/>
            <a:pathLst>
              <a:path w="1237041" h="1082411">
                <a:moveTo>
                  <a:pt x="0" y="0"/>
                </a:moveTo>
                <a:lnTo>
                  <a:pt x="1237041" y="0"/>
                </a:lnTo>
                <a:lnTo>
                  <a:pt x="1237041" y="1082411"/>
                </a:lnTo>
                <a:lnTo>
                  <a:pt x="0" y="10824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296862F-1B4D-56CB-6AD0-8C4FACE7A7D9}"/>
              </a:ext>
            </a:extLst>
          </p:cNvPr>
          <p:cNvSpPr/>
          <p:nvPr/>
        </p:nvSpPr>
        <p:spPr>
          <a:xfrm>
            <a:off x="-154026" y="7714889"/>
            <a:ext cx="1733863" cy="2019300"/>
          </a:xfrm>
          <a:custGeom>
            <a:avLst/>
            <a:gdLst/>
            <a:ahLst/>
            <a:cxnLst/>
            <a:rect l="l" t="t" r="r" b="b"/>
            <a:pathLst>
              <a:path w="3585262" h="6038336">
                <a:moveTo>
                  <a:pt x="0" y="0"/>
                </a:moveTo>
                <a:lnTo>
                  <a:pt x="3585262" y="0"/>
                </a:lnTo>
                <a:lnTo>
                  <a:pt x="3585262" y="6038336"/>
                </a:lnTo>
                <a:lnTo>
                  <a:pt x="0" y="60383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B3EFFD87-1C9B-6F1A-8B53-64A8CEC78053}"/>
              </a:ext>
            </a:extLst>
          </p:cNvPr>
          <p:cNvSpPr/>
          <p:nvPr/>
        </p:nvSpPr>
        <p:spPr>
          <a:xfrm>
            <a:off x="17327525" y="133864"/>
            <a:ext cx="678057" cy="1959266"/>
          </a:xfrm>
          <a:custGeom>
            <a:avLst/>
            <a:gdLst/>
            <a:ahLst/>
            <a:cxnLst/>
            <a:rect l="l" t="t" r="r" b="b"/>
            <a:pathLst>
              <a:path w="1198436" h="4114800">
                <a:moveTo>
                  <a:pt x="0" y="0"/>
                </a:moveTo>
                <a:lnTo>
                  <a:pt x="1198435" y="0"/>
                </a:lnTo>
                <a:lnTo>
                  <a:pt x="11984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E90757F-CCDA-B1FE-A754-DA11A9BDF574}"/>
              </a:ext>
            </a:extLst>
          </p:cNvPr>
          <p:cNvSpPr txBox="1"/>
          <p:nvPr/>
        </p:nvSpPr>
        <p:spPr>
          <a:xfrm>
            <a:off x="5656857" y="2093130"/>
            <a:ext cx="7519747" cy="1335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5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58" b="0" i="0" u="none" strike="noStrike" kern="1200" cap="none" spc="65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ranberry"/>
                <a:ea typeface="Cranberry"/>
                <a:cs typeface="Cranberry"/>
                <a:sym typeface="Cranberry"/>
              </a:rPr>
              <a:t>process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2C98B7-DB15-439A-1E0F-EB9D0BB033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92930" y="1179750"/>
            <a:ext cx="14325600" cy="32095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AA70F8-4D40-9F7B-5BE7-E7443535AA55}"/>
              </a:ext>
            </a:extLst>
          </p:cNvPr>
          <p:cNvSpPr txBox="1"/>
          <p:nvPr/>
        </p:nvSpPr>
        <p:spPr>
          <a:xfrm>
            <a:off x="3365698" y="1971860"/>
            <a:ext cx="12567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tạo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mới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4FDB86-0A56-E857-AFF7-DA0AF3CA839F}"/>
              </a:ext>
            </a:extLst>
          </p:cNvPr>
          <p:cNvGrpSpPr/>
          <p:nvPr/>
        </p:nvGrpSpPr>
        <p:grpSpPr>
          <a:xfrm>
            <a:off x="1440521" y="5092895"/>
            <a:ext cx="15185685" cy="1323439"/>
            <a:chOff x="282915" y="4191000"/>
            <a:chExt cx="8408987" cy="1323439"/>
          </a:xfrm>
        </p:grpSpPr>
        <p:sp>
          <p:nvSpPr>
            <p:cNvPr id="19" name="Rectangle 11">
              <a:extLst>
                <a:ext uri="{FF2B5EF4-FFF2-40B4-BE49-F238E27FC236}">
                  <a16:creationId xmlns:a16="http://schemas.microsoft.com/office/drawing/2014/main" id="{86EA7306-85A2-56C8-DD51-9875CBD04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7727" y="4191000"/>
              <a:ext cx="792163" cy="1323439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9542D746-EEA5-8C86-0A39-B1D7F4093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727" y="4191000"/>
              <a:ext cx="792163" cy="1323439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1C187B6-816C-BBE7-194D-6FCB4C548666}"/>
                </a:ext>
              </a:extLst>
            </p:cNvPr>
            <p:cNvCxnSpPr/>
            <p:nvPr/>
          </p:nvCxnSpPr>
          <p:spPr>
            <a:xfrm>
              <a:off x="4100852" y="4852719"/>
              <a:ext cx="396875" cy="0"/>
            </a:xfrm>
            <a:prstGeom prst="straightConnector1">
              <a:avLst/>
            </a:prstGeom>
            <a:ln w="28575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8C2CCDE4-6154-98A1-2394-13DCAD045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915" y="4191000"/>
              <a:ext cx="3716337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M:  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cà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Rectangle 11">
              <a:extLst>
                <a:ext uri="{FF2B5EF4-FFF2-40B4-BE49-F238E27FC236}">
                  <a16:creationId xmlns:a16="http://schemas.microsoft.com/office/drawing/2014/main" id="{78E3169D-D0C2-09BD-1E27-66D5C5E05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6115" y="4191000"/>
              <a:ext cx="1855787" cy="1323439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cà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7BE782C-0B8A-4309-7D5F-B73442DA94D1}"/>
                </a:ext>
              </a:extLst>
            </p:cNvPr>
            <p:cNvCxnSpPr/>
            <p:nvPr/>
          </p:nvCxnSpPr>
          <p:spPr>
            <a:xfrm>
              <a:off x="6461033" y="4852719"/>
              <a:ext cx="396875" cy="0"/>
            </a:xfrm>
            <a:prstGeom prst="straightConnector1">
              <a:avLst/>
            </a:prstGeom>
            <a:ln w="28575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11">
              <a:extLst>
                <a:ext uri="{FF2B5EF4-FFF2-40B4-BE49-F238E27FC236}">
                  <a16:creationId xmlns:a16="http://schemas.microsoft.com/office/drawing/2014/main" id="{30056504-880D-9A6E-95E6-49846A1C9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870" y="4191000"/>
              <a:ext cx="792163" cy="1323439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8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I"/>
                <a:ea typeface="+mn-ea"/>
                <a:cs typeface="+mn-cs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DA23ED5-8FA0-B79B-2125-3CAB35C9E38E}"/>
                </a:ext>
              </a:extLst>
            </p:cNvPr>
            <p:cNvCxnSpPr/>
            <p:nvPr/>
          </p:nvCxnSpPr>
          <p:spPr>
            <a:xfrm>
              <a:off x="5289890" y="4852719"/>
              <a:ext cx="396875" cy="0"/>
            </a:xfrm>
            <a:prstGeom prst="straightConnector1">
              <a:avLst/>
            </a:prstGeom>
            <a:ln w="28575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95BDCAB-16FD-CE37-71A0-0B5D3EFF466F}"/>
                </a:ext>
              </a:extLst>
            </p:cNvPr>
            <p:cNvCxnSpPr/>
            <p:nvPr/>
          </p:nvCxnSpPr>
          <p:spPr bwMode="auto">
            <a:xfrm>
              <a:off x="5965170" y="4630995"/>
              <a:ext cx="184852" cy="8255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8451C32-A308-B6EB-819D-2BBFA8973ABE}"/>
              </a:ext>
            </a:extLst>
          </p:cNvPr>
          <p:cNvGrpSpPr/>
          <p:nvPr/>
        </p:nvGrpSpPr>
        <p:grpSpPr>
          <a:xfrm>
            <a:off x="1440521" y="6770051"/>
            <a:ext cx="15185685" cy="1323439"/>
            <a:chOff x="282915" y="4191000"/>
            <a:chExt cx="8408987" cy="1323439"/>
          </a:xfrm>
        </p:grpSpPr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10DAC58-5C35-76CF-6C4F-8EECF15309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7727" y="4191000"/>
              <a:ext cx="792163" cy="1323439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9E3E2715-BF59-C809-8B7E-DB1CE2B36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727" y="4191000"/>
              <a:ext cx="792163" cy="1323439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1E6F4E9-BD5C-10E3-6767-5D9954432523}"/>
                </a:ext>
              </a:extLst>
            </p:cNvPr>
            <p:cNvCxnSpPr/>
            <p:nvPr/>
          </p:nvCxnSpPr>
          <p:spPr>
            <a:xfrm>
              <a:off x="4100852" y="4852719"/>
              <a:ext cx="396875" cy="0"/>
            </a:xfrm>
            <a:prstGeom prst="straightConnector1">
              <a:avLst/>
            </a:prstGeom>
            <a:ln w="28575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11">
              <a:extLst>
                <a:ext uri="{FF2B5EF4-FFF2-40B4-BE49-F238E27FC236}">
                  <a16:creationId xmlns:a16="http://schemas.microsoft.com/office/drawing/2014/main" id="{3F1F8050-38FD-CD03-159D-6D62EA93F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915" y="4191000"/>
              <a:ext cx="3716337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      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ca</a:t>
              </a:r>
            </a:p>
          </p:txBody>
        </p:sp>
        <p:sp>
          <p:nvSpPr>
            <p:cNvPr id="30" name="Rectangle 11">
              <a:extLst>
                <a:ext uri="{FF2B5EF4-FFF2-40B4-BE49-F238E27FC236}">
                  <a16:creationId xmlns:a16="http://schemas.microsoft.com/office/drawing/2014/main" id="{2C63B6E3-03C5-A8C7-B656-2BFBC149E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6115" y="4191000"/>
              <a:ext cx="1855787" cy="1323439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ca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3CBD503-E6B9-8943-91A5-07BBC68CD063}"/>
                </a:ext>
              </a:extLst>
            </p:cNvPr>
            <p:cNvCxnSpPr/>
            <p:nvPr/>
          </p:nvCxnSpPr>
          <p:spPr>
            <a:xfrm>
              <a:off x="6461033" y="4852719"/>
              <a:ext cx="396875" cy="0"/>
            </a:xfrm>
            <a:prstGeom prst="straightConnector1">
              <a:avLst/>
            </a:prstGeom>
            <a:ln w="28575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11">
              <a:extLst>
                <a:ext uri="{FF2B5EF4-FFF2-40B4-BE49-F238E27FC236}">
                  <a16:creationId xmlns:a16="http://schemas.microsoft.com/office/drawing/2014/main" id="{984DCEB1-B365-E176-ACBF-C8C13B0BD8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870" y="4191000"/>
              <a:ext cx="792163" cy="1323439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8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I"/>
                <a:ea typeface="+mn-ea"/>
                <a:cs typeface="+mn-cs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9F5B88E-4FD8-006E-1E47-5AC49942DCE8}"/>
                </a:ext>
              </a:extLst>
            </p:cNvPr>
            <p:cNvCxnSpPr/>
            <p:nvPr/>
          </p:nvCxnSpPr>
          <p:spPr>
            <a:xfrm>
              <a:off x="5289890" y="4852719"/>
              <a:ext cx="396875" cy="0"/>
            </a:xfrm>
            <a:prstGeom prst="straightConnector1">
              <a:avLst/>
            </a:prstGeom>
            <a:ln w="28575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73C7330-3A78-9EA5-92F3-24DDEAC9E51D}"/>
              </a:ext>
            </a:extLst>
          </p:cNvPr>
          <p:cNvGrpSpPr/>
          <p:nvPr/>
        </p:nvGrpSpPr>
        <p:grpSpPr>
          <a:xfrm>
            <a:off x="1459155" y="8315140"/>
            <a:ext cx="15185685" cy="1323439"/>
            <a:chOff x="282915" y="4191000"/>
            <a:chExt cx="8408987" cy="1323439"/>
          </a:xfrm>
        </p:grpSpPr>
        <p:sp>
          <p:nvSpPr>
            <p:cNvPr id="36" name="Rectangle 11">
              <a:extLst>
                <a:ext uri="{FF2B5EF4-FFF2-40B4-BE49-F238E27FC236}">
                  <a16:creationId xmlns:a16="http://schemas.microsoft.com/office/drawing/2014/main" id="{3FF106DB-2442-E734-25EC-C591C077C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7727" y="4191000"/>
              <a:ext cx="792163" cy="1323439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37" name="Rectangle 11">
              <a:extLst>
                <a:ext uri="{FF2B5EF4-FFF2-40B4-BE49-F238E27FC236}">
                  <a16:creationId xmlns:a16="http://schemas.microsoft.com/office/drawing/2014/main" id="{5C238CC2-410F-E38A-13CB-21C9FEA85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727" y="4191000"/>
              <a:ext cx="792163" cy="1323439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7FA34F1-9AFA-EABC-9BE3-DE1D8EBE9849}"/>
                </a:ext>
              </a:extLst>
            </p:cNvPr>
            <p:cNvCxnSpPr/>
            <p:nvPr/>
          </p:nvCxnSpPr>
          <p:spPr>
            <a:xfrm>
              <a:off x="4100852" y="4852719"/>
              <a:ext cx="396875" cy="0"/>
            </a:xfrm>
            <a:prstGeom prst="straightConnector1">
              <a:avLst/>
            </a:prstGeom>
            <a:ln w="28575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11">
              <a:extLst>
                <a:ext uri="{FF2B5EF4-FFF2-40B4-BE49-F238E27FC236}">
                  <a16:creationId xmlns:a16="http://schemas.microsoft.com/office/drawing/2014/main" id="{A6EE6791-C5BA-EF7E-94D4-CAC80A296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915" y="4191000"/>
              <a:ext cx="3716337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      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ca</a:t>
              </a:r>
            </a:p>
          </p:txBody>
        </p:sp>
        <p:sp>
          <p:nvSpPr>
            <p:cNvPr id="40" name="Rectangle 11">
              <a:extLst>
                <a:ext uri="{FF2B5EF4-FFF2-40B4-BE49-F238E27FC236}">
                  <a16:creationId xmlns:a16="http://schemas.microsoft.com/office/drawing/2014/main" id="{57A90588-2818-BCE8-8603-03171376D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6115" y="4191000"/>
              <a:ext cx="1855787" cy="1323439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F9743C4-7FBE-3E31-6078-B9480A360DA3}"/>
                </a:ext>
              </a:extLst>
            </p:cNvPr>
            <p:cNvCxnSpPr/>
            <p:nvPr/>
          </p:nvCxnSpPr>
          <p:spPr>
            <a:xfrm>
              <a:off x="6461033" y="4852719"/>
              <a:ext cx="396875" cy="0"/>
            </a:xfrm>
            <a:prstGeom prst="straightConnector1">
              <a:avLst/>
            </a:prstGeom>
            <a:ln w="28575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11">
              <a:extLst>
                <a:ext uri="{FF2B5EF4-FFF2-40B4-BE49-F238E27FC236}">
                  <a16:creationId xmlns:a16="http://schemas.microsoft.com/office/drawing/2014/main" id="{0A84E170-EEEC-CFE1-3104-81BAA3C7D8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870" y="4191000"/>
              <a:ext cx="792163" cy="1323439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8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I"/>
                <a:ea typeface="+mn-ea"/>
                <a:cs typeface="+mn-cs"/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CA4D24C-90B0-951D-2E36-97CC12BE02F5}"/>
                </a:ext>
              </a:extLst>
            </p:cNvPr>
            <p:cNvCxnSpPr/>
            <p:nvPr/>
          </p:nvCxnSpPr>
          <p:spPr>
            <a:xfrm>
              <a:off x="5289890" y="4852719"/>
              <a:ext cx="396875" cy="0"/>
            </a:xfrm>
            <a:prstGeom prst="straightConnector1">
              <a:avLst/>
            </a:prstGeom>
            <a:ln w="28575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C99DFE7B-6FE4-698E-74D0-4DB7E2D1782C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534400" y="8505809"/>
            <a:ext cx="815834" cy="58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372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0976960" y="228930"/>
            <a:ext cx="1278702" cy="799770"/>
          </a:xfrm>
          <a:custGeom>
            <a:avLst/>
            <a:gdLst/>
            <a:ahLst/>
            <a:cxnLst/>
            <a:rect l="l" t="t" r="r" b="b"/>
            <a:pathLst>
              <a:path w="1278702" h="799770">
                <a:moveTo>
                  <a:pt x="0" y="0"/>
                </a:moveTo>
                <a:lnTo>
                  <a:pt x="1278702" y="0"/>
                </a:lnTo>
                <a:lnTo>
                  <a:pt x="1278702" y="799770"/>
                </a:lnTo>
                <a:lnTo>
                  <a:pt x="0" y="7997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0" y="6925538"/>
            <a:ext cx="18637554" cy="5754345"/>
          </a:xfrm>
          <a:custGeom>
            <a:avLst/>
            <a:gdLst/>
            <a:ahLst/>
            <a:cxnLst/>
            <a:rect l="l" t="t" r="r" b="b"/>
            <a:pathLst>
              <a:path w="18637554" h="5754345">
                <a:moveTo>
                  <a:pt x="0" y="0"/>
                </a:moveTo>
                <a:lnTo>
                  <a:pt x="18637554" y="0"/>
                </a:lnTo>
                <a:lnTo>
                  <a:pt x="18637554" y="5754345"/>
                </a:lnTo>
                <a:lnTo>
                  <a:pt x="0" y="57543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285750" y="8354311"/>
            <a:ext cx="1062381" cy="903989"/>
          </a:xfrm>
          <a:custGeom>
            <a:avLst/>
            <a:gdLst/>
            <a:ahLst/>
            <a:cxnLst/>
            <a:rect l="l" t="t" r="r" b="b"/>
            <a:pathLst>
              <a:path w="1062381" h="903989">
                <a:moveTo>
                  <a:pt x="0" y="0"/>
                </a:moveTo>
                <a:lnTo>
                  <a:pt x="1062381" y="0"/>
                </a:lnTo>
                <a:lnTo>
                  <a:pt x="1062381" y="903989"/>
                </a:lnTo>
                <a:lnTo>
                  <a:pt x="0" y="903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flipH="1">
            <a:off x="-762000" y="0"/>
            <a:ext cx="19278600" cy="11010900"/>
          </a:xfrm>
          <a:custGeom>
            <a:avLst/>
            <a:gdLst/>
            <a:ahLst/>
            <a:cxnLst/>
            <a:rect l="l" t="t" r="r" b="b"/>
            <a:pathLst>
              <a:path w="13583044" h="8947830">
                <a:moveTo>
                  <a:pt x="13583044" y="0"/>
                </a:moveTo>
                <a:lnTo>
                  <a:pt x="0" y="0"/>
                </a:lnTo>
                <a:lnTo>
                  <a:pt x="0" y="8947830"/>
                </a:lnTo>
                <a:lnTo>
                  <a:pt x="13583044" y="8947830"/>
                </a:lnTo>
                <a:lnTo>
                  <a:pt x="1358304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7012859" y="9025334"/>
            <a:ext cx="1237041" cy="1082411"/>
          </a:xfrm>
          <a:custGeom>
            <a:avLst/>
            <a:gdLst/>
            <a:ahLst/>
            <a:cxnLst/>
            <a:rect l="l" t="t" r="r" b="b"/>
            <a:pathLst>
              <a:path w="1237041" h="1082411">
                <a:moveTo>
                  <a:pt x="0" y="0"/>
                </a:moveTo>
                <a:lnTo>
                  <a:pt x="1237041" y="0"/>
                </a:lnTo>
                <a:lnTo>
                  <a:pt x="1237041" y="1082411"/>
                </a:lnTo>
                <a:lnTo>
                  <a:pt x="0" y="10824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0" y="7429500"/>
            <a:ext cx="2109822" cy="2726576"/>
          </a:xfrm>
          <a:custGeom>
            <a:avLst/>
            <a:gdLst/>
            <a:ahLst/>
            <a:cxnLst/>
            <a:rect l="l" t="t" r="r" b="b"/>
            <a:pathLst>
              <a:path w="4855464" h="8229600">
                <a:moveTo>
                  <a:pt x="0" y="0"/>
                </a:moveTo>
                <a:lnTo>
                  <a:pt x="4855464" y="0"/>
                </a:lnTo>
                <a:lnTo>
                  <a:pt x="48554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856437" y="1606612"/>
            <a:ext cx="7519747" cy="2544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66"/>
              </a:lnSpc>
            </a:pPr>
            <a:r>
              <a:rPr lang="en-US" sz="7358" spc="654">
                <a:solidFill>
                  <a:srgbClr val="FFFFFF"/>
                </a:solidFill>
                <a:latin typeface="Cranberry"/>
                <a:ea typeface="Cranberry"/>
                <a:cs typeface="Cranberry"/>
                <a:sym typeface="Cranberry"/>
              </a:rPr>
              <a:t>data analysis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BD267B-84D2-1B02-6FD0-372E8B1604E6}"/>
              </a:ext>
            </a:extLst>
          </p:cNvPr>
          <p:cNvGrpSpPr/>
          <p:nvPr/>
        </p:nvGrpSpPr>
        <p:grpSpPr>
          <a:xfrm>
            <a:off x="85748" y="76200"/>
            <a:ext cx="2024074" cy="707886"/>
            <a:chOff x="85748" y="76200"/>
            <a:chExt cx="2024074" cy="7078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5BBA599-AD5E-B478-69A9-785B096313CF}"/>
                </a:ext>
              </a:extLst>
            </p:cNvPr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19" name="Rounded Rectangle 34">
                <a:extLst>
                  <a:ext uri="{FF2B5EF4-FFF2-40B4-BE49-F238E27FC236}">
                    <a16:creationId xmlns:a16="http://schemas.microsoft.com/office/drawing/2014/main" id="{A0FE8BED-470B-2759-A5DA-7E63EC15C1DA}"/>
                  </a:ext>
                </a:extLst>
              </p:cNvPr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000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1456C89-8B71-D507-5876-98ABFFC64D07}"/>
                  </a:ext>
                </a:extLst>
              </p:cNvPr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000" b="1">
                  <a:solidFill>
                    <a:srgbClr val="000000"/>
                  </a:solidFill>
                  <a:latin typeface="UTM Avo" panose="02040603050506020204" pitchFamily="18" charset="0"/>
                  <a:cs typeface="Calibri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DD15DFC-6969-C7CC-6C00-93056FAD256C}"/>
                </a:ext>
              </a:extLst>
            </p:cNvPr>
            <p:cNvGrpSpPr/>
            <p:nvPr/>
          </p:nvGrpSpPr>
          <p:grpSpPr>
            <a:xfrm>
              <a:off x="153037" y="76200"/>
              <a:ext cx="1956785" cy="707886"/>
              <a:chOff x="-651821" y="-231732"/>
              <a:chExt cx="1956785" cy="70788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694115-F321-5E64-3268-21D59EFC2889}"/>
                  </a:ext>
                </a:extLst>
              </p:cNvPr>
              <p:cNvSpPr txBox="1"/>
              <p:nvPr/>
            </p:nvSpPr>
            <p:spPr>
              <a:xfrm>
                <a:off x="-651821" y="-231732"/>
                <a:ext cx="50206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00"/>
                    </a:solidFill>
                    <a:latin typeface="UTM Avo" panose="02040603050506020204" pitchFamily="18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8690C74-D309-FE96-1999-5855D1633CCF}"/>
                  </a:ext>
                </a:extLst>
              </p:cNvPr>
              <p:cNvSpPr txBox="1"/>
              <p:nvPr/>
            </p:nvSpPr>
            <p:spPr>
              <a:xfrm>
                <a:off x="-149760" y="-231732"/>
                <a:ext cx="145472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Đọc</a:t>
                </a:r>
                <a:endParaRPr lang="en-US" sz="4000" b="1" dirty="0">
                  <a:solidFill>
                    <a:srgbClr val="FFFFFF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BA5BC9B-11A9-8B56-BE4C-5163E9B3B92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26242"/>
          <a:stretch>
            <a:fillRect/>
          </a:stretch>
        </p:blipFill>
        <p:spPr>
          <a:xfrm>
            <a:off x="1948501" y="1468613"/>
            <a:ext cx="15682878" cy="621691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924BAD6-8663-5054-FCD7-E89279DD64AD}"/>
              </a:ext>
            </a:extLst>
          </p:cNvPr>
          <p:cNvGrpSpPr/>
          <p:nvPr/>
        </p:nvGrpSpPr>
        <p:grpSpPr>
          <a:xfrm>
            <a:off x="1827547" y="6925538"/>
            <a:ext cx="5025366" cy="1631216"/>
            <a:chOff x="2109822" y="6341195"/>
            <a:chExt cx="5025366" cy="163121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994F9E8-2452-D8E3-66F8-6F878E4B1BD8}"/>
                </a:ext>
              </a:extLst>
            </p:cNvPr>
            <p:cNvSpPr/>
            <p:nvPr/>
          </p:nvSpPr>
          <p:spPr>
            <a:xfrm>
              <a:off x="2109822" y="6515100"/>
              <a:ext cx="3909978" cy="1448866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176B0F8-F999-3491-6AA4-1A3464CE8E39}"/>
                </a:ext>
              </a:extLst>
            </p:cNvPr>
            <p:cNvSpPr txBox="1"/>
            <p:nvPr/>
          </p:nvSpPr>
          <p:spPr>
            <a:xfrm>
              <a:off x="2867988" y="6341195"/>
              <a:ext cx="42672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Avo" panose="02040603050506020204" pitchFamily="18" charset="0"/>
                </a:rPr>
                <a:t>ca </a:t>
              </a:r>
              <a:endParaRPr lang="vi-VN" sz="10000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898EC34-A3BB-79E6-A632-20F4E4BCDF2A}"/>
              </a:ext>
            </a:extLst>
          </p:cNvPr>
          <p:cNvGrpSpPr/>
          <p:nvPr/>
        </p:nvGrpSpPr>
        <p:grpSpPr>
          <a:xfrm>
            <a:off x="7224538" y="6949475"/>
            <a:ext cx="5172630" cy="1631216"/>
            <a:chOff x="7363788" y="6299413"/>
            <a:chExt cx="5172630" cy="163121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6B4856B-01D3-A600-1A77-D610842235A2}"/>
                </a:ext>
              </a:extLst>
            </p:cNvPr>
            <p:cNvSpPr/>
            <p:nvPr/>
          </p:nvSpPr>
          <p:spPr>
            <a:xfrm>
              <a:off x="7363788" y="6432370"/>
              <a:ext cx="3909978" cy="1448866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D3680B1-2155-24A8-F23C-7DE498A15072}"/>
                </a:ext>
              </a:extLst>
            </p:cNvPr>
            <p:cNvSpPr txBox="1"/>
            <p:nvPr/>
          </p:nvSpPr>
          <p:spPr>
            <a:xfrm>
              <a:off x="8269218" y="6299413"/>
              <a:ext cx="42672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 err="1">
                  <a:latin typeface="UTM Avo" panose="02040603050506020204" pitchFamily="18" charset="0"/>
                </a:rPr>
                <a:t>cà</a:t>
              </a:r>
              <a:r>
                <a:rPr lang="en-US" sz="10000" dirty="0">
                  <a:latin typeface="UTM Avo" panose="02040603050506020204" pitchFamily="18" charset="0"/>
                </a:rPr>
                <a:t> </a:t>
              </a:r>
              <a:endParaRPr lang="vi-VN" sz="10000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4885C1D-CE8F-2D5F-D0D9-C37CE474FE2C}"/>
              </a:ext>
            </a:extLst>
          </p:cNvPr>
          <p:cNvGrpSpPr/>
          <p:nvPr/>
        </p:nvGrpSpPr>
        <p:grpSpPr>
          <a:xfrm>
            <a:off x="12873059" y="6822747"/>
            <a:ext cx="5234211" cy="1631216"/>
            <a:chOff x="12849483" y="6303811"/>
            <a:chExt cx="5234211" cy="163121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85EFA0C-87BC-AB24-9E82-3F0EE528B6A6}"/>
                </a:ext>
              </a:extLst>
            </p:cNvPr>
            <p:cNvSpPr/>
            <p:nvPr/>
          </p:nvSpPr>
          <p:spPr>
            <a:xfrm>
              <a:off x="12849483" y="6451420"/>
              <a:ext cx="3909978" cy="1448866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B1C7F6-BA9A-3E7F-92DE-21D9344DC23A}"/>
                </a:ext>
              </a:extLst>
            </p:cNvPr>
            <p:cNvSpPr txBox="1"/>
            <p:nvPr/>
          </p:nvSpPr>
          <p:spPr>
            <a:xfrm>
              <a:off x="13816494" y="6303811"/>
              <a:ext cx="42672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 err="1">
                  <a:latin typeface="UTM Avo" panose="02040603050506020204" pitchFamily="18" charset="0"/>
                </a:rPr>
                <a:t>cá</a:t>
              </a:r>
              <a:r>
                <a:rPr lang="en-US" sz="10000" dirty="0">
                  <a:latin typeface="UTM Avo" panose="02040603050506020204" pitchFamily="18" charset="0"/>
                </a:rPr>
                <a:t> </a:t>
              </a:r>
              <a:endParaRPr lang="vi-VN" sz="100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5867333" y="228930"/>
            <a:ext cx="1278702" cy="799770"/>
          </a:xfrm>
          <a:custGeom>
            <a:avLst/>
            <a:gdLst/>
            <a:ahLst/>
            <a:cxnLst/>
            <a:rect l="l" t="t" r="r" b="b"/>
            <a:pathLst>
              <a:path w="1278702" h="799770">
                <a:moveTo>
                  <a:pt x="0" y="0"/>
                </a:moveTo>
                <a:lnTo>
                  <a:pt x="1278702" y="0"/>
                </a:lnTo>
                <a:lnTo>
                  <a:pt x="1278702" y="799770"/>
                </a:lnTo>
                <a:lnTo>
                  <a:pt x="0" y="7997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5670835" y="1028700"/>
            <a:ext cx="1062381" cy="903989"/>
          </a:xfrm>
          <a:custGeom>
            <a:avLst/>
            <a:gdLst/>
            <a:ahLst/>
            <a:cxnLst/>
            <a:rect l="l" t="t" r="r" b="b"/>
            <a:pathLst>
              <a:path w="1062381" h="903989">
                <a:moveTo>
                  <a:pt x="0" y="0"/>
                </a:moveTo>
                <a:lnTo>
                  <a:pt x="1062380" y="0"/>
                </a:lnTo>
                <a:lnTo>
                  <a:pt x="1062380" y="903989"/>
                </a:lnTo>
                <a:lnTo>
                  <a:pt x="0" y="9039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0" y="6925538"/>
            <a:ext cx="18637554" cy="5754345"/>
          </a:xfrm>
          <a:custGeom>
            <a:avLst/>
            <a:gdLst/>
            <a:ahLst/>
            <a:cxnLst/>
            <a:rect l="l" t="t" r="r" b="b"/>
            <a:pathLst>
              <a:path w="18637554" h="5754345">
                <a:moveTo>
                  <a:pt x="0" y="0"/>
                </a:moveTo>
                <a:lnTo>
                  <a:pt x="18637554" y="0"/>
                </a:lnTo>
                <a:lnTo>
                  <a:pt x="18637554" y="5754345"/>
                </a:lnTo>
                <a:lnTo>
                  <a:pt x="0" y="57543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9051" y="451162"/>
            <a:ext cx="18973800" cy="10287000"/>
          </a:xfrm>
          <a:custGeom>
            <a:avLst/>
            <a:gdLst/>
            <a:ahLst/>
            <a:cxnLst/>
            <a:rect l="l" t="t" r="r" b="b"/>
            <a:pathLst>
              <a:path w="13583044" h="8947830">
                <a:moveTo>
                  <a:pt x="0" y="0"/>
                </a:moveTo>
                <a:lnTo>
                  <a:pt x="13583044" y="0"/>
                </a:lnTo>
                <a:lnTo>
                  <a:pt x="13583044" y="8947830"/>
                </a:lnTo>
                <a:lnTo>
                  <a:pt x="0" y="894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568024" y="1339170"/>
            <a:ext cx="631588" cy="973035"/>
          </a:xfrm>
          <a:custGeom>
            <a:avLst/>
            <a:gdLst/>
            <a:ahLst/>
            <a:cxnLst/>
            <a:rect l="l" t="t" r="r" b="b"/>
            <a:pathLst>
              <a:path w="631588" h="973035">
                <a:moveTo>
                  <a:pt x="0" y="0"/>
                </a:moveTo>
                <a:lnTo>
                  <a:pt x="631588" y="0"/>
                </a:lnTo>
                <a:lnTo>
                  <a:pt x="631588" y="973035"/>
                </a:lnTo>
                <a:lnTo>
                  <a:pt x="0" y="973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6588166" y="612695"/>
            <a:ext cx="1237041" cy="1082411"/>
          </a:xfrm>
          <a:custGeom>
            <a:avLst/>
            <a:gdLst/>
            <a:ahLst/>
            <a:cxnLst/>
            <a:rect l="l" t="t" r="r" b="b"/>
            <a:pathLst>
              <a:path w="1237041" h="1082411">
                <a:moveTo>
                  <a:pt x="0" y="0"/>
                </a:moveTo>
                <a:lnTo>
                  <a:pt x="1237041" y="0"/>
                </a:lnTo>
                <a:lnTo>
                  <a:pt x="1237041" y="1082411"/>
                </a:lnTo>
                <a:lnTo>
                  <a:pt x="0" y="10824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5916307" y="6326908"/>
            <a:ext cx="2048050" cy="3884160"/>
          </a:xfrm>
          <a:custGeom>
            <a:avLst/>
            <a:gdLst/>
            <a:ahLst/>
            <a:cxnLst/>
            <a:rect l="l" t="t" r="r" b="b"/>
            <a:pathLst>
              <a:path w="4065240" h="7932176">
                <a:moveTo>
                  <a:pt x="0" y="0"/>
                </a:moveTo>
                <a:lnTo>
                  <a:pt x="4065240" y="0"/>
                </a:lnTo>
                <a:lnTo>
                  <a:pt x="4065240" y="7932176"/>
                </a:lnTo>
                <a:lnTo>
                  <a:pt x="0" y="79321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-105653" y="8268988"/>
            <a:ext cx="867654" cy="2273175"/>
          </a:xfrm>
          <a:custGeom>
            <a:avLst/>
            <a:gdLst/>
            <a:ahLst/>
            <a:cxnLst/>
            <a:rect l="l" t="t" r="r" b="b"/>
            <a:pathLst>
              <a:path w="1120350" h="3243119">
                <a:moveTo>
                  <a:pt x="0" y="0"/>
                </a:moveTo>
                <a:lnTo>
                  <a:pt x="1120350" y="0"/>
                </a:lnTo>
                <a:lnTo>
                  <a:pt x="1120350" y="3243119"/>
                </a:lnTo>
                <a:lnTo>
                  <a:pt x="0" y="32431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7639231">
            <a:off x="-215914" y="-2057400"/>
            <a:ext cx="1137181" cy="4114800"/>
          </a:xfrm>
          <a:custGeom>
            <a:avLst/>
            <a:gdLst/>
            <a:ahLst/>
            <a:cxnLst/>
            <a:rect l="l" t="t" r="r" b="b"/>
            <a:pathLst>
              <a:path w="1137181" h="4114800">
                <a:moveTo>
                  <a:pt x="0" y="0"/>
                </a:moveTo>
                <a:lnTo>
                  <a:pt x="1137181" y="0"/>
                </a:lnTo>
                <a:lnTo>
                  <a:pt x="11371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6308547" y="214593"/>
            <a:ext cx="1901506" cy="1611094"/>
          </a:xfrm>
          <a:custGeom>
            <a:avLst/>
            <a:gdLst/>
            <a:ahLst/>
            <a:cxnLst/>
            <a:rect l="l" t="t" r="r" b="b"/>
            <a:pathLst>
              <a:path w="1901506" h="1611094">
                <a:moveTo>
                  <a:pt x="0" y="0"/>
                </a:moveTo>
                <a:lnTo>
                  <a:pt x="1901506" y="0"/>
                </a:lnTo>
                <a:lnTo>
                  <a:pt x="1901506" y="1611094"/>
                </a:lnTo>
                <a:lnTo>
                  <a:pt x="0" y="161109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4"/>
          <p:cNvSpPr txBox="1"/>
          <p:nvPr/>
        </p:nvSpPr>
        <p:spPr>
          <a:xfrm>
            <a:off x="2107460" y="1695106"/>
            <a:ext cx="7519747" cy="1335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66"/>
              </a:lnSpc>
            </a:pPr>
            <a:r>
              <a:rPr lang="en-US" sz="7358" spc="654">
                <a:solidFill>
                  <a:srgbClr val="FFFFFF"/>
                </a:solidFill>
                <a:latin typeface="Cranberry"/>
                <a:ea typeface="Cranberry"/>
                <a:cs typeface="Cranberry"/>
                <a:sym typeface="Cranberry"/>
              </a:rPr>
              <a:t>conclusion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6C7536-4441-55A5-0725-4EB8BA3CC58C}"/>
              </a:ext>
            </a:extLst>
          </p:cNvPr>
          <p:cNvSpPr txBox="1"/>
          <p:nvPr/>
        </p:nvSpPr>
        <p:spPr>
          <a:xfrm flipH="1">
            <a:off x="6918531" y="837371"/>
            <a:ext cx="48768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C1D6F4-E514-1E11-4A77-E83DCD8E06C4}"/>
              </a:ext>
            </a:extLst>
          </p:cNvPr>
          <p:cNvGrpSpPr/>
          <p:nvPr/>
        </p:nvGrpSpPr>
        <p:grpSpPr>
          <a:xfrm>
            <a:off x="2314271" y="3567808"/>
            <a:ext cx="5729812" cy="3351714"/>
            <a:chOff x="304800" y="1393111"/>
            <a:chExt cx="3250275" cy="251537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E701115-62C3-607F-BAE0-7D2218996CF0}"/>
                </a:ext>
              </a:extLst>
            </p:cNvPr>
            <p:cNvGrpSpPr/>
            <p:nvPr/>
          </p:nvGrpSpPr>
          <p:grpSpPr>
            <a:xfrm>
              <a:off x="304800" y="1752600"/>
              <a:ext cx="3250275" cy="2008910"/>
              <a:chOff x="304800" y="1752600"/>
              <a:chExt cx="3250275" cy="200891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9A36D37-DA52-7982-F33A-7955CEBD2383}"/>
                  </a:ext>
                </a:extLst>
              </p:cNvPr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E0EEED6-73F6-D645-4125-0553AF2885BB}"/>
                  </a:ext>
                </a:extLst>
              </p:cNvPr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73BF528-900F-573D-837A-A2E04856A8C7}"/>
                  </a:ext>
                </a:extLst>
              </p:cNvPr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5C81A4F-FDE3-3053-AA37-EDB12F816F37}"/>
                </a:ext>
              </a:extLst>
            </p:cNvPr>
            <p:cNvSpPr txBox="1"/>
            <p:nvPr/>
          </p:nvSpPr>
          <p:spPr>
            <a:xfrm>
              <a:off x="1805081" y="2453322"/>
              <a:ext cx="718540" cy="1455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871C6B-4FEB-FCFE-E47B-0276D0CA8556}"/>
                </a:ext>
              </a:extLst>
            </p:cNvPr>
            <p:cNvSpPr txBox="1"/>
            <p:nvPr/>
          </p:nvSpPr>
          <p:spPr>
            <a:xfrm flipH="1">
              <a:off x="1272386" y="2429914"/>
              <a:ext cx="487681" cy="1455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2603546-0E73-8C09-0ED3-9EB02375F320}"/>
                </a:ext>
              </a:extLst>
            </p:cNvPr>
            <p:cNvSpPr txBox="1"/>
            <p:nvPr/>
          </p:nvSpPr>
          <p:spPr>
            <a:xfrm>
              <a:off x="2452074" y="1485406"/>
              <a:ext cx="718540" cy="1455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A40F8D8-C14E-3239-4A16-3C063A9930B9}"/>
                </a:ext>
              </a:extLst>
            </p:cNvPr>
            <p:cNvSpPr txBox="1"/>
            <p:nvPr/>
          </p:nvSpPr>
          <p:spPr>
            <a:xfrm flipH="1">
              <a:off x="795473" y="1393111"/>
              <a:ext cx="487681" cy="1455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586872F-12AE-C695-A66B-A934EECE7A83}"/>
              </a:ext>
            </a:extLst>
          </p:cNvPr>
          <p:cNvGrpSpPr/>
          <p:nvPr/>
        </p:nvGrpSpPr>
        <p:grpSpPr>
          <a:xfrm>
            <a:off x="85748" y="130919"/>
            <a:ext cx="4652546" cy="1374098"/>
            <a:chOff x="85748" y="130919"/>
            <a:chExt cx="2090268" cy="137409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2D6E72D-4F78-244A-9E44-76D50F0EBF2C}"/>
                </a:ext>
              </a:extLst>
            </p:cNvPr>
            <p:cNvGrpSpPr/>
            <p:nvPr/>
          </p:nvGrpSpPr>
          <p:grpSpPr>
            <a:xfrm>
              <a:off x="85748" y="169725"/>
              <a:ext cx="1770762" cy="1335292"/>
              <a:chOff x="85748" y="169725"/>
              <a:chExt cx="1770762" cy="1335292"/>
            </a:xfrm>
          </p:grpSpPr>
          <p:sp>
            <p:nvSpPr>
              <p:cNvPr id="30" name="Rounded Rectangle 34">
                <a:extLst>
                  <a:ext uri="{FF2B5EF4-FFF2-40B4-BE49-F238E27FC236}">
                    <a16:creationId xmlns:a16="http://schemas.microsoft.com/office/drawing/2014/main" id="{F31FF2AA-2DFA-9FDD-EFF3-CA2812C4109D}"/>
                  </a:ext>
                </a:extLst>
              </p:cNvPr>
              <p:cNvSpPr/>
              <p:nvPr/>
            </p:nvSpPr>
            <p:spPr bwMode="auto">
              <a:xfrm>
                <a:off x="440086" y="169725"/>
                <a:ext cx="1416424" cy="1335292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F1BD1B1-24A9-EE43-ABD1-3F783DDF620F}"/>
                  </a:ext>
                </a:extLst>
              </p:cNvPr>
              <p:cNvSpPr/>
              <p:nvPr/>
            </p:nvSpPr>
            <p:spPr bwMode="auto">
              <a:xfrm>
                <a:off x="85748" y="201195"/>
                <a:ext cx="625600" cy="1303822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Calibri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9391E52-5702-BBC2-1E83-AD68377E85A6}"/>
                </a:ext>
              </a:extLst>
            </p:cNvPr>
            <p:cNvGrpSpPr/>
            <p:nvPr/>
          </p:nvGrpSpPr>
          <p:grpSpPr>
            <a:xfrm>
              <a:off x="194664" y="130919"/>
              <a:ext cx="1981352" cy="1368892"/>
              <a:chOff x="-610194" y="-177013"/>
              <a:chExt cx="1981352" cy="1368892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FF7AB4-4071-F903-9425-6A2EE1F13647}"/>
                  </a:ext>
                </a:extLst>
              </p:cNvPr>
              <p:cNvSpPr txBox="1"/>
              <p:nvPr/>
            </p:nvSpPr>
            <p:spPr>
              <a:xfrm>
                <a:off x="-610194" y="-131560"/>
                <a:ext cx="817853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4EC9527-D3A0-389A-3BB2-5F87340C79ED}"/>
                  </a:ext>
                </a:extLst>
              </p:cNvPr>
              <p:cNvSpPr txBox="1"/>
              <p:nvPr/>
            </p:nvSpPr>
            <p:spPr>
              <a:xfrm>
                <a:off x="-83566" y="-177013"/>
                <a:ext cx="145472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Đọc</a:t>
                </a:r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EFAABDD-4807-685F-7990-036B2E642FBD}"/>
              </a:ext>
            </a:extLst>
          </p:cNvPr>
          <p:cNvGrpSpPr/>
          <p:nvPr/>
        </p:nvGrpSpPr>
        <p:grpSpPr>
          <a:xfrm>
            <a:off x="9545201" y="3648078"/>
            <a:ext cx="5609506" cy="3317773"/>
            <a:chOff x="5461462" y="1535244"/>
            <a:chExt cx="3261835" cy="249244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2C9AB50-38EF-EA92-FE38-30887B836FB6}"/>
                </a:ext>
              </a:extLst>
            </p:cNvPr>
            <p:cNvGrpSpPr/>
            <p:nvPr/>
          </p:nvGrpSpPr>
          <p:grpSpPr>
            <a:xfrm>
              <a:off x="5461462" y="1836001"/>
              <a:ext cx="3261835" cy="2008910"/>
              <a:chOff x="304800" y="1752600"/>
              <a:chExt cx="3261835" cy="2008910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456F72F-2E16-80F1-18FA-D9E0D1C004A5}"/>
                  </a:ext>
                </a:extLst>
              </p:cNvPr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67EFB8A-746E-F896-1441-A3A73097E6C0}"/>
                  </a:ext>
                </a:extLst>
              </p:cNvPr>
              <p:cNvSpPr/>
              <p:nvPr/>
            </p:nvSpPr>
            <p:spPr bwMode="auto">
              <a:xfrm>
                <a:off x="1966435" y="175843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F77DEA6-F502-FE7E-002F-F504B9A9F2AE}"/>
                  </a:ext>
                </a:extLst>
              </p:cNvPr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257E475-7F28-9DB8-23E9-DFE163F6EE2F}"/>
                </a:ext>
              </a:extLst>
            </p:cNvPr>
            <p:cNvSpPr txBox="1"/>
            <p:nvPr/>
          </p:nvSpPr>
          <p:spPr>
            <a:xfrm>
              <a:off x="7012365" y="2571041"/>
              <a:ext cx="736561" cy="1456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0" b="1" dirty="0">
                  <a:solidFill>
                    <a:srgbClr val="0033CC"/>
                  </a:solidFill>
                  <a:latin typeface="UTM Avo" panose="02040603050506020204" pitchFamily="18" charset="0"/>
                </a:rPr>
                <a:t>a</a:t>
              </a:r>
              <a:endPara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B9151A1-74E5-AE0B-946F-228839D72975}"/>
                </a:ext>
              </a:extLst>
            </p:cNvPr>
            <p:cNvSpPr txBox="1"/>
            <p:nvPr/>
          </p:nvSpPr>
          <p:spPr>
            <a:xfrm flipH="1">
              <a:off x="6462366" y="2521727"/>
              <a:ext cx="487681" cy="1456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82CB214-ACD7-96F5-7387-17D194EE0370}"/>
                </a:ext>
              </a:extLst>
            </p:cNvPr>
            <p:cNvSpPr txBox="1"/>
            <p:nvPr/>
          </p:nvSpPr>
          <p:spPr>
            <a:xfrm>
              <a:off x="7273217" y="1535866"/>
              <a:ext cx="1012469" cy="1456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a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9B0B8C8-B0BA-84E5-EB99-2123D85BC4B4}"/>
                </a:ext>
              </a:extLst>
            </p:cNvPr>
            <p:cNvSpPr txBox="1"/>
            <p:nvPr/>
          </p:nvSpPr>
          <p:spPr>
            <a:xfrm flipH="1">
              <a:off x="5958284" y="1535244"/>
              <a:ext cx="487681" cy="1456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3B638327-9106-5EFD-2887-0E5C0E37DC4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47950" y="890667"/>
            <a:ext cx="2251728" cy="161109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59C2006-87B1-2E6C-D080-A1C4BCDF507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6387" y="5177275"/>
            <a:ext cx="835877" cy="59806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34C19D1-3009-BF84-7BBD-8A804770BEA8}"/>
              </a:ext>
            </a:extLst>
          </p:cNvPr>
          <p:cNvSpPr txBox="1"/>
          <p:nvPr/>
        </p:nvSpPr>
        <p:spPr>
          <a:xfrm>
            <a:off x="2950683" y="7370684"/>
            <a:ext cx="32814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latin typeface="UTM Avo" panose="02040603050506020204" pitchFamily="18" charset="0"/>
              </a:rPr>
              <a:t>ca</a:t>
            </a:r>
            <a:endParaRPr lang="vi-VN" sz="150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A41FA29-FDFA-5EEE-0CB6-E676FFDB532B}"/>
              </a:ext>
            </a:extLst>
          </p:cNvPr>
          <p:cNvSpPr txBox="1"/>
          <p:nvPr/>
        </p:nvSpPr>
        <p:spPr>
          <a:xfrm>
            <a:off x="7607211" y="7428303"/>
            <a:ext cx="32814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err="1">
                <a:latin typeface="UTM Avo" panose="02040603050506020204" pitchFamily="18" charset="0"/>
              </a:rPr>
              <a:t>cà</a:t>
            </a:r>
            <a:endParaRPr lang="vi-VN" sz="150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1416898-95F4-2A29-05F5-9189812E93F2}"/>
              </a:ext>
            </a:extLst>
          </p:cNvPr>
          <p:cNvSpPr txBox="1"/>
          <p:nvPr/>
        </p:nvSpPr>
        <p:spPr>
          <a:xfrm>
            <a:off x="12362992" y="7370684"/>
            <a:ext cx="32814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err="1">
                <a:latin typeface="UTM Avo" panose="02040603050506020204" pitchFamily="18" charset="0"/>
              </a:rPr>
              <a:t>cá</a:t>
            </a:r>
            <a:endParaRPr lang="vi-VN" sz="150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567F3-EA53-F421-A43A-E9B6F9DA7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7F945F-9FD0-CC38-4182-D54E0EE9205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1111" b="-6111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AE16F88-2D7B-486E-B540-E04F6EEC87C8}"/>
              </a:ext>
            </a:extLst>
          </p:cNvPr>
          <p:cNvSpPr/>
          <p:nvPr/>
        </p:nvSpPr>
        <p:spPr>
          <a:xfrm>
            <a:off x="0" y="6925538"/>
            <a:ext cx="18637554" cy="5754345"/>
          </a:xfrm>
          <a:custGeom>
            <a:avLst/>
            <a:gdLst/>
            <a:ahLst/>
            <a:cxnLst/>
            <a:rect l="l" t="t" r="r" b="b"/>
            <a:pathLst>
              <a:path w="18637554" h="5754345">
                <a:moveTo>
                  <a:pt x="0" y="0"/>
                </a:moveTo>
                <a:lnTo>
                  <a:pt x="18637554" y="0"/>
                </a:lnTo>
                <a:lnTo>
                  <a:pt x="18637554" y="5754345"/>
                </a:lnTo>
                <a:lnTo>
                  <a:pt x="0" y="57543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6C5D203-098B-7BC8-7E2A-1F42870FD18C}"/>
              </a:ext>
            </a:extLst>
          </p:cNvPr>
          <p:cNvSpPr/>
          <p:nvPr/>
        </p:nvSpPr>
        <p:spPr>
          <a:xfrm rot="352161">
            <a:off x="3336961" y="549310"/>
            <a:ext cx="11778129" cy="7902054"/>
          </a:xfrm>
          <a:custGeom>
            <a:avLst/>
            <a:gdLst/>
            <a:ahLst/>
            <a:cxnLst/>
            <a:rect l="l" t="t" r="r" b="b"/>
            <a:pathLst>
              <a:path w="11778129" h="7902054">
                <a:moveTo>
                  <a:pt x="0" y="0"/>
                </a:moveTo>
                <a:lnTo>
                  <a:pt x="11778129" y="0"/>
                </a:lnTo>
                <a:lnTo>
                  <a:pt x="11778129" y="7902054"/>
                </a:lnTo>
                <a:lnTo>
                  <a:pt x="0" y="7902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9FFBD32-41C2-6B94-B4AB-8AA2010DBB7D}"/>
              </a:ext>
            </a:extLst>
          </p:cNvPr>
          <p:cNvSpPr/>
          <p:nvPr/>
        </p:nvSpPr>
        <p:spPr>
          <a:xfrm>
            <a:off x="16976194" y="863578"/>
            <a:ext cx="975360" cy="643738"/>
          </a:xfrm>
          <a:custGeom>
            <a:avLst/>
            <a:gdLst/>
            <a:ahLst/>
            <a:cxnLst/>
            <a:rect l="l" t="t" r="r" b="b"/>
            <a:pathLst>
              <a:path w="975360" h="643738">
                <a:moveTo>
                  <a:pt x="0" y="0"/>
                </a:moveTo>
                <a:lnTo>
                  <a:pt x="975360" y="0"/>
                </a:lnTo>
                <a:lnTo>
                  <a:pt x="975360" y="643737"/>
                </a:lnTo>
                <a:lnTo>
                  <a:pt x="0" y="6437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6ACBB11-5B00-FB11-B5B7-9F8B2323AE00}"/>
              </a:ext>
            </a:extLst>
          </p:cNvPr>
          <p:cNvSpPr txBox="1"/>
          <p:nvPr/>
        </p:nvSpPr>
        <p:spPr>
          <a:xfrm rot="172175">
            <a:off x="6379896" y="2693461"/>
            <a:ext cx="9458362" cy="4529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0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0" b="0" i="0" u="none" strike="noStrike" kern="1200" cap="none" spc="22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ranberry"/>
                <a:ea typeface="Cranberry"/>
                <a:cs typeface="Cranberry"/>
                <a:sym typeface="Cranberry"/>
              </a:rPr>
              <a:t>Group Project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5903F85-25DC-FE0D-FBA0-ABB5E6F30D4B}"/>
              </a:ext>
            </a:extLst>
          </p:cNvPr>
          <p:cNvSpPr/>
          <p:nvPr/>
        </p:nvSpPr>
        <p:spPr>
          <a:xfrm>
            <a:off x="-5229225" y="91193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7221051-EA92-0F6C-1725-FB6114ECA2E1}"/>
              </a:ext>
            </a:extLst>
          </p:cNvPr>
          <p:cNvSpPr/>
          <p:nvPr/>
        </p:nvSpPr>
        <p:spPr>
          <a:xfrm>
            <a:off x="0" y="5617616"/>
            <a:ext cx="1523277" cy="1598859"/>
          </a:xfrm>
          <a:custGeom>
            <a:avLst/>
            <a:gdLst/>
            <a:ahLst/>
            <a:cxnLst/>
            <a:rect l="l" t="t" r="r" b="b"/>
            <a:pathLst>
              <a:path w="1523277" h="1598859">
                <a:moveTo>
                  <a:pt x="0" y="0"/>
                </a:moveTo>
                <a:lnTo>
                  <a:pt x="1523277" y="0"/>
                </a:lnTo>
                <a:lnTo>
                  <a:pt x="1523277" y="1598859"/>
                </a:lnTo>
                <a:lnTo>
                  <a:pt x="0" y="15988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DD06A11F-87C5-8911-7C1B-5886DBA1941A}"/>
              </a:ext>
            </a:extLst>
          </p:cNvPr>
          <p:cNvSpPr/>
          <p:nvPr/>
        </p:nvSpPr>
        <p:spPr>
          <a:xfrm rot="3219490">
            <a:off x="16696465" y="4337953"/>
            <a:ext cx="1901506" cy="1611094"/>
          </a:xfrm>
          <a:custGeom>
            <a:avLst/>
            <a:gdLst/>
            <a:ahLst/>
            <a:cxnLst/>
            <a:rect l="l" t="t" r="r" b="b"/>
            <a:pathLst>
              <a:path w="1901506" h="1611094">
                <a:moveTo>
                  <a:pt x="0" y="0"/>
                </a:moveTo>
                <a:lnTo>
                  <a:pt x="1901506" y="0"/>
                </a:lnTo>
                <a:lnTo>
                  <a:pt x="1901506" y="1611094"/>
                </a:lnTo>
                <a:lnTo>
                  <a:pt x="0" y="16110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0C4EFEDC-2C80-FD62-D3BE-C1511C8699CE}"/>
              </a:ext>
            </a:extLst>
          </p:cNvPr>
          <p:cNvSpPr/>
          <p:nvPr/>
        </p:nvSpPr>
        <p:spPr>
          <a:xfrm>
            <a:off x="-81766" y="1985493"/>
            <a:ext cx="4218425" cy="8394421"/>
          </a:xfrm>
          <a:custGeom>
            <a:avLst/>
            <a:gdLst/>
            <a:ahLst/>
            <a:cxnLst/>
            <a:rect l="l" t="t" r="r" b="b"/>
            <a:pathLst>
              <a:path w="4065240" h="7932176">
                <a:moveTo>
                  <a:pt x="0" y="0"/>
                </a:moveTo>
                <a:lnTo>
                  <a:pt x="4065240" y="0"/>
                </a:lnTo>
                <a:lnTo>
                  <a:pt x="4065240" y="7932176"/>
                </a:lnTo>
                <a:lnTo>
                  <a:pt x="0" y="79321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D747EE5-8DF2-E70E-76F3-C8788E5DF4F5}"/>
              </a:ext>
            </a:extLst>
          </p:cNvPr>
          <p:cNvSpPr/>
          <p:nvPr/>
        </p:nvSpPr>
        <p:spPr>
          <a:xfrm>
            <a:off x="12469955" y="1176355"/>
            <a:ext cx="5929018" cy="9411139"/>
          </a:xfrm>
          <a:custGeom>
            <a:avLst/>
            <a:gdLst/>
            <a:ahLst/>
            <a:cxnLst/>
            <a:rect l="l" t="t" r="r" b="b"/>
            <a:pathLst>
              <a:path w="5929018" h="9411139">
                <a:moveTo>
                  <a:pt x="0" y="0"/>
                </a:moveTo>
                <a:lnTo>
                  <a:pt x="5929018" y="0"/>
                </a:lnTo>
                <a:lnTo>
                  <a:pt x="5929018" y="9411139"/>
                </a:lnTo>
                <a:lnTo>
                  <a:pt x="0" y="941113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AC621B4-C093-E8CA-5EBE-1D2EBEECB35B}"/>
              </a:ext>
            </a:extLst>
          </p:cNvPr>
          <p:cNvSpPr/>
          <p:nvPr/>
        </p:nvSpPr>
        <p:spPr>
          <a:xfrm>
            <a:off x="15577307" y="7456446"/>
            <a:ext cx="3026925" cy="2923467"/>
          </a:xfrm>
          <a:custGeom>
            <a:avLst/>
            <a:gdLst/>
            <a:ahLst/>
            <a:cxnLst/>
            <a:rect l="l" t="t" r="r" b="b"/>
            <a:pathLst>
              <a:path w="3766611" h="3814290">
                <a:moveTo>
                  <a:pt x="0" y="0"/>
                </a:moveTo>
                <a:lnTo>
                  <a:pt x="3766611" y="0"/>
                </a:lnTo>
                <a:lnTo>
                  <a:pt x="3766611" y="3814290"/>
                </a:lnTo>
                <a:lnTo>
                  <a:pt x="0" y="3814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B86D183F-7E5F-C821-05DB-DCCA73C08BDD}"/>
              </a:ext>
            </a:extLst>
          </p:cNvPr>
          <p:cNvSpPr/>
          <p:nvPr/>
        </p:nvSpPr>
        <p:spPr>
          <a:xfrm rot="465860">
            <a:off x="5236368" y="8178574"/>
            <a:ext cx="2420260" cy="2277038"/>
          </a:xfrm>
          <a:custGeom>
            <a:avLst/>
            <a:gdLst/>
            <a:ahLst/>
            <a:cxnLst/>
            <a:rect l="l" t="t" r="r" b="b"/>
            <a:pathLst>
              <a:path w="3605593" h="4114800">
                <a:moveTo>
                  <a:pt x="0" y="0"/>
                </a:moveTo>
                <a:lnTo>
                  <a:pt x="3605594" y="0"/>
                </a:lnTo>
                <a:lnTo>
                  <a:pt x="3605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0259AAD4-7C59-1290-EDB8-90F6B52B61C8}"/>
              </a:ext>
            </a:extLst>
          </p:cNvPr>
          <p:cNvSpPr/>
          <p:nvPr/>
        </p:nvSpPr>
        <p:spPr>
          <a:xfrm>
            <a:off x="457001" y="175701"/>
            <a:ext cx="2506799" cy="2262676"/>
          </a:xfrm>
          <a:custGeom>
            <a:avLst/>
            <a:gdLst/>
            <a:ahLst/>
            <a:cxnLst/>
            <a:rect l="l" t="t" r="r" b="b"/>
            <a:pathLst>
              <a:path w="3238086" h="4513011">
                <a:moveTo>
                  <a:pt x="0" y="0"/>
                </a:moveTo>
                <a:lnTo>
                  <a:pt x="3238085" y="0"/>
                </a:lnTo>
                <a:lnTo>
                  <a:pt x="3238085" y="4513011"/>
                </a:lnTo>
                <a:lnTo>
                  <a:pt x="0" y="451301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4" name="Picture 6">
            <a:extLst>
              <a:ext uri="{FF2B5EF4-FFF2-40B4-BE49-F238E27FC236}">
                <a16:creationId xmlns:a16="http://schemas.microsoft.com/office/drawing/2014/main" id="{030E7F97-6BA3-DEEF-EE44-90547A95A66A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19728336">
            <a:off x="9472308" y="8390730"/>
            <a:ext cx="1422186" cy="2061139"/>
          </a:xfrm>
          <a:prstGeom prst="rect">
            <a:avLst/>
          </a:prstGeom>
        </p:spPr>
      </p:pic>
      <p:sp>
        <p:nvSpPr>
          <p:cNvPr id="35" name="Freeform 3">
            <a:extLst>
              <a:ext uri="{FF2B5EF4-FFF2-40B4-BE49-F238E27FC236}">
                <a16:creationId xmlns:a16="http://schemas.microsoft.com/office/drawing/2014/main" id="{8A3FEB50-268A-2CEA-2E9E-4DE46D4C2095}"/>
              </a:ext>
            </a:extLst>
          </p:cNvPr>
          <p:cNvSpPr/>
          <p:nvPr/>
        </p:nvSpPr>
        <p:spPr>
          <a:xfrm>
            <a:off x="15823139" y="-32196"/>
            <a:ext cx="2100015" cy="2763138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EF7CB0-62C1-8614-CA10-C3692F66F54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136659" y="3266399"/>
            <a:ext cx="10721549" cy="283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1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0707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3669737" y="573206"/>
            <a:ext cx="1278702" cy="799770"/>
          </a:xfrm>
          <a:custGeom>
            <a:avLst/>
            <a:gdLst/>
            <a:ahLst/>
            <a:cxnLst/>
            <a:rect l="l" t="t" r="r" b="b"/>
            <a:pathLst>
              <a:path w="1278702" h="799770">
                <a:moveTo>
                  <a:pt x="0" y="0"/>
                </a:moveTo>
                <a:lnTo>
                  <a:pt x="1278702" y="0"/>
                </a:lnTo>
                <a:lnTo>
                  <a:pt x="1278702" y="799770"/>
                </a:lnTo>
                <a:lnTo>
                  <a:pt x="0" y="7997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7225619" y="2333904"/>
            <a:ext cx="1062381" cy="903989"/>
          </a:xfrm>
          <a:custGeom>
            <a:avLst/>
            <a:gdLst/>
            <a:ahLst/>
            <a:cxnLst/>
            <a:rect l="l" t="t" r="r" b="b"/>
            <a:pathLst>
              <a:path w="1062381" h="903989">
                <a:moveTo>
                  <a:pt x="0" y="0"/>
                </a:moveTo>
                <a:lnTo>
                  <a:pt x="1062381" y="0"/>
                </a:lnTo>
                <a:lnTo>
                  <a:pt x="1062381" y="903989"/>
                </a:lnTo>
                <a:lnTo>
                  <a:pt x="0" y="9039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101061" y="7470478"/>
            <a:ext cx="18637554" cy="5754345"/>
          </a:xfrm>
          <a:custGeom>
            <a:avLst/>
            <a:gdLst/>
            <a:ahLst/>
            <a:cxnLst/>
            <a:rect l="l" t="t" r="r" b="b"/>
            <a:pathLst>
              <a:path w="18637554" h="5754345">
                <a:moveTo>
                  <a:pt x="0" y="0"/>
                </a:moveTo>
                <a:lnTo>
                  <a:pt x="18637554" y="0"/>
                </a:lnTo>
                <a:lnTo>
                  <a:pt x="18637554" y="5754345"/>
                </a:lnTo>
                <a:lnTo>
                  <a:pt x="0" y="57543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337170">
            <a:off x="54323" y="1829"/>
            <a:ext cx="18957458" cy="9821645"/>
          </a:xfrm>
          <a:custGeom>
            <a:avLst/>
            <a:gdLst/>
            <a:ahLst/>
            <a:cxnLst/>
            <a:rect l="l" t="t" r="r" b="b"/>
            <a:pathLst>
              <a:path w="8207788" h="5406881">
                <a:moveTo>
                  <a:pt x="0" y="0"/>
                </a:moveTo>
                <a:lnTo>
                  <a:pt x="8207788" y="0"/>
                </a:lnTo>
                <a:lnTo>
                  <a:pt x="8207788" y="5406880"/>
                </a:lnTo>
                <a:lnTo>
                  <a:pt x="0" y="54068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8288000" y="2354824"/>
            <a:ext cx="4065240" cy="7932176"/>
          </a:xfrm>
          <a:custGeom>
            <a:avLst/>
            <a:gdLst/>
            <a:ahLst/>
            <a:cxnLst/>
            <a:rect l="l" t="t" r="r" b="b"/>
            <a:pathLst>
              <a:path w="4065240" h="7932176">
                <a:moveTo>
                  <a:pt x="0" y="0"/>
                </a:moveTo>
                <a:lnTo>
                  <a:pt x="4065240" y="0"/>
                </a:lnTo>
                <a:lnTo>
                  <a:pt x="4065240" y="7932176"/>
                </a:lnTo>
                <a:lnTo>
                  <a:pt x="0" y="79321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flipH="1">
            <a:off x="203162" y="8010304"/>
            <a:ext cx="1869309" cy="2425407"/>
          </a:xfrm>
          <a:custGeom>
            <a:avLst/>
            <a:gdLst/>
            <a:ahLst/>
            <a:cxnLst/>
            <a:rect l="l" t="t" r="r" b="b"/>
            <a:pathLst>
              <a:path w="5422973" h="8229600">
                <a:moveTo>
                  <a:pt x="5422974" y="0"/>
                </a:moveTo>
                <a:lnTo>
                  <a:pt x="0" y="0"/>
                </a:lnTo>
                <a:lnTo>
                  <a:pt x="0" y="8229600"/>
                </a:lnTo>
                <a:lnTo>
                  <a:pt x="5422974" y="8229600"/>
                </a:lnTo>
                <a:lnTo>
                  <a:pt x="5422974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2"/>
          <p:cNvSpPr txBox="1"/>
          <p:nvPr/>
        </p:nvSpPr>
        <p:spPr>
          <a:xfrm rot="-337170">
            <a:off x="5392703" y="2812905"/>
            <a:ext cx="7519747" cy="390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08"/>
              </a:lnSpc>
            </a:pPr>
            <a:r>
              <a:rPr lang="en-US" sz="11314" spc="1006" dirty="0">
                <a:solidFill>
                  <a:srgbClr val="FFFFFF"/>
                </a:solidFill>
                <a:latin typeface="Cranberry"/>
                <a:ea typeface="Cranberry"/>
                <a:cs typeface="Cranberry"/>
                <a:sym typeface="Cranberry"/>
              </a:rPr>
              <a:t>thank you</a:t>
            </a:r>
          </a:p>
        </p:txBody>
      </p:sp>
      <p:sp>
        <p:nvSpPr>
          <p:cNvPr id="14" name="Freeform 14"/>
          <p:cNvSpPr/>
          <p:nvPr/>
        </p:nvSpPr>
        <p:spPr>
          <a:xfrm>
            <a:off x="-2072473" y="-2200619"/>
            <a:ext cx="4144945" cy="4114800"/>
          </a:xfrm>
          <a:custGeom>
            <a:avLst/>
            <a:gdLst/>
            <a:ahLst/>
            <a:cxnLst/>
            <a:rect l="l" t="t" r="r" b="b"/>
            <a:pathLst>
              <a:path w="4144945" h="4114800">
                <a:moveTo>
                  <a:pt x="0" y="0"/>
                </a:moveTo>
                <a:lnTo>
                  <a:pt x="4144946" y="0"/>
                </a:lnTo>
                <a:lnTo>
                  <a:pt x="41449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6CE1320-B403-8F58-1011-C7E91BB620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6939" y="1124816"/>
            <a:ext cx="5475593" cy="64566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866521-2ED8-7830-A941-4F36F03B03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75840" y="1088379"/>
            <a:ext cx="5475593" cy="64566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26391F-CD60-950A-103D-A2784D23B0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01533" y="1028980"/>
            <a:ext cx="5475593" cy="64566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CA37253-BBAD-CFED-96C2-46FF80811C1A}"/>
              </a:ext>
            </a:extLst>
          </p:cNvPr>
          <p:cNvSpPr/>
          <p:nvPr/>
        </p:nvSpPr>
        <p:spPr>
          <a:xfrm>
            <a:off x="2971785" y="3947773"/>
            <a:ext cx="16324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30000" dirty="0">
                <a:solidFill>
                  <a:srgbClr val="FF0000"/>
                </a:solidFill>
                <a:latin typeface="HP001 4 hàng" panose="020B0603050302020204" pitchFamily="34" charset="-93"/>
                <a:cs typeface="Arial" pitchFamily="34" charset="0"/>
              </a:rPr>
              <a:t>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7C3DF16-93EA-933A-1C14-587533A2164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7280" t="22598" r="-7280" b="71896"/>
          <a:stretch>
            <a:fillRect/>
          </a:stretch>
        </p:blipFill>
        <p:spPr>
          <a:xfrm>
            <a:off x="5219361" y="5268078"/>
            <a:ext cx="7724301" cy="44104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8C954E1-3CF2-1B29-7976-80E27653FBFC}"/>
              </a:ext>
            </a:extLst>
          </p:cNvPr>
          <p:cNvSpPr/>
          <p:nvPr/>
        </p:nvSpPr>
        <p:spPr>
          <a:xfrm>
            <a:off x="12613814" y="4013952"/>
            <a:ext cx="529733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30000" dirty="0" err="1">
                <a:solidFill>
                  <a:srgbClr val="FF0000"/>
                </a:solidFill>
                <a:latin typeface="HP001 4 hàng" panose="020B0603050302020204" pitchFamily="34" charset="-93"/>
                <a:cs typeface="Arial" pitchFamily="34" charset="0"/>
              </a:rPr>
              <a:t>cá</a:t>
            </a:r>
            <a:endParaRPr lang="en-US" sz="30000" dirty="0">
              <a:solidFill>
                <a:srgbClr val="FF0000"/>
              </a:solidFill>
              <a:latin typeface="HP001 4 hàng" panose="020B0603050302020204" pitchFamily="34" charset="-93"/>
              <a:cs typeface="Arial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D76567-EDE8-C022-39ED-019EB0F50F61}"/>
              </a:ext>
            </a:extLst>
          </p:cNvPr>
          <p:cNvGrpSpPr/>
          <p:nvPr/>
        </p:nvGrpSpPr>
        <p:grpSpPr>
          <a:xfrm>
            <a:off x="194310" y="191684"/>
            <a:ext cx="3681000" cy="1519876"/>
            <a:chOff x="85748" y="169725"/>
            <a:chExt cx="2129914" cy="91887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34E978D-0D6D-AAF6-5D64-E0534F2D4701}"/>
                </a:ext>
              </a:extLst>
            </p:cNvPr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29" name="Rounded Rectangle 8">
                <a:extLst>
                  <a:ext uri="{FF2B5EF4-FFF2-40B4-BE49-F238E27FC236}">
                    <a16:creationId xmlns:a16="http://schemas.microsoft.com/office/drawing/2014/main" id="{FBCFF0B8-3A41-D65F-55A4-D7146D184B4F}"/>
                  </a:ext>
                </a:extLst>
              </p:cNvPr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46D423C-A249-A40C-1C09-70DF2A714AA4}"/>
                  </a:ext>
                </a:extLst>
              </p:cNvPr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000" b="1" i="0" u="none" strike="noStrike" cap="none" normalizeH="0">
                  <a:ln>
                    <a:noFill/>
                  </a:ln>
                  <a:effectLst/>
                  <a:latin typeface="UTM Avo" panose="02040603050506020204" pitchFamily="18" charset="0"/>
                  <a:cs typeface="Calibri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DA272DB-779B-C536-AD8B-07DFBBEDE598}"/>
                </a:ext>
              </a:extLst>
            </p:cNvPr>
            <p:cNvGrpSpPr/>
            <p:nvPr/>
          </p:nvGrpSpPr>
          <p:grpSpPr>
            <a:xfrm>
              <a:off x="186644" y="221167"/>
              <a:ext cx="2029018" cy="867431"/>
              <a:chOff x="-618214" y="-86765"/>
              <a:chExt cx="2029018" cy="867431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DAAE066-9A63-41B1-0A15-52607E967603}"/>
                  </a:ext>
                </a:extLst>
              </p:cNvPr>
              <p:cNvSpPr txBox="1"/>
              <p:nvPr/>
            </p:nvSpPr>
            <p:spPr>
              <a:xfrm>
                <a:off x="-618214" y="-81108"/>
                <a:ext cx="580608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0" b="1" dirty="0">
                    <a:latin typeface="UTM Avo" panose="02040603050506020204" pitchFamily="18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174263D-AC55-B16C-A112-63B2E92A3589}"/>
                  </a:ext>
                </a:extLst>
              </p:cNvPr>
              <p:cNvSpPr txBox="1"/>
              <p:nvPr/>
            </p:nvSpPr>
            <p:spPr>
              <a:xfrm>
                <a:off x="-43920" y="-86765"/>
                <a:ext cx="1454724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Viết</a:t>
                </a:r>
                <a:endParaRPr lang="en-US" sz="5000" b="1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66B33-2DF7-7340-C9CB-4EA3ED9C7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65FB6F3-0CE1-E3C2-2E61-F038EE3A809A}"/>
              </a:ext>
            </a:extLst>
          </p:cNvPr>
          <p:cNvSpPr/>
          <p:nvPr/>
        </p:nvSpPr>
        <p:spPr>
          <a:xfrm>
            <a:off x="0" y="-30707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F8827F5-F45B-F2A6-1157-F39D70E551DD}"/>
              </a:ext>
            </a:extLst>
          </p:cNvPr>
          <p:cNvSpPr/>
          <p:nvPr/>
        </p:nvSpPr>
        <p:spPr>
          <a:xfrm>
            <a:off x="13669737" y="573206"/>
            <a:ext cx="1278702" cy="799770"/>
          </a:xfrm>
          <a:custGeom>
            <a:avLst/>
            <a:gdLst/>
            <a:ahLst/>
            <a:cxnLst/>
            <a:rect l="l" t="t" r="r" b="b"/>
            <a:pathLst>
              <a:path w="1278702" h="799770">
                <a:moveTo>
                  <a:pt x="0" y="0"/>
                </a:moveTo>
                <a:lnTo>
                  <a:pt x="1278702" y="0"/>
                </a:lnTo>
                <a:lnTo>
                  <a:pt x="1278702" y="799770"/>
                </a:lnTo>
                <a:lnTo>
                  <a:pt x="0" y="7997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180302A-EE2B-7011-0571-20B398F2835D}"/>
              </a:ext>
            </a:extLst>
          </p:cNvPr>
          <p:cNvSpPr/>
          <p:nvPr/>
        </p:nvSpPr>
        <p:spPr>
          <a:xfrm>
            <a:off x="17225619" y="2333904"/>
            <a:ext cx="1062381" cy="903989"/>
          </a:xfrm>
          <a:custGeom>
            <a:avLst/>
            <a:gdLst/>
            <a:ahLst/>
            <a:cxnLst/>
            <a:rect l="l" t="t" r="r" b="b"/>
            <a:pathLst>
              <a:path w="1062381" h="903989">
                <a:moveTo>
                  <a:pt x="0" y="0"/>
                </a:moveTo>
                <a:lnTo>
                  <a:pt x="1062381" y="0"/>
                </a:lnTo>
                <a:lnTo>
                  <a:pt x="1062381" y="903989"/>
                </a:lnTo>
                <a:lnTo>
                  <a:pt x="0" y="9039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07DD059-EADF-4177-811F-4D8C6BECCE68}"/>
              </a:ext>
            </a:extLst>
          </p:cNvPr>
          <p:cNvSpPr/>
          <p:nvPr/>
        </p:nvSpPr>
        <p:spPr>
          <a:xfrm>
            <a:off x="-101061" y="7470478"/>
            <a:ext cx="18637554" cy="5754345"/>
          </a:xfrm>
          <a:custGeom>
            <a:avLst/>
            <a:gdLst/>
            <a:ahLst/>
            <a:cxnLst/>
            <a:rect l="l" t="t" r="r" b="b"/>
            <a:pathLst>
              <a:path w="18637554" h="5754345">
                <a:moveTo>
                  <a:pt x="0" y="0"/>
                </a:moveTo>
                <a:lnTo>
                  <a:pt x="18637554" y="0"/>
                </a:lnTo>
                <a:lnTo>
                  <a:pt x="18637554" y="5754345"/>
                </a:lnTo>
                <a:lnTo>
                  <a:pt x="0" y="57543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93F5AC9-426C-BC7F-D3D5-571FC0CED3B0}"/>
              </a:ext>
            </a:extLst>
          </p:cNvPr>
          <p:cNvSpPr/>
          <p:nvPr/>
        </p:nvSpPr>
        <p:spPr>
          <a:xfrm rot="-337170">
            <a:off x="54323" y="1829"/>
            <a:ext cx="18957458" cy="9821645"/>
          </a:xfrm>
          <a:custGeom>
            <a:avLst/>
            <a:gdLst/>
            <a:ahLst/>
            <a:cxnLst/>
            <a:rect l="l" t="t" r="r" b="b"/>
            <a:pathLst>
              <a:path w="8207788" h="5406881">
                <a:moveTo>
                  <a:pt x="0" y="0"/>
                </a:moveTo>
                <a:lnTo>
                  <a:pt x="8207788" y="0"/>
                </a:lnTo>
                <a:lnTo>
                  <a:pt x="8207788" y="5406880"/>
                </a:lnTo>
                <a:lnTo>
                  <a:pt x="0" y="54068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32B05E6-0A5C-E33D-4647-B3F0C7021FC9}"/>
              </a:ext>
            </a:extLst>
          </p:cNvPr>
          <p:cNvSpPr/>
          <p:nvPr/>
        </p:nvSpPr>
        <p:spPr>
          <a:xfrm>
            <a:off x="18288000" y="2354824"/>
            <a:ext cx="4065240" cy="7932176"/>
          </a:xfrm>
          <a:custGeom>
            <a:avLst/>
            <a:gdLst/>
            <a:ahLst/>
            <a:cxnLst/>
            <a:rect l="l" t="t" r="r" b="b"/>
            <a:pathLst>
              <a:path w="4065240" h="7932176">
                <a:moveTo>
                  <a:pt x="0" y="0"/>
                </a:moveTo>
                <a:lnTo>
                  <a:pt x="4065240" y="0"/>
                </a:lnTo>
                <a:lnTo>
                  <a:pt x="4065240" y="7932176"/>
                </a:lnTo>
                <a:lnTo>
                  <a:pt x="0" y="79321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8DCF71F-34DD-2CD9-DB9F-949F8D6F691F}"/>
              </a:ext>
            </a:extLst>
          </p:cNvPr>
          <p:cNvSpPr/>
          <p:nvPr/>
        </p:nvSpPr>
        <p:spPr>
          <a:xfrm flipH="1">
            <a:off x="-28407" y="8158321"/>
            <a:ext cx="1869309" cy="2425407"/>
          </a:xfrm>
          <a:custGeom>
            <a:avLst/>
            <a:gdLst/>
            <a:ahLst/>
            <a:cxnLst/>
            <a:rect l="l" t="t" r="r" b="b"/>
            <a:pathLst>
              <a:path w="5422973" h="8229600">
                <a:moveTo>
                  <a:pt x="5422974" y="0"/>
                </a:moveTo>
                <a:lnTo>
                  <a:pt x="0" y="0"/>
                </a:lnTo>
                <a:lnTo>
                  <a:pt x="0" y="8229600"/>
                </a:lnTo>
                <a:lnTo>
                  <a:pt x="5422974" y="8229600"/>
                </a:lnTo>
                <a:lnTo>
                  <a:pt x="5422974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C3C7E7A-9CCD-4791-3BA2-F0EAB93E667B}"/>
              </a:ext>
            </a:extLst>
          </p:cNvPr>
          <p:cNvSpPr txBox="1"/>
          <p:nvPr/>
        </p:nvSpPr>
        <p:spPr>
          <a:xfrm rot="-337170">
            <a:off x="5392703" y="2812905"/>
            <a:ext cx="7519747" cy="390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7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14" b="0" i="0" u="none" strike="noStrike" kern="1200" cap="none" spc="100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ranberry"/>
                <a:ea typeface="Cranberry"/>
                <a:cs typeface="Cranberry"/>
                <a:sym typeface="Cranberry"/>
              </a:rPr>
              <a:t>thank you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5DE2E701-528A-2544-7EC3-DF5E263719DE}"/>
              </a:ext>
            </a:extLst>
          </p:cNvPr>
          <p:cNvSpPr/>
          <p:nvPr/>
        </p:nvSpPr>
        <p:spPr>
          <a:xfrm>
            <a:off x="-2072473" y="-2200619"/>
            <a:ext cx="4144945" cy="4114800"/>
          </a:xfrm>
          <a:custGeom>
            <a:avLst/>
            <a:gdLst/>
            <a:ahLst/>
            <a:cxnLst/>
            <a:rect l="l" t="t" r="r" b="b"/>
            <a:pathLst>
              <a:path w="4144945" h="4114800">
                <a:moveTo>
                  <a:pt x="0" y="0"/>
                </a:moveTo>
                <a:lnTo>
                  <a:pt x="4144946" y="0"/>
                </a:lnTo>
                <a:lnTo>
                  <a:pt x="41449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A9CBD2-ED77-309D-CE09-E1C7985F5D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6248" y="915975"/>
            <a:ext cx="3379090" cy="3984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1D5610-473D-F6D9-BCA8-7DC5F5EC84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52880" y="630109"/>
            <a:ext cx="4144945" cy="42825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FF77CD-EAC8-A91E-E933-B9D4CF8378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30087" y="47602"/>
            <a:ext cx="4267638" cy="490644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1368E27-3DF7-7621-F1A4-38A802CBA103}"/>
              </a:ext>
            </a:extLst>
          </p:cNvPr>
          <p:cNvSpPr/>
          <p:nvPr/>
        </p:nvSpPr>
        <p:spPr>
          <a:xfrm>
            <a:off x="2162620" y="2183992"/>
            <a:ext cx="163241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Arial" pitchFamily="34" charset="0"/>
              </a:rPr>
              <a:t>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018F6-EDF2-4FFB-F4CF-0E4A5ED36CC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155093" y="-43218"/>
            <a:ext cx="4433142" cy="49064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D9132F-382E-70F9-612A-F92941645D27}"/>
              </a:ext>
            </a:extLst>
          </p:cNvPr>
          <p:cNvSpPr/>
          <p:nvPr/>
        </p:nvSpPr>
        <p:spPr>
          <a:xfrm>
            <a:off x="5436196" y="2195122"/>
            <a:ext cx="333093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Arial" pitchFamily="34" charset="0"/>
              </a:rPr>
              <a:t>ca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F3AE1E-939C-AB20-0046-331134050296}"/>
              </a:ext>
            </a:extLst>
          </p:cNvPr>
          <p:cNvSpPr/>
          <p:nvPr/>
        </p:nvSpPr>
        <p:spPr>
          <a:xfrm>
            <a:off x="9633663" y="2079994"/>
            <a:ext cx="333093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Arial" pitchFamily="34" charset="0"/>
              </a:rPr>
              <a:t>cà</a:t>
            </a:r>
            <a:endParaRPr kumimoji="0" lang="en-US" sz="2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Arial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C17C01-5D0F-9F41-57C1-429B69791489}"/>
              </a:ext>
            </a:extLst>
          </p:cNvPr>
          <p:cNvSpPr/>
          <p:nvPr/>
        </p:nvSpPr>
        <p:spPr>
          <a:xfrm>
            <a:off x="13898042" y="2079994"/>
            <a:ext cx="5297336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Arial" pitchFamily="34" charset="0"/>
              </a:rPr>
              <a:t>cá</a:t>
            </a:r>
            <a:endParaRPr kumimoji="0" lang="en-US" sz="2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Arial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0A53B8-ED66-0E37-BFF4-5E73E6D6F67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95408" y="4952186"/>
            <a:ext cx="2543530" cy="375337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11C14F-6976-121C-CFE3-0D1992E246B4}"/>
              </a:ext>
            </a:extLst>
          </p:cNvPr>
          <p:cNvSpPr/>
          <p:nvPr/>
        </p:nvSpPr>
        <p:spPr>
          <a:xfrm>
            <a:off x="1617034" y="6222061"/>
            <a:ext cx="8154014" cy="215696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98565B-68D2-1798-4666-57E33A647B93}"/>
              </a:ext>
            </a:extLst>
          </p:cNvPr>
          <p:cNvSpPr txBox="1"/>
          <p:nvPr/>
        </p:nvSpPr>
        <p:spPr>
          <a:xfrm>
            <a:off x="1700346" y="6508794"/>
            <a:ext cx="80519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UTM Avo" panose="02040603050506020204" pitchFamily="18" charset="0"/>
              </a:rPr>
              <a:t>Em </a:t>
            </a:r>
            <a:r>
              <a:rPr lang="en-US" sz="5000" dirty="0" err="1">
                <a:latin typeface="UTM Avo" panose="02040603050506020204" pitchFamily="18" charset="0"/>
              </a:rPr>
              <a:t>hãy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viết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vào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bảng</a:t>
            </a:r>
            <a:r>
              <a:rPr lang="en-US" sz="5000" dirty="0">
                <a:latin typeface="UTM Avo" panose="02040603050506020204" pitchFamily="18" charset="0"/>
              </a:rPr>
              <a:t> con </a:t>
            </a:r>
            <a:r>
              <a:rPr lang="en-US" sz="5000" dirty="0" err="1">
                <a:latin typeface="UTM Avo" panose="02040603050506020204" pitchFamily="18" charset="0"/>
              </a:rPr>
              <a:t>các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âm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và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tiếng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sau</a:t>
            </a:r>
            <a:endParaRPr lang="vi-VN" sz="5000" dirty="0"/>
          </a:p>
        </p:txBody>
      </p:sp>
    </p:spTree>
    <p:extLst>
      <p:ext uri="{BB962C8B-B14F-4D97-AF65-F5344CB8AC3E}">
        <p14:creationId xmlns:p14="http://schemas.microsoft.com/office/powerpoint/2010/main" val="347142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/>
      <p:bldP spid="9" grpId="0"/>
      <p:bldP spid="23" grpId="0"/>
      <p:bldP spid="19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F324F-C6F7-00AF-EE68-8B51AECB9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F48F678-A3AC-8474-9BBC-1058C1D7709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1111" b="-6111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13B9CF8-6073-A5AF-CA4D-4EE7A865EA20}"/>
              </a:ext>
            </a:extLst>
          </p:cNvPr>
          <p:cNvSpPr/>
          <p:nvPr/>
        </p:nvSpPr>
        <p:spPr>
          <a:xfrm>
            <a:off x="0" y="6925538"/>
            <a:ext cx="18637554" cy="5754345"/>
          </a:xfrm>
          <a:custGeom>
            <a:avLst/>
            <a:gdLst/>
            <a:ahLst/>
            <a:cxnLst/>
            <a:rect l="l" t="t" r="r" b="b"/>
            <a:pathLst>
              <a:path w="18637554" h="5754345">
                <a:moveTo>
                  <a:pt x="0" y="0"/>
                </a:moveTo>
                <a:lnTo>
                  <a:pt x="18637554" y="0"/>
                </a:lnTo>
                <a:lnTo>
                  <a:pt x="18637554" y="5754345"/>
                </a:lnTo>
                <a:lnTo>
                  <a:pt x="0" y="57543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49497CB-CCE7-D990-D6C3-EAB1D5015BD7}"/>
              </a:ext>
            </a:extLst>
          </p:cNvPr>
          <p:cNvSpPr/>
          <p:nvPr/>
        </p:nvSpPr>
        <p:spPr>
          <a:xfrm rot="352161">
            <a:off x="3336961" y="549310"/>
            <a:ext cx="11778129" cy="7902054"/>
          </a:xfrm>
          <a:custGeom>
            <a:avLst/>
            <a:gdLst/>
            <a:ahLst/>
            <a:cxnLst/>
            <a:rect l="l" t="t" r="r" b="b"/>
            <a:pathLst>
              <a:path w="11778129" h="7902054">
                <a:moveTo>
                  <a:pt x="0" y="0"/>
                </a:moveTo>
                <a:lnTo>
                  <a:pt x="11778129" y="0"/>
                </a:lnTo>
                <a:lnTo>
                  <a:pt x="11778129" y="7902054"/>
                </a:lnTo>
                <a:lnTo>
                  <a:pt x="0" y="7902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2A8DA53-B6CC-B4B0-D8B8-9FF5147F0A93}"/>
              </a:ext>
            </a:extLst>
          </p:cNvPr>
          <p:cNvSpPr/>
          <p:nvPr/>
        </p:nvSpPr>
        <p:spPr>
          <a:xfrm>
            <a:off x="16976194" y="863578"/>
            <a:ext cx="975360" cy="643738"/>
          </a:xfrm>
          <a:custGeom>
            <a:avLst/>
            <a:gdLst/>
            <a:ahLst/>
            <a:cxnLst/>
            <a:rect l="l" t="t" r="r" b="b"/>
            <a:pathLst>
              <a:path w="975360" h="643738">
                <a:moveTo>
                  <a:pt x="0" y="0"/>
                </a:moveTo>
                <a:lnTo>
                  <a:pt x="975360" y="0"/>
                </a:lnTo>
                <a:lnTo>
                  <a:pt x="975360" y="643737"/>
                </a:lnTo>
                <a:lnTo>
                  <a:pt x="0" y="6437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9123E83-CBC5-27BD-123F-7AFADAD20731}"/>
              </a:ext>
            </a:extLst>
          </p:cNvPr>
          <p:cNvSpPr txBox="1"/>
          <p:nvPr/>
        </p:nvSpPr>
        <p:spPr>
          <a:xfrm rot="172175">
            <a:off x="6379896" y="2693461"/>
            <a:ext cx="9458362" cy="4529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0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0" b="0" i="0" u="none" strike="noStrike" kern="1200" cap="none" spc="22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ranberry"/>
                <a:ea typeface="Cranberry"/>
                <a:cs typeface="Cranberry"/>
                <a:sym typeface="Cranberry"/>
              </a:rPr>
              <a:t>Group Project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312E43F-8205-8433-AD76-F004E7666DBF}"/>
              </a:ext>
            </a:extLst>
          </p:cNvPr>
          <p:cNvSpPr/>
          <p:nvPr/>
        </p:nvSpPr>
        <p:spPr>
          <a:xfrm>
            <a:off x="-5229225" y="91193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3B3110E-D12A-C8AD-EC7A-CB8BC11C97C5}"/>
              </a:ext>
            </a:extLst>
          </p:cNvPr>
          <p:cNvSpPr/>
          <p:nvPr/>
        </p:nvSpPr>
        <p:spPr>
          <a:xfrm>
            <a:off x="0" y="5617616"/>
            <a:ext cx="1523277" cy="1598859"/>
          </a:xfrm>
          <a:custGeom>
            <a:avLst/>
            <a:gdLst/>
            <a:ahLst/>
            <a:cxnLst/>
            <a:rect l="l" t="t" r="r" b="b"/>
            <a:pathLst>
              <a:path w="1523277" h="1598859">
                <a:moveTo>
                  <a:pt x="0" y="0"/>
                </a:moveTo>
                <a:lnTo>
                  <a:pt x="1523277" y="0"/>
                </a:lnTo>
                <a:lnTo>
                  <a:pt x="1523277" y="1598859"/>
                </a:lnTo>
                <a:lnTo>
                  <a:pt x="0" y="15988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90D37A7-AEF8-8FF3-E8A7-21B91C24ED86}"/>
              </a:ext>
            </a:extLst>
          </p:cNvPr>
          <p:cNvSpPr/>
          <p:nvPr/>
        </p:nvSpPr>
        <p:spPr>
          <a:xfrm rot="3219490">
            <a:off x="16696465" y="4337953"/>
            <a:ext cx="1901506" cy="1611094"/>
          </a:xfrm>
          <a:custGeom>
            <a:avLst/>
            <a:gdLst/>
            <a:ahLst/>
            <a:cxnLst/>
            <a:rect l="l" t="t" r="r" b="b"/>
            <a:pathLst>
              <a:path w="1901506" h="1611094">
                <a:moveTo>
                  <a:pt x="0" y="0"/>
                </a:moveTo>
                <a:lnTo>
                  <a:pt x="1901506" y="0"/>
                </a:lnTo>
                <a:lnTo>
                  <a:pt x="1901506" y="1611094"/>
                </a:lnTo>
                <a:lnTo>
                  <a:pt x="0" y="16110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4F2FF8E0-DC48-55CA-8AED-F8148070DD68}"/>
              </a:ext>
            </a:extLst>
          </p:cNvPr>
          <p:cNvSpPr/>
          <p:nvPr/>
        </p:nvSpPr>
        <p:spPr>
          <a:xfrm>
            <a:off x="-81766" y="1985493"/>
            <a:ext cx="4218425" cy="8394421"/>
          </a:xfrm>
          <a:custGeom>
            <a:avLst/>
            <a:gdLst/>
            <a:ahLst/>
            <a:cxnLst/>
            <a:rect l="l" t="t" r="r" b="b"/>
            <a:pathLst>
              <a:path w="4065240" h="7932176">
                <a:moveTo>
                  <a:pt x="0" y="0"/>
                </a:moveTo>
                <a:lnTo>
                  <a:pt x="4065240" y="0"/>
                </a:lnTo>
                <a:lnTo>
                  <a:pt x="4065240" y="7932176"/>
                </a:lnTo>
                <a:lnTo>
                  <a:pt x="0" y="79321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6782E361-760A-2B1C-1FD4-57DCF5202234}"/>
              </a:ext>
            </a:extLst>
          </p:cNvPr>
          <p:cNvSpPr/>
          <p:nvPr/>
        </p:nvSpPr>
        <p:spPr>
          <a:xfrm>
            <a:off x="12469955" y="1176355"/>
            <a:ext cx="5929018" cy="9411139"/>
          </a:xfrm>
          <a:custGeom>
            <a:avLst/>
            <a:gdLst/>
            <a:ahLst/>
            <a:cxnLst/>
            <a:rect l="l" t="t" r="r" b="b"/>
            <a:pathLst>
              <a:path w="5929018" h="9411139">
                <a:moveTo>
                  <a:pt x="0" y="0"/>
                </a:moveTo>
                <a:lnTo>
                  <a:pt x="5929018" y="0"/>
                </a:lnTo>
                <a:lnTo>
                  <a:pt x="5929018" y="9411139"/>
                </a:lnTo>
                <a:lnTo>
                  <a:pt x="0" y="941113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F0B0090-2AA6-C8AC-D992-28E92F9DFDEC}"/>
              </a:ext>
            </a:extLst>
          </p:cNvPr>
          <p:cNvSpPr/>
          <p:nvPr/>
        </p:nvSpPr>
        <p:spPr>
          <a:xfrm>
            <a:off x="15577307" y="7456446"/>
            <a:ext cx="3026925" cy="2923467"/>
          </a:xfrm>
          <a:custGeom>
            <a:avLst/>
            <a:gdLst/>
            <a:ahLst/>
            <a:cxnLst/>
            <a:rect l="l" t="t" r="r" b="b"/>
            <a:pathLst>
              <a:path w="3766611" h="3814290">
                <a:moveTo>
                  <a:pt x="0" y="0"/>
                </a:moveTo>
                <a:lnTo>
                  <a:pt x="3766611" y="0"/>
                </a:lnTo>
                <a:lnTo>
                  <a:pt x="3766611" y="3814290"/>
                </a:lnTo>
                <a:lnTo>
                  <a:pt x="0" y="3814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0787547E-0A45-C168-3046-77062EA7B78F}"/>
              </a:ext>
            </a:extLst>
          </p:cNvPr>
          <p:cNvSpPr/>
          <p:nvPr/>
        </p:nvSpPr>
        <p:spPr>
          <a:xfrm rot="465860">
            <a:off x="5236368" y="8178574"/>
            <a:ext cx="2420260" cy="2277038"/>
          </a:xfrm>
          <a:custGeom>
            <a:avLst/>
            <a:gdLst/>
            <a:ahLst/>
            <a:cxnLst/>
            <a:rect l="l" t="t" r="r" b="b"/>
            <a:pathLst>
              <a:path w="3605593" h="4114800">
                <a:moveTo>
                  <a:pt x="0" y="0"/>
                </a:moveTo>
                <a:lnTo>
                  <a:pt x="3605594" y="0"/>
                </a:lnTo>
                <a:lnTo>
                  <a:pt x="3605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84BF5004-FCF2-0847-80C0-4B59263BB60E}"/>
              </a:ext>
            </a:extLst>
          </p:cNvPr>
          <p:cNvSpPr/>
          <p:nvPr/>
        </p:nvSpPr>
        <p:spPr>
          <a:xfrm>
            <a:off x="457001" y="175701"/>
            <a:ext cx="2506799" cy="2262676"/>
          </a:xfrm>
          <a:custGeom>
            <a:avLst/>
            <a:gdLst/>
            <a:ahLst/>
            <a:cxnLst/>
            <a:rect l="l" t="t" r="r" b="b"/>
            <a:pathLst>
              <a:path w="3238086" h="4513011">
                <a:moveTo>
                  <a:pt x="0" y="0"/>
                </a:moveTo>
                <a:lnTo>
                  <a:pt x="3238085" y="0"/>
                </a:lnTo>
                <a:lnTo>
                  <a:pt x="3238085" y="4513011"/>
                </a:lnTo>
                <a:lnTo>
                  <a:pt x="0" y="451301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4" name="Picture 6">
            <a:extLst>
              <a:ext uri="{FF2B5EF4-FFF2-40B4-BE49-F238E27FC236}">
                <a16:creationId xmlns:a16="http://schemas.microsoft.com/office/drawing/2014/main" id="{A1AD0189-BB27-3F12-E368-340CF271B32A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19728336">
            <a:off x="9472308" y="8390730"/>
            <a:ext cx="1422186" cy="2061139"/>
          </a:xfrm>
          <a:prstGeom prst="rect">
            <a:avLst/>
          </a:prstGeom>
        </p:spPr>
      </p:pic>
      <p:sp>
        <p:nvSpPr>
          <p:cNvPr id="35" name="Freeform 3">
            <a:extLst>
              <a:ext uri="{FF2B5EF4-FFF2-40B4-BE49-F238E27FC236}">
                <a16:creationId xmlns:a16="http://schemas.microsoft.com/office/drawing/2014/main" id="{9B526239-ACAC-E6F7-B19F-992A04D92903}"/>
              </a:ext>
            </a:extLst>
          </p:cNvPr>
          <p:cNvSpPr/>
          <p:nvPr/>
        </p:nvSpPr>
        <p:spPr>
          <a:xfrm>
            <a:off x="15823139" y="-32196"/>
            <a:ext cx="2100015" cy="2763138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3CF945-BE9F-6745-8B1C-26103E990C2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423723" y="2815238"/>
            <a:ext cx="12499431" cy="330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95500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10746-2938-818B-BBBC-ADB0D3842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E5BA3AD-9410-F20F-C51A-F86F9C58643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D99B97E-6D83-518D-928B-E0994286EF98}"/>
              </a:ext>
            </a:extLst>
          </p:cNvPr>
          <p:cNvSpPr/>
          <p:nvPr/>
        </p:nvSpPr>
        <p:spPr>
          <a:xfrm>
            <a:off x="9785070" y="451995"/>
            <a:ext cx="1278702" cy="799770"/>
          </a:xfrm>
          <a:custGeom>
            <a:avLst/>
            <a:gdLst/>
            <a:ahLst/>
            <a:cxnLst/>
            <a:rect l="l" t="t" r="r" b="b"/>
            <a:pathLst>
              <a:path w="1278702" h="799770">
                <a:moveTo>
                  <a:pt x="0" y="0"/>
                </a:moveTo>
                <a:lnTo>
                  <a:pt x="1278702" y="0"/>
                </a:lnTo>
                <a:lnTo>
                  <a:pt x="1278702" y="799769"/>
                </a:lnTo>
                <a:lnTo>
                  <a:pt x="0" y="7997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DD313C5-DB4C-CB99-F814-0BFB57CBAE4A}"/>
              </a:ext>
            </a:extLst>
          </p:cNvPr>
          <p:cNvSpPr/>
          <p:nvPr/>
        </p:nvSpPr>
        <p:spPr>
          <a:xfrm>
            <a:off x="3365698" y="0"/>
            <a:ext cx="1062381" cy="903989"/>
          </a:xfrm>
          <a:custGeom>
            <a:avLst/>
            <a:gdLst/>
            <a:ahLst/>
            <a:cxnLst/>
            <a:rect l="l" t="t" r="r" b="b"/>
            <a:pathLst>
              <a:path w="1062381" h="903989">
                <a:moveTo>
                  <a:pt x="0" y="0"/>
                </a:moveTo>
                <a:lnTo>
                  <a:pt x="1062380" y="0"/>
                </a:lnTo>
                <a:lnTo>
                  <a:pt x="1062380" y="903989"/>
                </a:lnTo>
                <a:lnTo>
                  <a:pt x="0" y="9039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FEE588D-1A85-697D-E340-87CA3035CD20}"/>
              </a:ext>
            </a:extLst>
          </p:cNvPr>
          <p:cNvSpPr/>
          <p:nvPr/>
        </p:nvSpPr>
        <p:spPr>
          <a:xfrm>
            <a:off x="0" y="6925538"/>
            <a:ext cx="18637554" cy="5754345"/>
          </a:xfrm>
          <a:custGeom>
            <a:avLst/>
            <a:gdLst/>
            <a:ahLst/>
            <a:cxnLst/>
            <a:rect l="l" t="t" r="r" b="b"/>
            <a:pathLst>
              <a:path w="18637554" h="5754345">
                <a:moveTo>
                  <a:pt x="0" y="0"/>
                </a:moveTo>
                <a:lnTo>
                  <a:pt x="18637554" y="0"/>
                </a:lnTo>
                <a:lnTo>
                  <a:pt x="18637554" y="5754345"/>
                </a:lnTo>
                <a:lnTo>
                  <a:pt x="0" y="57543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988F29A-F64B-C32A-90FA-FA785D89FB40}"/>
              </a:ext>
            </a:extLst>
          </p:cNvPr>
          <p:cNvSpPr/>
          <p:nvPr/>
        </p:nvSpPr>
        <p:spPr>
          <a:xfrm flipH="1" flipV="1">
            <a:off x="-523577" y="-109970"/>
            <a:ext cx="18555701" cy="10282156"/>
          </a:xfrm>
          <a:custGeom>
            <a:avLst/>
            <a:gdLst/>
            <a:ahLst/>
            <a:cxnLst/>
            <a:rect l="l" t="t" r="r" b="b"/>
            <a:pathLst>
              <a:path w="14622759" h="9632742">
                <a:moveTo>
                  <a:pt x="14622759" y="9632742"/>
                </a:moveTo>
                <a:lnTo>
                  <a:pt x="0" y="9632742"/>
                </a:lnTo>
                <a:lnTo>
                  <a:pt x="0" y="0"/>
                </a:lnTo>
                <a:lnTo>
                  <a:pt x="14622759" y="0"/>
                </a:lnTo>
                <a:lnTo>
                  <a:pt x="14622759" y="963274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7B3B60A-8A4A-EACC-4AEE-21F30794DA70}"/>
              </a:ext>
            </a:extLst>
          </p:cNvPr>
          <p:cNvSpPr/>
          <p:nvPr/>
        </p:nvSpPr>
        <p:spPr>
          <a:xfrm>
            <a:off x="443250" y="381676"/>
            <a:ext cx="678057" cy="1044626"/>
          </a:xfrm>
          <a:custGeom>
            <a:avLst/>
            <a:gdLst/>
            <a:ahLst/>
            <a:cxnLst/>
            <a:rect l="l" t="t" r="r" b="b"/>
            <a:pathLst>
              <a:path w="678057" h="1044626">
                <a:moveTo>
                  <a:pt x="0" y="0"/>
                </a:moveTo>
                <a:lnTo>
                  <a:pt x="678057" y="0"/>
                </a:lnTo>
                <a:lnTo>
                  <a:pt x="678057" y="1044626"/>
                </a:lnTo>
                <a:lnTo>
                  <a:pt x="0" y="10446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AAEF477-0458-3D7D-21DD-29037CA64591}"/>
              </a:ext>
            </a:extLst>
          </p:cNvPr>
          <p:cNvSpPr/>
          <p:nvPr/>
        </p:nvSpPr>
        <p:spPr>
          <a:xfrm>
            <a:off x="17327525" y="133864"/>
            <a:ext cx="678057" cy="1959266"/>
          </a:xfrm>
          <a:custGeom>
            <a:avLst/>
            <a:gdLst/>
            <a:ahLst/>
            <a:cxnLst/>
            <a:rect l="l" t="t" r="r" b="b"/>
            <a:pathLst>
              <a:path w="1198436" h="4114800">
                <a:moveTo>
                  <a:pt x="0" y="0"/>
                </a:moveTo>
                <a:lnTo>
                  <a:pt x="1198435" y="0"/>
                </a:lnTo>
                <a:lnTo>
                  <a:pt x="11984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49811B07-9B2B-B286-5142-B1976A544D63}"/>
              </a:ext>
            </a:extLst>
          </p:cNvPr>
          <p:cNvSpPr txBox="1"/>
          <p:nvPr/>
        </p:nvSpPr>
        <p:spPr>
          <a:xfrm>
            <a:off x="5656857" y="2093130"/>
            <a:ext cx="7519747" cy="1335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5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58" b="0" i="0" u="none" strike="noStrike" kern="1200" cap="none" spc="65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ranberry"/>
                <a:ea typeface="Cranberry"/>
                <a:cs typeface="Cranberry"/>
                <a:sym typeface="Cranberry"/>
              </a:rPr>
              <a:t>process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3B222A-EF08-3D53-E770-0D684A1CFFAE}"/>
              </a:ext>
            </a:extLst>
          </p:cNvPr>
          <p:cNvGrpSpPr/>
          <p:nvPr/>
        </p:nvGrpSpPr>
        <p:grpSpPr>
          <a:xfrm>
            <a:off x="255876" y="329457"/>
            <a:ext cx="3726045" cy="1096845"/>
            <a:chOff x="160155" y="201195"/>
            <a:chExt cx="3726045" cy="74327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2205DBD-253C-8081-9D5C-59D1CEE2BB80}"/>
                </a:ext>
              </a:extLst>
            </p:cNvPr>
            <p:cNvGrpSpPr/>
            <p:nvPr/>
          </p:nvGrpSpPr>
          <p:grpSpPr>
            <a:xfrm>
              <a:off x="160155" y="201195"/>
              <a:ext cx="3726045" cy="606130"/>
              <a:chOff x="160155" y="201195"/>
              <a:chExt cx="3726045" cy="606130"/>
            </a:xfrm>
          </p:grpSpPr>
          <p:sp>
            <p:nvSpPr>
              <p:cNvPr id="31" name="Rounded Rectangle 8">
                <a:extLst>
                  <a:ext uri="{FF2B5EF4-FFF2-40B4-BE49-F238E27FC236}">
                    <a16:creationId xmlns:a16="http://schemas.microsoft.com/office/drawing/2014/main" id="{4149FF48-FBAA-D191-536B-1FD7FD61EB6C}"/>
                  </a:ext>
                </a:extLst>
              </p:cNvPr>
              <p:cNvSpPr/>
              <p:nvPr/>
            </p:nvSpPr>
            <p:spPr bwMode="auto">
              <a:xfrm>
                <a:off x="461194" y="201195"/>
                <a:ext cx="3425006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47587D27-BC13-837C-3C64-5AC5B5F35949}"/>
                  </a:ext>
                </a:extLst>
              </p:cNvPr>
              <p:cNvSpPr/>
              <p:nvPr/>
            </p:nvSpPr>
            <p:spPr bwMode="auto">
              <a:xfrm>
                <a:off x="160155" y="23266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1" i="0" u="none" strike="noStrike" cap="none" normalizeH="0">
                  <a:ln>
                    <a:noFill/>
                  </a:ln>
                  <a:effectLst/>
                  <a:latin typeface="UTM Avo" panose="02040603050506020204" pitchFamily="18" charset="0"/>
                  <a:cs typeface="Calibri" pitchFamily="34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823D9E7-981B-8CB5-D1A2-76082842C3F3}"/>
                </a:ext>
              </a:extLst>
            </p:cNvPr>
            <p:cNvSpPr txBox="1"/>
            <p:nvPr/>
          </p:nvSpPr>
          <p:spPr>
            <a:xfrm>
              <a:off x="237025" y="236581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UTM Avo" panose="02040603050506020204" pitchFamily="18" charset="0"/>
                  <a:cs typeface="Calibri" pitchFamily="34" charset="0"/>
                </a:rPr>
                <a:t>3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745FEE6-6CCF-1601-2D3E-8B2E215EA9C2}"/>
              </a:ext>
            </a:extLst>
          </p:cNvPr>
          <p:cNvSpPr txBox="1"/>
          <p:nvPr/>
        </p:nvSpPr>
        <p:spPr>
          <a:xfrm>
            <a:off x="1036226" y="405611"/>
            <a:ext cx="3949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Tô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viết</a:t>
            </a:r>
            <a:endParaRPr lang="vi-VN" sz="4000" b="1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DC54FB1-49F3-5185-E7A4-6D5C31DDF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553" b="48204"/>
          <a:stretch>
            <a:fillRect/>
          </a:stretch>
        </p:blipFill>
        <p:spPr bwMode="auto">
          <a:xfrm>
            <a:off x="834807" y="2497905"/>
            <a:ext cx="16492718" cy="393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C673EF0-1EFE-9C96-7B78-A5D523752053}"/>
              </a:ext>
            </a:extLst>
          </p:cNvPr>
          <p:cNvSpPr txBox="1"/>
          <p:nvPr/>
        </p:nvSpPr>
        <p:spPr>
          <a:xfrm>
            <a:off x="2376667" y="2920638"/>
            <a:ext cx="13341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dirty="0">
                <a:latin typeface="Uni tap viet 0" panose="030306020405070D0405" pitchFamily="66" charset="-93"/>
              </a:rPr>
              <a:t>c</a:t>
            </a:r>
            <a:endParaRPr lang="vi-VN" sz="30000" dirty="0">
              <a:latin typeface="Uni tap viet 0" panose="030306020405070D0405" pitchFamily="66" charset="-93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61B3D6-A79A-0847-D68B-BE05FB33B0F9}"/>
              </a:ext>
            </a:extLst>
          </p:cNvPr>
          <p:cNvSpPr txBox="1"/>
          <p:nvPr/>
        </p:nvSpPr>
        <p:spPr>
          <a:xfrm>
            <a:off x="5384704" y="4349168"/>
            <a:ext cx="44003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latin typeface="HP001 4 hàng" panose="020B0603050302020204" pitchFamily="34" charset="-93"/>
              </a:rPr>
              <a:t>ca</a:t>
            </a:r>
            <a:endParaRPr lang="vi-VN" sz="20000" dirty="0">
              <a:latin typeface="HP001 4 hàng" panose="020B0603050302020204" pitchFamily="34" charset="-93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61FA3B-E37E-CBC6-6BA6-06C3B6AEE7FB}"/>
              </a:ext>
            </a:extLst>
          </p:cNvPr>
          <p:cNvSpPr txBox="1"/>
          <p:nvPr/>
        </p:nvSpPr>
        <p:spPr>
          <a:xfrm>
            <a:off x="9982200" y="4387268"/>
            <a:ext cx="44003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err="1">
                <a:latin typeface="HP001 4 hàng" panose="020B0603050302020204" pitchFamily="34" charset="-93"/>
              </a:rPr>
              <a:t>cá</a:t>
            </a:r>
            <a:endParaRPr lang="vi-VN" sz="20000" dirty="0"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1718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90668-5154-983D-5568-19AFCBBB3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6098910-6716-948B-F54F-B882565AAC9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BF67484-DF19-9B34-3804-DEEAD1965704}"/>
              </a:ext>
            </a:extLst>
          </p:cNvPr>
          <p:cNvSpPr/>
          <p:nvPr/>
        </p:nvSpPr>
        <p:spPr>
          <a:xfrm>
            <a:off x="5867333" y="228930"/>
            <a:ext cx="1278702" cy="799770"/>
          </a:xfrm>
          <a:custGeom>
            <a:avLst/>
            <a:gdLst/>
            <a:ahLst/>
            <a:cxnLst/>
            <a:rect l="l" t="t" r="r" b="b"/>
            <a:pathLst>
              <a:path w="1278702" h="799770">
                <a:moveTo>
                  <a:pt x="0" y="0"/>
                </a:moveTo>
                <a:lnTo>
                  <a:pt x="1278702" y="0"/>
                </a:lnTo>
                <a:lnTo>
                  <a:pt x="1278702" y="799770"/>
                </a:lnTo>
                <a:lnTo>
                  <a:pt x="0" y="7997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E10BCCD-8E76-96ED-0972-42C6EA010038}"/>
              </a:ext>
            </a:extLst>
          </p:cNvPr>
          <p:cNvSpPr/>
          <p:nvPr/>
        </p:nvSpPr>
        <p:spPr>
          <a:xfrm>
            <a:off x="17259300" y="3677717"/>
            <a:ext cx="1062381" cy="903989"/>
          </a:xfrm>
          <a:custGeom>
            <a:avLst/>
            <a:gdLst/>
            <a:ahLst/>
            <a:cxnLst/>
            <a:rect l="l" t="t" r="r" b="b"/>
            <a:pathLst>
              <a:path w="1062381" h="903989">
                <a:moveTo>
                  <a:pt x="0" y="0"/>
                </a:moveTo>
                <a:lnTo>
                  <a:pt x="1062381" y="0"/>
                </a:lnTo>
                <a:lnTo>
                  <a:pt x="1062381" y="903990"/>
                </a:lnTo>
                <a:lnTo>
                  <a:pt x="0" y="9039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C156506-C98E-93C5-B3AA-2F89ECE35FD6}"/>
              </a:ext>
            </a:extLst>
          </p:cNvPr>
          <p:cNvSpPr/>
          <p:nvPr/>
        </p:nvSpPr>
        <p:spPr>
          <a:xfrm>
            <a:off x="0" y="6925538"/>
            <a:ext cx="18637554" cy="5754345"/>
          </a:xfrm>
          <a:custGeom>
            <a:avLst/>
            <a:gdLst/>
            <a:ahLst/>
            <a:cxnLst/>
            <a:rect l="l" t="t" r="r" b="b"/>
            <a:pathLst>
              <a:path w="18637554" h="5754345">
                <a:moveTo>
                  <a:pt x="0" y="0"/>
                </a:moveTo>
                <a:lnTo>
                  <a:pt x="18637554" y="0"/>
                </a:lnTo>
                <a:lnTo>
                  <a:pt x="18637554" y="5754345"/>
                </a:lnTo>
                <a:lnTo>
                  <a:pt x="0" y="57543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C559D94-7EDC-A043-ED25-61EC9A822F78}"/>
              </a:ext>
            </a:extLst>
          </p:cNvPr>
          <p:cNvSpPr/>
          <p:nvPr/>
        </p:nvSpPr>
        <p:spPr>
          <a:xfrm flipV="1">
            <a:off x="179207" y="374442"/>
            <a:ext cx="19099393" cy="10287000"/>
          </a:xfrm>
          <a:custGeom>
            <a:avLst/>
            <a:gdLst/>
            <a:ahLst/>
            <a:cxnLst/>
            <a:rect l="l" t="t" r="r" b="b"/>
            <a:pathLst>
              <a:path w="14622759" h="9632742">
                <a:moveTo>
                  <a:pt x="0" y="9632742"/>
                </a:moveTo>
                <a:lnTo>
                  <a:pt x="14622759" y="9632742"/>
                </a:lnTo>
                <a:lnTo>
                  <a:pt x="14622759" y="0"/>
                </a:lnTo>
                <a:lnTo>
                  <a:pt x="0" y="0"/>
                </a:lnTo>
                <a:lnTo>
                  <a:pt x="0" y="963274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1E9A62C-CEF6-2613-31AA-DD42177A311A}"/>
              </a:ext>
            </a:extLst>
          </p:cNvPr>
          <p:cNvSpPr/>
          <p:nvPr/>
        </p:nvSpPr>
        <p:spPr>
          <a:xfrm>
            <a:off x="212888" y="366135"/>
            <a:ext cx="1131606" cy="1743371"/>
          </a:xfrm>
          <a:custGeom>
            <a:avLst/>
            <a:gdLst/>
            <a:ahLst/>
            <a:cxnLst/>
            <a:rect l="l" t="t" r="r" b="b"/>
            <a:pathLst>
              <a:path w="1131606" h="1743371">
                <a:moveTo>
                  <a:pt x="0" y="0"/>
                </a:moveTo>
                <a:lnTo>
                  <a:pt x="1131606" y="0"/>
                </a:lnTo>
                <a:lnTo>
                  <a:pt x="1131606" y="1743371"/>
                </a:lnTo>
                <a:lnTo>
                  <a:pt x="0" y="17433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2F3A774-E039-5495-10B5-AA4F440A3A00}"/>
              </a:ext>
            </a:extLst>
          </p:cNvPr>
          <p:cNvSpPr/>
          <p:nvPr/>
        </p:nvSpPr>
        <p:spPr>
          <a:xfrm>
            <a:off x="14698481" y="256759"/>
            <a:ext cx="1237041" cy="1082411"/>
          </a:xfrm>
          <a:custGeom>
            <a:avLst/>
            <a:gdLst/>
            <a:ahLst/>
            <a:cxnLst/>
            <a:rect l="l" t="t" r="r" b="b"/>
            <a:pathLst>
              <a:path w="1237041" h="1082411">
                <a:moveTo>
                  <a:pt x="0" y="0"/>
                </a:moveTo>
                <a:lnTo>
                  <a:pt x="1237041" y="0"/>
                </a:lnTo>
                <a:lnTo>
                  <a:pt x="1237041" y="1082411"/>
                </a:lnTo>
                <a:lnTo>
                  <a:pt x="0" y="10824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168F824-E7BB-5F32-EF82-6E9DF5B7A521}"/>
              </a:ext>
            </a:extLst>
          </p:cNvPr>
          <p:cNvSpPr txBox="1"/>
          <p:nvPr/>
        </p:nvSpPr>
        <p:spPr>
          <a:xfrm>
            <a:off x="5384127" y="2342425"/>
            <a:ext cx="7519747" cy="1335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5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58" b="0" i="0" u="none" strike="noStrike" kern="1200" cap="none" spc="65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ranberry"/>
                <a:ea typeface="Cranberry"/>
                <a:cs typeface="Cranberry"/>
                <a:sym typeface="Cranberry"/>
              </a:rPr>
              <a:t>Problems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861074B-55D1-5D93-F07D-5E82580423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1952" y="374442"/>
            <a:ext cx="16688538" cy="933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5769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5F580-4E2E-CDC8-F2A4-81876B504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08C15FC-7877-371E-A91E-03F38ECA04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07C47A9-2F4C-6879-9D70-C5D9EED10DA6}"/>
              </a:ext>
            </a:extLst>
          </p:cNvPr>
          <p:cNvSpPr/>
          <p:nvPr/>
        </p:nvSpPr>
        <p:spPr>
          <a:xfrm>
            <a:off x="9785070" y="451995"/>
            <a:ext cx="1278702" cy="799770"/>
          </a:xfrm>
          <a:custGeom>
            <a:avLst/>
            <a:gdLst/>
            <a:ahLst/>
            <a:cxnLst/>
            <a:rect l="l" t="t" r="r" b="b"/>
            <a:pathLst>
              <a:path w="1278702" h="799770">
                <a:moveTo>
                  <a:pt x="0" y="0"/>
                </a:moveTo>
                <a:lnTo>
                  <a:pt x="1278702" y="0"/>
                </a:lnTo>
                <a:lnTo>
                  <a:pt x="1278702" y="799769"/>
                </a:lnTo>
                <a:lnTo>
                  <a:pt x="0" y="7997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21C2E93-8FD3-5AF3-1580-63CF5E4C4AB6}"/>
              </a:ext>
            </a:extLst>
          </p:cNvPr>
          <p:cNvSpPr/>
          <p:nvPr/>
        </p:nvSpPr>
        <p:spPr>
          <a:xfrm>
            <a:off x="3365698" y="0"/>
            <a:ext cx="1062381" cy="903989"/>
          </a:xfrm>
          <a:custGeom>
            <a:avLst/>
            <a:gdLst/>
            <a:ahLst/>
            <a:cxnLst/>
            <a:rect l="l" t="t" r="r" b="b"/>
            <a:pathLst>
              <a:path w="1062381" h="903989">
                <a:moveTo>
                  <a:pt x="0" y="0"/>
                </a:moveTo>
                <a:lnTo>
                  <a:pt x="1062380" y="0"/>
                </a:lnTo>
                <a:lnTo>
                  <a:pt x="1062380" y="903989"/>
                </a:lnTo>
                <a:lnTo>
                  <a:pt x="0" y="9039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0743316-6628-DCCE-19CF-FD4DBC2F6AF7}"/>
              </a:ext>
            </a:extLst>
          </p:cNvPr>
          <p:cNvSpPr/>
          <p:nvPr/>
        </p:nvSpPr>
        <p:spPr>
          <a:xfrm>
            <a:off x="0" y="6925538"/>
            <a:ext cx="18637554" cy="5754345"/>
          </a:xfrm>
          <a:custGeom>
            <a:avLst/>
            <a:gdLst/>
            <a:ahLst/>
            <a:cxnLst/>
            <a:rect l="l" t="t" r="r" b="b"/>
            <a:pathLst>
              <a:path w="18637554" h="5754345">
                <a:moveTo>
                  <a:pt x="0" y="0"/>
                </a:moveTo>
                <a:lnTo>
                  <a:pt x="18637554" y="0"/>
                </a:lnTo>
                <a:lnTo>
                  <a:pt x="18637554" y="5754345"/>
                </a:lnTo>
                <a:lnTo>
                  <a:pt x="0" y="57543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85CB377-FEB6-B0BE-FCD2-CDDE2E5F1614}"/>
              </a:ext>
            </a:extLst>
          </p:cNvPr>
          <p:cNvSpPr/>
          <p:nvPr/>
        </p:nvSpPr>
        <p:spPr>
          <a:xfrm flipH="1" flipV="1">
            <a:off x="-523577" y="-109970"/>
            <a:ext cx="18555701" cy="10282156"/>
          </a:xfrm>
          <a:custGeom>
            <a:avLst/>
            <a:gdLst/>
            <a:ahLst/>
            <a:cxnLst/>
            <a:rect l="l" t="t" r="r" b="b"/>
            <a:pathLst>
              <a:path w="14622759" h="9632742">
                <a:moveTo>
                  <a:pt x="14622759" y="9632742"/>
                </a:moveTo>
                <a:lnTo>
                  <a:pt x="0" y="9632742"/>
                </a:lnTo>
                <a:lnTo>
                  <a:pt x="0" y="0"/>
                </a:lnTo>
                <a:lnTo>
                  <a:pt x="14622759" y="0"/>
                </a:lnTo>
                <a:lnTo>
                  <a:pt x="14622759" y="963274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262584F-8ABE-2CEB-9AE0-F010B05E1CAC}"/>
              </a:ext>
            </a:extLst>
          </p:cNvPr>
          <p:cNvSpPr/>
          <p:nvPr/>
        </p:nvSpPr>
        <p:spPr>
          <a:xfrm>
            <a:off x="443250" y="381676"/>
            <a:ext cx="678057" cy="1044626"/>
          </a:xfrm>
          <a:custGeom>
            <a:avLst/>
            <a:gdLst/>
            <a:ahLst/>
            <a:cxnLst/>
            <a:rect l="l" t="t" r="r" b="b"/>
            <a:pathLst>
              <a:path w="678057" h="1044626">
                <a:moveTo>
                  <a:pt x="0" y="0"/>
                </a:moveTo>
                <a:lnTo>
                  <a:pt x="678057" y="0"/>
                </a:lnTo>
                <a:lnTo>
                  <a:pt x="678057" y="1044626"/>
                </a:lnTo>
                <a:lnTo>
                  <a:pt x="0" y="10446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781DDCE-3E0A-A303-0A28-1CBFD5682C44}"/>
              </a:ext>
            </a:extLst>
          </p:cNvPr>
          <p:cNvSpPr/>
          <p:nvPr/>
        </p:nvSpPr>
        <p:spPr>
          <a:xfrm>
            <a:off x="17327525" y="133864"/>
            <a:ext cx="678057" cy="1959266"/>
          </a:xfrm>
          <a:custGeom>
            <a:avLst/>
            <a:gdLst/>
            <a:ahLst/>
            <a:cxnLst/>
            <a:rect l="l" t="t" r="r" b="b"/>
            <a:pathLst>
              <a:path w="1198436" h="4114800">
                <a:moveTo>
                  <a:pt x="0" y="0"/>
                </a:moveTo>
                <a:lnTo>
                  <a:pt x="1198435" y="0"/>
                </a:lnTo>
                <a:lnTo>
                  <a:pt x="11984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E0DE0E73-2016-4DD9-DA6F-439E9C8F9BE0}"/>
              </a:ext>
            </a:extLst>
          </p:cNvPr>
          <p:cNvSpPr txBox="1"/>
          <p:nvPr/>
        </p:nvSpPr>
        <p:spPr>
          <a:xfrm>
            <a:off x="5656857" y="2093130"/>
            <a:ext cx="7519747" cy="1335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5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58" b="0" i="0" u="none" strike="noStrike" kern="1200" cap="none" spc="65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ranberry"/>
                <a:ea typeface="Cranberry"/>
                <a:cs typeface="Cranberry"/>
                <a:sym typeface="Cranberry"/>
              </a:rPr>
              <a:t>process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E59FEC2-F44B-EEA3-D7C3-51831C9A98B6}"/>
              </a:ext>
            </a:extLst>
          </p:cNvPr>
          <p:cNvGrpSpPr/>
          <p:nvPr/>
        </p:nvGrpSpPr>
        <p:grpSpPr>
          <a:xfrm>
            <a:off x="255876" y="329457"/>
            <a:ext cx="3726045" cy="894465"/>
            <a:chOff x="160155" y="201195"/>
            <a:chExt cx="3726045" cy="60613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DB5B6C8-59F5-9A52-5864-7B476D6D0E77}"/>
                </a:ext>
              </a:extLst>
            </p:cNvPr>
            <p:cNvGrpSpPr/>
            <p:nvPr/>
          </p:nvGrpSpPr>
          <p:grpSpPr>
            <a:xfrm>
              <a:off x="160155" y="201195"/>
              <a:ext cx="3726045" cy="606130"/>
              <a:chOff x="160155" y="201195"/>
              <a:chExt cx="3726045" cy="606130"/>
            </a:xfrm>
          </p:grpSpPr>
          <p:sp>
            <p:nvSpPr>
              <p:cNvPr id="31" name="Rounded Rectangle 8">
                <a:extLst>
                  <a:ext uri="{FF2B5EF4-FFF2-40B4-BE49-F238E27FC236}">
                    <a16:creationId xmlns:a16="http://schemas.microsoft.com/office/drawing/2014/main" id="{825EB0E9-218B-50C9-79E5-D16D2C772D17}"/>
                  </a:ext>
                </a:extLst>
              </p:cNvPr>
              <p:cNvSpPr/>
              <p:nvPr/>
            </p:nvSpPr>
            <p:spPr bwMode="auto">
              <a:xfrm>
                <a:off x="461194" y="201195"/>
                <a:ext cx="3425006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CEC6A6C-021D-333B-69C2-DAE6164A1A3B}"/>
                  </a:ext>
                </a:extLst>
              </p:cNvPr>
              <p:cNvSpPr/>
              <p:nvPr/>
            </p:nvSpPr>
            <p:spPr bwMode="auto">
              <a:xfrm>
                <a:off x="160155" y="23266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Calibri" pitchFamily="34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E1F3FA7-CDB3-F9FE-4E21-D0956936458F}"/>
                </a:ext>
              </a:extLst>
            </p:cNvPr>
            <p:cNvSpPr txBox="1"/>
            <p:nvPr/>
          </p:nvSpPr>
          <p:spPr>
            <a:xfrm>
              <a:off x="237025" y="236581"/>
              <a:ext cx="502061" cy="479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Calibri" pitchFamily="34" charset="0"/>
                </a:rPr>
                <a:t>5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A83E20B-B1FC-6FBF-B9DD-862375B205D2}"/>
              </a:ext>
            </a:extLst>
          </p:cNvPr>
          <p:cNvSpPr txBox="1"/>
          <p:nvPr/>
        </p:nvSpPr>
        <p:spPr>
          <a:xfrm>
            <a:off x="1036226" y="405611"/>
            <a:ext cx="3949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Nói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AD8734-18E8-441F-A505-5DAEFF18F6B7}"/>
              </a:ext>
            </a:extLst>
          </p:cNvPr>
          <p:cNvSpPr txBox="1"/>
          <p:nvPr/>
        </p:nvSpPr>
        <p:spPr>
          <a:xfrm>
            <a:off x="6714106" y="903989"/>
            <a:ext cx="5849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UTM Avo" panose="02040603050506020204" pitchFamily="18" charset="0"/>
              </a:rPr>
              <a:t>Chào</a:t>
            </a:r>
            <a:r>
              <a:rPr lang="en-US" sz="8000" dirty="0">
                <a:latin typeface="UTM Avo" panose="02040603050506020204" pitchFamily="18" charset="0"/>
              </a:rPr>
              <a:t> </a:t>
            </a:r>
            <a:r>
              <a:rPr lang="en-US" sz="8000" dirty="0" err="1">
                <a:latin typeface="UTM Avo" panose="02040603050506020204" pitchFamily="18" charset="0"/>
              </a:rPr>
              <a:t>hỏi</a:t>
            </a:r>
            <a:endParaRPr lang="vi-VN" sz="8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082454-16A0-8F5E-00AB-40DCE50629C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r="49010" b="-1067"/>
          <a:stretch>
            <a:fillRect/>
          </a:stretch>
        </p:blipFill>
        <p:spPr>
          <a:xfrm>
            <a:off x="1446739" y="2156408"/>
            <a:ext cx="7849661" cy="63631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1ECD24-70B3-0237-89C8-A24A1222F31B}"/>
              </a:ext>
            </a:extLst>
          </p:cNvPr>
          <p:cNvSpPr txBox="1"/>
          <p:nvPr/>
        </p:nvSpPr>
        <p:spPr>
          <a:xfrm>
            <a:off x="2904930" y="8242240"/>
            <a:ext cx="5849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UTM Avo" panose="02040603050506020204" pitchFamily="18" charset="0"/>
              </a:rPr>
              <a:t>Tranh 1</a:t>
            </a:r>
            <a:endParaRPr lang="vi-VN" sz="8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B92B59-15A2-DDC9-CB8D-6E99C9D177FE}"/>
              </a:ext>
            </a:extLst>
          </p:cNvPr>
          <p:cNvSpPr txBox="1"/>
          <p:nvPr/>
        </p:nvSpPr>
        <p:spPr>
          <a:xfrm>
            <a:off x="11975217" y="8519584"/>
            <a:ext cx="5849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UTM Avo" panose="02040603050506020204" pitchFamily="18" charset="0"/>
              </a:rPr>
              <a:t>Tranh 2</a:t>
            </a:r>
            <a:endParaRPr lang="vi-VN" sz="8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E1766D3-38F9-01BE-2207-D8E8E36596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01200" y="2093130"/>
            <a:ext cx="7699783" cy="642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9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1E4C2-838D-7842-FD47-AD8CE9D7C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A7C5C9-024A-CDC6-86EA-32525344575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1111" b="-6111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FDD7462-CDD2-9171-8EE0-5501DC630422}"/>
              </a:ext>
            </a:extLst>
          </p:cNvPr>
          <p:cNvSpPr/>
          <p:nvPr/>
        </p:nvSpPr>
        <p:spPr>
          <a:xfrm>
            <a:off x="0" y="6925538"/>
            <a:ext cx="18637554" cy="5754345"/>
          </a:xfrm>
          <a:custGeom>
            <a:avLst/>
            <a:gdLst/>
            <a:ahLst/>
            <a:cxnLst/>
            <a:rect l="l" t="t" r="r" b="b"/>
            <a:pathLst>
              <a:path w="18637554" h="5754345">
                <a:moveTo>
                  <a:pt x="0" y="0"/>
                </a:moveTo>
                <a:lnTo>
                  <a:pt x="18637554" y="0"/>
                </a:lnTo>
                <a:lnTo>
                  <a:pt x="18637554" y="5754345"/>
                </a:lnTo>
                <a:lnTo>
                  <a:pt x="0" y="57543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C13D9F7-E121-CDE7-5E61-3489DEDB760E}"/>
              </a:ext>
            </a:extLst>
          </p:cNvPr>
          <p:cNvSpPr/>
          <p:nvPr/>
        </p:nvSpPr>
        <p:spPr>
          <a:xfrm rot="352161">
            <a:off x="3336961" y="549310"/>
            <a:ext cx="11778129" cy="7902054"/>
          </a:xfrm>
          <a:custGeom>
            <a:avLst/>
            <a:gdLst/>
            <a:ahLst/>
            <a:cxnLst/>
            <a:rect l="l" t="t" r="r" b="b"/>
            <a:pathLst>
              <a:path w="11778129" h="7902054">
                <a:moveTo>
                  <a:pt x="0" y="0"/>
                </a:moveTo>
                <a:lnTo>
                  <a:pt x="11778129" y="0"/>
                </a:lnTo>
                <a:lnTo>
                  <a:pt x="11778129" y="7902054"/>
                </a:lnTo>
                <a:lnTo>
                  <a:pt x="0" y="7902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B252165-F5B5-B29D-C455-41FD811E1BB9}"/>
              </a:ext>
            </a:extLst>
          </p:cNvPr>
          <p:cNvSpPr/>
          <p:nvPr/>
        </p:nvSpPr>
        <p:spPr>
          <a:xfrm>
            <a:off x="16976194" y="863578"/>
            <a:ext cx="975360" cy="643738"/>
          </a:xfrm>
          <a:custGeom>
            <a:avLst/>
            <a:gdLst/>
            <a:ahLst/>
            <a:cxnLst/>
            <a:rect l="l" t="t" r="r" b="b"/>
            <a:pathLst>
              <a:path w="975360" h="643738">
                <a:moveTo>
                  <a:pt x="0" y="0"/>
                </a:moveTo>
                <a:lnTo>
                  <a:pt x="975360" y="0"/>
                </a:lnTo>
                <a:lnTo>
                  <a:pt x="975360" y="643737"/>
                </a:lnTo>
                <a:lnTo>
                  <a:pt x="0" y="6437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3CC7717-F9D8-E34D-0C89-81F62B4372B5}"/>
              </a:ext>
            </a:extLst>
          </p:cNvPr>
          <p:cNvSpPr txBox="1"/>
          <p:nvPr/>
        </p:nvSpPr>
        <p:spPr>
          <a:xfrm rot="172175">
            <a:off x="6379896" y="2693461"/>
            <a:ext cx="9458362" cy="4529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0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0" b="0" i="0" u="none" strike="noStrike" kern="1200" cap="none" spc="22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ranberry"/>
                <a:ea typeface="Cranberry"/>
                <a:cs typeface="Cranberry"/>
                <a:sym typeface="Cranberry"/>
              </a:rPr>
              <a:t>Group Project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12CF5DA-3881-5DBE-0800-D57BEEE805F6}"/>
              </a:ext>
            </a:extLst>
          </p:cNvPr>
          <p:cNvSpPr/>
          <p:nvPr/>
        </p:nvSpPr>
        <p:spPr>
          <a:xfrm>
            <a:off x="-5229225" y="91193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5E3FD9D-D247-925F-5B2D-DB583C4FAE3D}"/>
              </a:ext>
            </a:extLst>
          </p:cNvPr>
          <p:cNvSpPr/>
          <p:nvPr/>
        </p:nvSpPr>
        <p:spPr>
          <a:xfrm>
            <a:off x="0" y="5617616"/>
            <a:ext cx="1523277" cy="1598859"/>
          </a:xfrm>
          <a:custGeom>
            <a:avLst/>
            <a:gdLst/>
            <a:ahLst/>
            <a:cxnLst/>
            <a:rect l="l" t="t" r="r" b="b"/>
            <a:pathLst>
              <a:path w="1523277" h="1598859">
                <a:moveTo>
                  <a:pt x="0" y="0"/>
                </a:moveTo>
                <a:lnTo>
                  <a:pt x="1523277" y="0"/>
                </a:lnTo>
                <a:lnTo>
                  <a:pt x="1523277" y="1598859"/>
                </a:lnTo>
                <a:lnTo>
                  <a:pt x="0" y="15988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BFE42F6-9D42-6B22-1A8C-8ECF6ECA9CF5}"/>
              </a:ext>
            </a:extLst>
          </p:cNvPr>
          <p:cNvSpPr/>
          <p:nvPr/>
        </p:nvSpPr>
        <p:spPr>
          <a:xfrm rot="3219490">
            <a:off x="16696465" y="4337953"/>
            <a:ext cx="1901506" cy="1611094"/>
          </a:xfrm>
          <a:custGeom>
            <a:avLst/>
            <a:gdLst/>
            <a:ahLst/>
            <a:cxnLst/>
            <a:rect l="l" t="t" r="r" b="b"/>
            <a:pathLst>
              <a:path w="1901506" h="1611094">
                <a:moveTo>
                  <a:pt x="0" y="0"/>
                </a:moveTo>
                <a:lnTo>
                  <a:pt x="1901506" y="0"/>
                </a:lnTo>
                <a:lnTo>
                  <a:pt x="1901506" y="1611094"/>
                </a:lnTo>
                <a:lnTo>
                  <a:pt x="0" y="16110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BAA22C8C-DC81-C552-BBB8-CDFFC0B60292}"/>
              </a:ext>
            </a:extLst>
          </p:cNvPr>
          <p:cNvSpPr/>
          <p:nvPr/>
        </p:nvSpPr>
        <p:spPr>
          <a:xfrm>
            <a:off x="-81766" y="1985493"/>
            <a:ext cx="4218425" cy="8394421"/>
          </a:xfrm>
          <a:custGeom>
            <a:avLst/>
            <a:gdLst/>
            <a:ahLst/>
            <a:cxnLst/>
            <a:rect l="l" t="t" r="r" b="b"/>
            <a:pathLst>
              <a:path w="4065240" h="7932176">
                <a:moveTo>
                  <a:pt x="0" y="0"/>
                </a:moveTo>
                <a:lnTo>
                  <a:pt x="4065240" y="0"/>
                </a:lnTo>
                <a:lnTo>
                  <a:pt x="4065240" y="7932176"/>
                </a:lnTo>
                <a:lnTo>
                  <a:pt x="0" y="79321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60EDC0E8-81CD-92BF-57AF-B1CC44207F5A}"/>
              </a:ext>
            </a:extLst>
          </p:cNvPr>
          <p:cNvSpPr/>
          <p:nvPr/>
        </p:nvSpPr>
        <p:spPr>
          <a:xfrm>
            <a:off x="12469955" y="1176355"/>
            <a:ext cx="5929018" cy="9411139"/>
          </a:xfrm>
          <a:custGeom>
            <a:avLst/>
            <a:gdLst/>
            <a:ahLst/>
            <a:cxnLst/>
            <a:rect l="l" t="t" r="r" b="b"/>
            <a:pathLst>
              <a:path w="5929018" h="9411139">
                <a:moveTo>
                  <a:pt x="0" y="0"/>
                </a:moveTo>
                <a:lnTo>
                  <a:pt x="5929018" y="0"/>
                </a:lnTo>
                <a:lnTo>
                  <a:pt x="5929018" y="9411139"/>
                </a:lnTo>
                <a:lnTo>
                  <a:pt x="0" y="941113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89A11BC-5016-AC1E-23D6-F16517A8CBD0}"/>
              </a:ext>
            </a:extLst>
          </p:cNvPr>
          <p:cNvSpPr/>
          <p:nvPr/>
        </p:nvSpPr>
        <p:spPr>
          <a:xfrm>
            <a:off x="15577307" y="7456446"/>
            <a:ext cx="3026925" cy="2923467"/>
          </a:xfrm>
          <a:custGeom>
            <a:avLst/>
            <a:gdLst/>
            <a:ahLst/>
            <a:cxnLst/>
            <a:rect l="l" t="t" r="r" b="b"/>
            <a:pathLst>
              <a:path w="3766611" h="3814290">
                <a:moveTo>
                  <a:pt x="0" y="0"/>
                </a:moveTo>
                <a:lnTo>
                  <a:pt x="3766611" y="0"/>
                </a:lnTo>
                <a:lnTo>
                  <a:pt x="3766611" y="3814290"/>
                </a:lnTo>
                <a:lnTo>
                  <a:pt x="0" y="3814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129B77EB-A4FD-854A-0242-85D4E70E4A56}"/>
              </a:ext>
            </a:extLst>
          </p:cNvPr>
          <p:cNvSpPr/>
          <p:nvPr/>
        </p:nvSpPr>
        <p:spPr>
          <a:xfrm rot="465860">
            <a:off x="5236368" y="8178574"/>
            <a:ext cx="2420260" cy="2277038"/>
          </a:xfrm>
          <a:custGeom>
            <a:avLst/>
            <a:gdLst/>
            <a:ahLst/>
            <a:cxnLst/>
            <a:rect l="l" t="t" r="r" b="b"/>
            <a:pathLst>
              <a:path w="3605593" h="4114800">
                <a:moveTo>
                  <a:pt x="0" y="0"/>
                </a:moveTo>
                <a:lnTo>
                  <a:pt x="3605594" y="0"/>
                </a:lnTo>
                <a:lnTo>
                  <a:pt x="3605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CC724586-08CB-AB97-B64E-ECC548CCAEEC}"/>
              </a:ext>
            </a:extLst>
          </p:cNvPr>
          <p:cNvSpPr/>
          <p:nvPr/>
        </p:nvSpPr>
        <p:spPr>
          <a:xfrm>
            <a:off x="457001" y="175701"/>
            <a:ext cx="2506799" cy="2262676"/>
          </a:xfrm>
          <a:custGeom>
            <a:avLst/>
            <a:gdLst/>
            <a:ahLst/>
            <a:cxnLst/>
            <a:rect l="l" t="t" r="r" b="b"/>
            <a:pathLst>
              <a:path w="3238086" h="4513011">
                <a:moveTo>
                  <a:pt x="0" y="0"/>
                </a:moveTo>
                <a:lnTo>
                  <a:pt x="3238085" y="0"/>
                </a:lnTo>
                <a:lnTo>
                  <a:pt x="3238085" y="4513011"/>
                </a:lnTo>
                <a:lnTo>
                  <a:pt x="0" y="451301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4" name="Picture 6">
            <a:extLst>
              <a:ext uri="{FF2B5EF4-FFF2-40B4-BE49-F238E27FC236}">
                <a16:creationId xmlns:a16="http://schemas.microsoft.com/office/drawing/2014/main" id="{0A899832-ADAE-1BA1-4BC8-CBCA17D01BED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19728336">
            <a:off x="9472308" y="8390730"/>
            <a:ext cx="1422186" cy="2061139"/>
          </a:xfrm>
          <a:prstGeom prst="rect">
            <a:avLst/>
          </a:prstGeom>
        </p:spPr>
      </p:pic>
      <p:sp>
        <p:nvSpPr>
          <p:cNvPr id="35" name="Freeform 3">
            <a:extLst>
              <a:ext uri="{FF2B5EF4-FFF2-40B4-BE49-F238E27FC236}">
                <a16:creationId xmlns:a16="http://schemas.microsoft.com/office/drawing/2014/main" id="{80A3FAD8-C5EC-385A-567F-43571AB66E6A}"/>
              </a:ext>
            </a:extLst>
          </p:cNvPr>
          <p:cNvSpPr/>
          <p:nvPr/>
        </p:nvSpPr>
        <p:spPr>
          <a:xfrm>
            <a:off x="15823139" y="-32196"/>
            <a:ext cx="2100015" cy="2763138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0799FF-4CC8-B38F-6690-412DEC9518A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400469" y="2939327"/>
            <a:ext cx="8829663" cy="231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31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D2F29-66AD-8815-B91A-08050F050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2F2C2CC-9189-F663-BE6C-32F0BFF4380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DE454A7-4479-12D6-94E0-B69C79F2A48E}"/>
              </a:ext>
            </a:extLst>
          </p:cNvPr>
          <p:cNvSpPr/>
          <p:nvPr/>
        </p:nvSpPr>
        <p:spPr>
          <a:xfrm>
            <a:off x="9785070" y="451995"/>
            <a:ext cx="1278702" cy="799770"/>
          </a:xfrm>
          <a:custGeom>
            <a:avLst/>
            <a:gdLst/>
            <a:ahLst/>
            <a:cxnLst/>
            <a:rect l="l" t="t" r="r" b="b"/>
            <a:pathLst>
              <a:path w="1278702" h="799770">
                <a:moveTo>
                  <a:pt x="0" y="0"/>
                </a:moveTo>
                <a:lnTo>
                  <a:pt x="1278702" y="0"/>
                </a:lnTo>
                <a:lnTo>
                  <a:pt x="1278702" y="799769"/>
                </a:lnTo>
                <a:lnTo>
                  <a:pt x="0" y="7997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8B18AB2-5D48-994A-E39B-38EC6B897F48}"/>
              </a:ext>
            </a:extLst>
          </p:cNvPr>
          <p:cNvSpPr/>
          <p:nvPr/>
        </p:nvSpPr>
        <p:spPr>
          <a:xfrm>
            <a:off x="3365698" y="0"/>
            <a:ext cx="1062381" cy="903989"/>
          </a:xfrm>
          <a:custGeom>
            <a:avLst/>
            <a:gdLst/>
            <a:ahLst/>
            <a:cxnLst/>
            <a:rect l="l" t="t" r="r" b="b"/>
            <a:pathLst>
              <a:path w="1062381" h="903989">
                <a:moveTo>
                  <a:pt x="0" y="0"/>
                </a:moveTo>
                <a:lnTo>
                  <a:pt x="1062380" y="0"/>
                </a:lnTo>
                <a:lnTo>
                  <a:pt x="1062380" y="903989"/>
                </a:lnTo>
                <a:lnTo>
                  <a:pt x="0" y="9039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7A08B01-BA9E-9548-6097-5ADEDB1EEC8E}"/>
              </a:ext>
            </a:extLst>
          </p:cNvPr>
          <p:cNvSpPr/>
          <p:nvPr/>
        </p:nvSpPr>
        <p:spPr>
          <a:xfrm>
            <a:off x="0" y="6925538"/>
            <a:ext cx="18637554" cy="5754345"/>
          </a:xfrm>
          <a:custGeom>
            <a:avLst/>
            <a:gdLst/>
            <a:ahLst/>
            <a:cxnLst/>
            <a:rect l="l" t="t" r="r" b="b"/>
            <a:pathLst>
              <a:path w="18637554" h="5754345">
                <a:moveTo>
                  <a:pt x="0" y="0"/>
                </a:moveTo>
                <a:lnTo>
                  <a:pt x="18637554" y="0"/>
                </a:lnTo>
                <a:lnTo>
                  <a:pt x="18637554" y="5754345"/>
                </a:lnTo>
                <a:lnTo>
                  <a:pt x="0" y="57543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22A1D8C-E1EE-8390-BBCB-B090A55AFFB0}"/>
              </a:ext>
            </a:extLst>
          </p:cNvPr>
          <p:cNvSpPr/>
          <p:nvPr/>
        </p:nvSpPr>
        <p:spPr>
          <a:xfrm flipH="1" flipV="1">
            <a:off x="-523577" y="-109970"/>
            <a:ext cx="18555701" cy="10282156"/>
          </a:xfrm>
          <a:custGeom>
            <a:avLst/>
            <a:gdLst/>
            <a:ahLst/>
            <a:cxnLst/>
            <a:rect l="l" t="t" r="r" b="b"/>
            <a:pathLst>
              <a:path w="14622759" h="9632742">
                <a:moveTo>
                  <a:pt x="14622759" y="9632742"/>
                </a:moveTo>
                <a:lnTo>
                  <a:pt x="0" y="9632742"/>
                </a:lnTo>
                <a:lnTo>
                  <a:pt x="0" y="0"/>
                </a:lnTo>
                <a:lnTo>
                  <a:pt x="14622759" y="0"/>
                </a:lnTo>
                <a:lnTo>
                  <a:pt x="14622759" y="963274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CE04063-203C-DC99-42B3-794A8AC2DCF1}"/>
              </a:ext>
            </a:extLst>
          </p:cNvPr>
          <p:cNvSpPr/>
          <p:nvPr/>
        </p:nvSpPr>
        <p:spPr>
          <a:xfrm>
            <a:off x="443250" y="381676"/>
            <a:ext cx="678057" cy="1044626"/>
          </a:xfrm>
          <a:custGeom>
            <a:avLst/>
            <a:gdLst/>
            <a:ahLst/>
            <a:cxnLst/>
            <a:rect l="l" t="t" r="r" b="b"/>
            <a:pathLst>
              <a:path w="678057" h="1044626">
                <a:moveTo>
                  <a:pt x="0" y="0"/>
                </a:moveTo>
                <a:lnTo>
                  <a:pt x="678057" y="0"/>
                </a:lnTo>
                <a:lnTo>
                  <a:pt x="678057" y="1044626"/>
                </a:lnTo>
                <a:lnTo>
                  <a:pt x="0" y="10446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044FC505-2D32-5611-50B2-761D301221E1}"/>
              </a:ext>
            </a:extLst>
          </p:cNvPr>
          <p:cNvSpPr/>
          <p:nvPr/>
        </p:nvSpPr>
        <p:spPr>
          <a:xfrm>
            <a:off x="17327525" y="133864"/>
            <a:ext cx="678057" cy="1959266"/>
          </a:xfrm>
          <a:custGeom>
            <a:avLst/>
            <a:gdLst/>
            <a:ahLst/>
            <a:cxnLst/>
            <a:rect l="l" t="t" r="r" b="b"/>
            <a:pathLst>
              <a:path w="1198436" h="4114800">
                <a:moveTo>
                  <a:pt x="0" y="0"/>
                </a:moveTo>
                <a:lnTo>
                  <a:pt x="1198435" y="0"/>
                </a:lnTo>
                <a:lnTo>
                  <a:pt x="11984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C2102FC-4320-963E-405F-FC8761764AF6}"/>
              </a:ext>
            </a:extLst>
          </p:cNvPr>
          <p:cNvSpPr txBox="1"/>
          <p:nvPr/>
        </p:nvSpPr>
        <p:spPr>
          <a:xfrm>
            <a:off x="5656857" y="2093130"/>
            <a:ext cx="7519747" cy="1335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5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58" b="0" i="0" u="none" strike="noStrike" kern="1200" cap="none" spc="65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ranberry"/>
                <a:ea typeface="Cranberry"/>
                <a:cs typeface="Cranberry"/>
                <a:sym typeface="Cranberry"/>
              </a:rPr>
              <a:t>process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E226BA-9DBB-7F3D-F7E5-04F1317C05B2}"/>
              </a:ext>
            </a:extLst>
          </p:cNvPr>
          <p:cNvGrpSpPr/>
          <p:nvPr/>
        </p:nvGrpSpPr>
        <p:grpSpPr>
          <a:xfrm>
            <a:off x="255876" y="329457"/>
            <a:ext cx="3726045" cy="894465"/>
            <a:chOff x="160155" y="201195"/>
            <a:chExt cx="3726045" cy="60613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DD8CB8A-4FAF-0D77-BB16-28CA3F62AB75}"/>
                </a:ext>
              </a:extLst>
            </p:cNvPr>
            <p:cNvGrpSpPr/>
            <p:nvPr/>
          </p:nvGrpSpPr>
          <p:grpSpPr>
            <a:xfrm>
              <a:off x="160155" y="201195"/>
              <a:ext cx="3726045" cy="606130"/>
              <a:chOff x="160155" y="201195"/>
              <a:chExt cx="3726045" cy="606130"/>
            </a:xfrm>
          </p:grpSpPr>
          <p:sp>
            <p:nvSpPr>
              <p:cNvPr id="31" name="Rounded Rectangle 8">
                <a:extLst>
                  <a:ext uri="{FF2B5EF4-FFF2-40B4-BE49-F238E27FC236}">
                    <a16:creationId xmlns:a16="http://schemas.microsoft.com/office/drawing/2014/main" id="{875F5EA4-F6E8-5183-E77D-C5EE0DFE9879}"/>
                  </a:ext>
                </a:extLst>
              </p:cNvPr>
              <p:cNvSpPr/>
              <p:nvPr/>
            </p:nvSpPr>
            <p:spPr bwMode="auto">
              <a:xfrm>
                <a:off x="461194" y="201195"/>
                <a:ext cx="3425006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3588AFC-CA1B-2AFB-76F9-9F4B68ED46A8}"/>
                  </a:ext>
                </a:extLst>
              </p:cNvPr>
              <p:cNvSpPr/>
              <p:nvPr/>
            </p:nvSpPr>
            <p:spPr bwMode="auto">
              <a:xfrm>
                <a:off x="160155" y="23266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Calibri" pitchFamily="34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7350AA1-AF02-6618-3F27-BCF33CDE5C9D}"/>
                </a:ext>
              </a:extLst>
            </p:cNvPr>
            <p:cNvSpPr txBox="1"/>
            <p:nvPr/>
          </p:nvSpPr>
          <p:spPr>
            <a:xfrm>
              <a:off x="237025" y="236581"/>
              <a:ext cx="502061" cy="479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Calibri" pitchFamily="34" charset="0"/>
                </a:rPr>
                <a:t>5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1679E6A-EB52-0651-6ECC-156E66A09598}"/>
              </a:ext>
            </a:extLst>
          </p:cNvPr>
          <p:cNvSpPr txBox="1"/>
          <p:nvPr/>
        </p:nvSpPr>
        <p:spPr>
          <a:xfrm>
            <a:off x="1036226" y="405611"/>
            <a:ext cx="3949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Nói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614F6B-E229-9334-90F7-624D244FE01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r="48515" b="-1067"/>
          <a:stretch>
            <a:fillRect/>
          </a:stretch>
        </p:blipFill>
        <p:spPr>
          <a:xfrm>
            <a:off x="5453799" y="1662896"/>
            <a:ext cx="7925861" cy="713820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B2E2DE6-F117-30AF-D673-F7F1C439ECD6}"/>
              </a:ext>
            </a:extLst>
          </p:cNvPr>
          <p:cNvGrpSpPr/>
          <p:nvPr/>
        </p:nvGrpSpPr>
        <p:grpSpPr>
          <a:xfrm>
            <a:off x="12877800" y="2093130"/>
            <a:ext cx="4449725" cy="2284853"/>
            <a:chOff x="12877800" y="2093130"/>
            <a:chExt cx="4449725" cy="2284853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CD2EF160-B4CE-2B94-ABD0-E352DEAE6F1F}"/>
                </a:ext>
              </a:extLst>
            </p:cNvPr>
            <p:cNvSpPr/>
            <p:nvPr/>
          </p:nvSpPr>
          <p:spPr>
            <a:xfrm>
              <a:off x="12877800" y="2093130"/>
              <a:ext cx="4449725" cy="2284853"/>
            </a:xfrm>
            <a:prstGeom prst="wedgeEllipseCallout">
              <a:avLst>
                <a:gd name="adj1" fmla="val -68201"/>
                <a:gd name="adj2" fmla="val 72277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06873E-9968-2F76-908F-79035446722D}"/>
                </a:ext>
              </a:extLst>
            </p:cNvPr>
            <p:cNvSpPr txBox="1"/>
            <p:nvPr/>
          </p:nvSpPr>
          <p:spPr>
            <a:xfrm>
              <a:off x="13176604" y="2481583"/>
              <a:ext cx="377739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dirty="0" err="1">
                  <a:latin typeface="UTM Avo" panose="02040603050506020204" pitchFamily="18" charset="0"/>
                </a:rPr>
                <a:t>Cháu</a:t>
              </a:r>
              <a:r>
                <a:rPr lang="en-US" sz="5000" dirty="0"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latin typeface="UTM Avo" panose="02040603050506020204" pitchFamily="18" charset="0"/>
                </a:rPr>
                <a:t>chào</a:t>
              </a:r>
              <a:r>
                <a:rPr lang="en-US" sz="5000" dirty="0"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latin typeface="UTM Avo" panose="02040603050506020204" pitchFamily="18" charset="0"/>
                </a:rPr>
                <a:t>bác</a:t>
              </a:r>
              <a:r>
                <a:rPr lang="en-US" sz="5000" dirty="0">
                  <a:latin typeface="UTM Avo" panose="02040603050506020204" pitchFamily="18" charset="0"/>
                </a:rPr>
                <a:t> ạ!</a:t>
              </a:r>
              <a:endParaRPr lang="vi-VN" sz="50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64777E-8930-6EAA-E5EA-92568AA11A65}"/>
              </a:ext>
            </a:extLst>
          </p:cNvPr>
          <p:cNvGrpSpPr/>
          <p:nvPr/>
        </p:nvGrpSpPr>
        <p:grpSpPr>
          <a:xfrm>
            <a:off x="729148" y="2208144"/>
            <a:ext cx="4449725" cy="2284853"/>
            <a:chOff x="12877800" y="2093130"/>
            <a:chExt cx="4449725" cy="2284853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AF0EDAB7-99AD-9903-850C-63ACA8725DE0}"/>
                </a:ext>
              </a:extLst>
            </p:cNvPr>
            <p:cNvSpPr/>
            <p:nvPr/>
          </p:nvSpPr>
          <p:spPr>
            <a:xfrm>
              <a:off x="12877800" y="2093130"/>
              <a:ext cx="4449725" cy="2284853"/>
            </a:xfrm>
            <a:prstGeom prst="wedgeEllipseCallout">
              <a:avLst>
                <a:gd name="adj1" fmla="val 67084"/>
                <a:gd name="adj2" fmla="val 11413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E6E093-89B0-588E-F20A-B211332B8634}"/>
                </a:ext>
              </a:extLst>
            </p:cNvPr>
            <p:cNvSpPr txBox="1"/>
            <p:nvPr/>
          </p:nvSpPr>
          <p:spPr>
            <a:xfrm>
              <a:off x="13176604" y="2481583"/>
              <a:ext cx="377739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dirty="0" err="1">
                  <a:latin typeface="UTM Avo" panose="02040603050506020204" pitchFamily="18" charset="0"/>
                </a:rPr>
                <a:t>Bác</a:t>
              </a:r>
              <a:r>
                <a:rPr lang="en-US" sz="5000" dirty="0"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latin typeface="UTM Avo" panose="02040603050506020204" pitchFamily="18" charset="0"/>
                </a:rPr>
                <a:t>chào</a:t>
              </a:r>
              <a:r>
                <a:rPr lang="en-US" sz="5000" dirty="0"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latin typeface="UTM Avo" panose="02040603050506020204" pitchFamily="18" charset="0"/>
                </a:rPr>
                <a:t>cháu</a:t>
              </a:r>
              <a:r>
                <a:rPr lang="en-US" sz="5000" dirty="0">
                  <a:latin typeface="UTM Avo" panose="02040603050506020204" pitchFamily="18" charset="0"/>
                </a:rPr>
                <a:t> Nam.</a:t>
              </a:r>
              <a:endParaRPr lang="vi-VN" sz="5000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D7EFC8E-C882-531A-6E8D-34FADC79C704}"/>
              </a:ext>
            </a:extLst>
          </p:cNvPr>
          <p:cNvSpPr txBox="1"/>
          <p:nvPr/>
        </p:nvSpPr>
        <p:spPr>
          <a:xfrm>
            <a:off x="7327261" y="8595111"/>
            <a:ext cx="5849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UTM Avo" panose="02040603050506020204" pitchFamily="18" charset="0"/>
              </a:rPr>
              <a:t>Tranh 1</a:t>
            </a:r>
            <a:endParaRPr lang="vi-VN" sz="8000" dirty="0"/>
          </a:p>
        </p:txBody>
      </p:sp>
    </p:spTree>
    <p:extLst>
      <p:ext uri="{BB962C8B-B14F-4D97-AF65-F5344CB8AC3E}">
        <p14:creationId xmlns:p14="http://schemas.microsoft.com/office/powerpoint/2010/main" val="357903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6C09C-F82A-6FEB-3EDC-7ABEE8955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C4B53A7-D6CB-F9A5-ED60-A268BB927F1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1C997E9-25AE-558B-359C-7DB66AB6D1C0}"/>
              </a:ext>
            </a:extLst>
          </p:cNvPr>
          <p:cNvSpPr/>
          <p:nvPr/>
        </p:nvSpPr>
        <p:spPr>
          <a:xfrm>
            <a:off x="9785070" y="451995"/>
            <a:ext cx="1278702" cy="799770"/>
          </a:xfrm>
          <a:custGeom>
            <a:avLst/>
            <a:gdLst/>
            <a:ahLst/>
            <a:cxnLst/>
            <a:rect l="l" t="t" r="r" b="b"/>
            <a:pathLst>
              <a:path w="1278702" h="799770">
                <a:moveTo>
                  <a:pt x="0" y="0"/>
                </a:moveTo>
                <a:lnTo>
                  <a:pt x="1278702" y="0"/>
                </a:lnTo>
                <a:lnTo>
                  <a:pt x="1278702" y="799769"/>
                </a:lnTo>
                <a:lnTo>
                  <a:pt x="0" y="7997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6ED75F0-87AB-99C3-3AD3-382DAE8E4BF1}"/>
              </a:ext>
            </a:extLst>
          </p:cNvPr>
          <p:cNvSpPr/>
          <p:nvPr/>
        </p:nvSpPr>
        <p:spPr>
          <a:xfrm>
            <a:off x="3365698" y="0"/>
            <a:ext cx="1062381" cy="903989"/>
          </a:xfrm>
          <a:custGeom>
            <a:avLst/>
            <a:gdLst/>
            <a:ahLst/>
            <a:cxnLst/>
            <a:rect l="l" t="t" r="r" b="b"/>
            <a:pathLst>
              <a:path w="1062381" h="903989">
                <a:moveTo>
                  <a:pt x="0" y="0"/>
                </a:moveTo>
                <a:lnTo>
                  <a:pt x="1062380" y="0"/>
                </a:lnTo>
                <a:lnTo>
                  <a:pt x="1062380" y="903989"/>
                </a:lnTo>
                <a:lnTo>
                  <a:pt x="0" y="9039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52A5408-6A60-7420-362A-65789263C24C}"/>
              </a:ext>
            </a:extLst>
          </p:cNvPr>
          <p:cNvSpPr/>
          <p:nvPr/>
        </p:nvSpPr>
        <p:spPr>
          <a:xfrm>
            <a:off x="0" y="6925538"/>
            <a:ext cx="18637554" cy="5754345"/>
          </a:xfrm>
          <a:custGeom>
            <a:avLst/>
            <a:gdLst/>
            <a:ahLst/>
            <a:cxnLst/>
            <a:rect l="l" t="t" r="r" b="b"/>
            <a:pathLst>
              <a:path w="18637554" h="5754345">
                <a:moveTo>
                  <a:pt x="0" y="0"/>
                </a:moveTo>
                <a:lnTo>
                  <a:pt x="18637554" y="0"/>
                </a:lnTo>
                <a:lnTo>
                  <a:pt x="18637554" y="5754345"/>
                </a:lnTo>
                <a:lnTo>
                  <a:pt x="0" y="57543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044B0C4-7D77-D86D-C2FB-FFF895CB42CB}"/>
              </a:ext>
            </a:extLst>
          </p:cNvPr>
          <p:cNvSpPr/>
          <p:nvPr/>
        </p:nvSpPr>
        <p:spPr>
          <a:xfrm flipH="1" flipV="1">
            <a:off x="-710951" y="-372001"/>
            <a:ext cx="18555701" cy="10282156"/>
          </a:xfrm>
          <a:custGeom>
            <a:avLst/>
            <a:gdLst/>
            <a:ahLst/>
            <a:cxnLst/>
            <a:rect l="l" t="t" r="r" b="b"/>
            <a:pathLst>
              <a:path w="14622759" h="9632742">
                <a:moveTo>
                  <a:pt x="14622759" y="9632742"/>
                </a:moveTo>
                <a:lnTo>
                  <a:pt x="0" y="9632742"/>
                </a:lnTo>
                <a:lnTo>
                  <a:pt x="0" y="0"/>
                </a:lnTo>
                <a:lnTo>
                  <a:pt x="14622759" y="0"/>
                </a:lnTo>
                <a:lnTo>
                  <a:pt x="14622759" y="963274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500D65A-3DA5-C9CF-EC1E-9BC8A3839391}"/>
              </a:ext>
            </a:extLst>
          </p:cNvPr>
          <p:cNvSpPr/>
          <p:nvPr/>
        </p:nvSpPr>
        <p:spPr>
          <a:xfrm>
            <a:off x="443250" y="381676"/>
            <a:ext cx="678057" cy="1044626"/>
          </a:xfrm>
          <a:custGeom>
            <a:avLst/>
            <a:gdLst/>
            <a:ahLst/>
            <a:cxnLst/>
            <a:rect l="l" t="t" r="r" b="b"/>
            <a:pathLst>
              <a:path w="678057" h="1044626">
                <a:moveTo>
                  <a:pt x="0" y="0"/>
                </a:moveTo>
                <a:lnTo>
                  <a:pt x="678057" y="0"/>
                </a:lnTo>
                <a:lnTo>
                  <a:pt x="678057" y="1044626"/>
                </a:lnTo>
                <a:lnTo>
                  <a:pt x="0" y="10446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E07EFEC4-AACD-FB7F-A2CC-E3C095E19953}"/>
              </a:ext>
            </a:extLst>
          </p:cNvPr>
          <p:cNvSpPr/>
          <p:nvPr/>
        </p:nvSpPr>
        <p:spPr>
          <a:xfrm>
            <a:off x="17327525" y="133864"/>
            <a:ext cx="678057" cy="1959266"/>
          </a:xfrm>
          <a:custGeom>
            <a:avLst/>
            <a:gdLst/>
            <a:ahLst/>
            <a:cxnLst/>
            <a:rect l="l" t="t" r="r" b="b"/>
            <a:pathLst>
              <a:path w="1198436" h="4114800">
                <a:moveTo>
                  <a:pt x="0" y="0"/>
                </a:moveTo>
                <a:lnTo>
                  <a:pt x="1198435" y="0"/>
                </a:lnTo>
                <a:lnTo>
                  <a:pt x="11984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58301813-1CCF-C851-6820-80C519D94E3D}"/>
              </a:ext>
            </a:extLst>
          </p:cNvPr>
          <p:cNvSpPr txBox="1"/>
          <p:nvPr/>
        </p:nvSpPr>
        <p:spPr>
          <a:xfrm>
            <a:off x="5656857" y="2093130"/>
            <a:ext cx="7519747" cy="1335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5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58" b="0" i="0" u="none" strike="noStrike" kern="1200" cap="none" spc="65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ranberry"/>
                <a:ea typeface="Cranberry"/>
                <a:cs typeface="Cranberry"/>
                <a:sym typeface="Cranberry"/>
              </a:rPr>
              <a:t>process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6DFCBC-1D93-6FAB-E9ED-AB74F5D3FB76}"/>
              </a:ext>
            </a:extLst>
          </p:cNvPr>
          <p:cNvGrpSpPr/>
          <p:nvPr/>
        </p:nvGrpSpPr>
        <p:grpSpPr>
          <a:xfrm>
            <a:off x="255876" y="329457"/>
            <a:ext cx="3726045" cy="894465"/>
            <a:chOff x="160155" y="201195"/>
            <a:chExt cx="3726045" cy="60613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AE95825-1A6B-2A64-CAD4-D9B41AD414AD}"/>
                </a:ext>
              </a:extLst>
            </p:cNvPr>
            <p:cNvGrpSpPr/>
            <p:nvPr/>
          </p:nvGrpSpPr>
          <p:grpSpPr>
            <a:xfrm>
              <a:off x="160155" y="201195"/>
              <a:ext cx="3726045" cy="606130"/>
              <a:chOff x="160155" y="201195"/>
              <a:chExt cx="3726045" cy="606130"/>
            </a:xfrm>
          </p:grpSpPr>
          <p:sp>
            <p:nvSpPr>
              <p:cNvPr id="31" name="Rounded Rectangle 8">
                <a:extLst>
                  <a:ext uri="{FF2B5EF4-FFF2-40B4-BE49-F238E27FC236}">
                    <a16:creationId xmlns:a16="http://schemas.microsoft.com/office/drawing/2014/main" id="{C8881B20-A815-CDE8-C100-E94866453E1D}"/>
                  </a:ext>
                </a:extLst>
              </p:cNvPr>
              <p:cNvSpPr/>
              <p:nvPr/>
            </p:nvSpPr>
            <p:spPr bwMode="auto">
              <a:xfrm>
                <a:off x="461194" y="201195"/>
                <a:ext cx="3425006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0D13A63D-348C-82EF-28D5-74A71C8AF28A}"/>
                  </a:ext>
                </a:extLst>
              </p:cNvPr>
              <p:cNvSpPr/>
              <p:nvPr/>
            </p:nvSpPr>
            <p:spPr bwMode="auto">
              <a:xfrm>
                <a:off x="160155" y="23266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Calibri" pitchFamily="34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BCEF05E-CD60-68BD-68AD-3EA850A75CD4}"/>
                </a:ext>
              </a:extLst>
            </p:cNvPr>
            <p:cNvSpPr txBox="1"/>
            <p:nvPr/>
          </p:nvSpPr>
          <p:spPr>
            <a:xfrm>
              <a:off x="237025" y="236581"/>
              <a:ext cx="502061" cy="479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Calibri" pitchFamily="34" charset="0"/>
                </a:rPr>
                <a:t>5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ACBCEA9-91B6-E24D-4A95-D9508AAE023B}"/>
              </a:ext>
            </a:extLst>
          </p:cNvPr>
          <p:cNvSpPr txBox="1"/>
          <p:nvPr/>
        </p:nvSpPr>
        <p:spPr>
          <a:xfrm>
            <a:off x="1036226" y="405611"/>
            <a:ext cx="3949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Nói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B6055B-4F37-6642-EF3A-D7AD3E8A8B2E}"/>
              </a:ext>
            </a:extLst>
          </p:cNvPr>
          <p:cNvSpPr txBox="1"/>
          <p:nvPr/>
        </p:nvSpPr>
        <p:spPr>
          <a:xfrm>
            <a:off x="7327261" y="8595111"/>
            <a:ext cx="5849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UTM Avo" panose="02040603050506020204" pitchFamily="18" charset="0"/>
              </a:rPr>
              <a:t>Tranh 2</a:t>
            </a:r>
            <a:endParaRPr lang="vi-VN" sz="8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131564-15A4-C966-1CB5-C585645A1B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8134" y="816704"/>
            <a:ext cx="6269487" cy="754175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DA1AF39-7EA9-DB40-5378-19979AB95607}"/>
              </a:ext>
            </a:extLst>
          </p:cNvPr>
          <p:cNvGrpSpPr/>
          <p:nvPr/>
        </p:nvGrpSpPr>
        <p:grpSpPr>
          <a:xfrm>
            <a:off x="12134914" y="278288"/>
            <a:ext cx="5116860" cy="2788320"/>
            <a:chOff x="12877800" y="2093130"/>
            <a:chExt cx="4449725" cy="228485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69AE55CB-8D1D-D7A9-17DB-4537378F01C5}"/>
                </a:ext>
              </a:extLst>
            </p:cNvPr>
            <p:cNvSpPr/>
            <p:nvPr/>
          </p:nvSpPr>
          <p:spPr>
            <a:xfrm>
              <a:off x="12877800" y="2093130"/>
              <a:ext cx="4449725" cy="2284853"/>
            </a:xfrm>
            <a:prstGeom prst="wedgeEllipseCallout">
              <a:avLst>
                <a:gd name="adj1" fmla="val -79370"/>
                <a:gd name="adj2" fmla="val 5246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5476C4-FCE6-0DB9-6B7D-C54DC0500DC6}"/>
                </a:ext>
              </a:extLst>
            </p:cNvPr>
            <p:cNvSpPr txBox="1"/>
            <p:nvPr/>
          </p:nvSpPr>
          <p:spPr>
            <a:xfrm>
              <a:off x="13020917" y="2336214"/>
              <a:ext cx="4216795" cy="1967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dirty="0" err="1">
                  <a:latin typeface="UTM Avo" panose="02040603050506020204" pitchFamily="18" charset="0"/>
                </a:rPr>
                <a:t>Chào</a:t>
              </a:r>
              <a:r>
                <a:rPr lang="en-US" sz="5000" dirty="0"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latin typeface="UTM Avo" panose="02040603050506020204" pitchFamily="18" charset="0"/>
                </a:rPr>
                <a:t>buổi</a:t>
              </a:r>
              <a:r>
                <a:rPr lang="en-US" sz="5000" dirty="0"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latin typeface="UTM Avo" panose="02040603050506020204" pitchFamily="18" charset="0"/>
                </a:rPr>
                <a:t>sáng</a:t>
              </a:r>
              <a:r>
                <a:rPr lang="en-US" sz="5000" dirty="0"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latin typeface="UTM Avo" panose="02040603050506020204" pitchFamily="18" charset="0"/>
                </a:rPr>
                <a:t>các</a:t>
              </a:r>
              <a:r>
                <a:rPr lang="en-US" sz="5000" dirty="0"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latin typeface="UTM Avo" panose="02040603050506020204" pitchFamily="18" charset="0"/>
                </a:rPr>
                <a:t>bạn</a:t>
              </a:r>
              <a:r>
                <a:rPr lang="en-US" sz="5000" dirty="0"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latin typeface="UTM Avo" panose="02040603050506020204" pitchFamily="18" charset="0"/>
                </a:rPr>
                <a:t>nhé</a:t>
              </a:r>
              <a:r>
                <a:rPr lang="en-US" sz="5000" dirty="0">
                  <a:latin typeface="UTM Avo" panose="02040603050506020204" pitchFamily="18" charset="0"/>
                </a:rPr>
                <a:t>!</a:t>
              </a:r>
              <a:endParaRPr lang="vi-VN" sz="50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0E7FB06-E113-E484-8E82-BD02E85106A2}"/>
              </a:ext>
            </a:extLst>
          </p:cNvPr>
          <p:cNvGrpSpPr/>
          <p:nvPr/>
        </p:nvGrpSpPr>
        <p:grpSpPr>
          <a:xfrm>
            <a:off x="729148" y="2208144"/>
            <a:ext cx="4449725" cy="2284853"/>
            <a:chOff x="12877800" y="2093130"/>
            <a:chExt cx="4449725" cy="228485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1C669DA4-E645-FE92-8644-382AE9D59177}"/>
                </a:ext>
              </a:extLst>
            </p:cNvPr>
            <p:cNvSpPr/>
            <p:nvPr/>
          </p:nvSpPr>
          <p:spPr>
            <a:xfrm>
              <a:off x="12877800" y="2093130"/>
              <a:ext cx="4449725" cy="2284853"/>
            </a:xfrm>
            <a:prstGeom prst="wedgeEllipseCallout">
              <a:avLst>
                <a:gd name="adj1" fmla="val 129589"/>
                <a:gd name="adj2" fmla="val 8978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26B716-5A7F-DC7F-D73F-8A74F3006995}"/>
                </a:ext>
              </a:extLst>
            </p:cNvPr>
            <p:cNvSpPr txBox="1"/>
            <p:nvPr/>
          </p:nvSpPr>
          <p:spPr>
            <a:xfrm>
              <a:off x="13176604" y="2481583"/>
              <a:ext cx="377739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dirty="0" err="1">
                  <a:latin typeface="UTM Avo" panose="02040603050506020204" pitchFamily="18" charset="0"/>
                </a:rPr>
                <a:t>Chào</a:t>
              </a:r>
              <a:r>
                <a:rPr lang="en-US" sz="5000" dirty="0">
                  <a:latin typeface="UTM Avo" panose="02040603050506020204" pitchFamily="18" charset="0"/>
                </a:rPr>
                <a:t> Nam!</a:t>
              </a:r>
              <a:endParaRPr lang="vi-VN" sz="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34555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0E106-3206-1428-B1C7-6186507A6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7E280BE-365C-2B5E-FDFE-4DADD4EC966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1111" b="-6111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820C190-4ECF-2967-1CB8-864A204F3C1D}"/>
              </a:ext>
            </a:extLst>
          </p:cNvPr>
          <p:cNvSpPr/>
          <p:nvPr/>
        </p:nvSpPr>
        <p:spPr>
          <a:xfrm>
            <a:off x="0" y="6925538"/>
            <a:ext cx="18637554" cy="5754345"/>
          </a:xfrm>
          <a:custGeom>
            <a:avLst/>
            <a:gdLst/>
            <a:ahLst/>
            <a:cxnLst/>
            <a:rect l="l" t="t" r="r" b="b"/>
            <a:pathLst>
              <a:path w="18637554" h="5754345">
                <a:moveTo>
                  <a:pt x="0" y="0"/>
                </a:moveTo>
                <a:lnTo>
                  <a:pt x="18637554" y="0"/>
                </a:lnTo>
                <a:lnTo>
                  <a:pt x="18637554" y="5754345"/>
                </a:lnTo>
                <a:lnTo>
                  <a:pt x="0" y="57543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735246E-376E-E140-A6CC-8E219F74915C}"/>
              </a:ext>
            </a:extLst>
          </p:cNvPr>
          <p:cNvSpPr/>
          <p:nvPr/>
        </p:nvSpPr>
        <p:spPr>
          <a:xfrm rot="352161">
            <a:off x="3336961" y="549310"/>
            <a:ext cx="11778129" cy="7902054"/>
          </a:xfrm>
          <a:custGeom>
            <a:avLst/>
            <a:gdLst/>
            <a:ahLst/>
            <a:cxnLst/>
            <a:rect l="l" t="t" r="r" b="b"/>
            <a:pathLst>
              <a:path w="11778129" h="7902054">
                <a:moveTo>
                  <a:pt x="0" y="0"/>
                </a:moveTo>
                <a:lnTo>
                  <a:pt x="11778129" y="0"/>
                </a:lnTo>
                <a:lnTo>
                  <a:pt x="11778129" y="7902054"/>
                </a:lnTo>
                <a:lnTo>
                  <a:pt x="0" y="7902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81ED9B9-97E1-4DFC-29EC-ED17A4F70792}"/>
              </a:ext>
            </a:extLst>
          </p:cNvPr>
          <p:cNvSpPr/>
          <p:nvPr/>
        </p:nvSpPr>
        <p:spPr>
          <a:xfrm>
            <a:off x="16976194" y="863578"/>
            <a:ext cx="975360" cy="643738"/>
          </a:xfrm>
          <a:custGeom>
            <a:avLst/>
            <a:gdLst/>
            <a:ahLst/>
            <a:cxnLst/>
            <a:rect l="l" t="t" r="r" b="b"/>
            <a:pathLst>
              <a:path w="975360" h="643738">
                <a:moveTo>
                  <a:pt x="0" y="0"/>
                </a:moveTo>
                <a:lnTo>
                  <a:pt x="975360" y="0"/>
                </a:lnTo>
                <a:lnTo>
                  <a:pt x="975360" y="643737"/>
                </a:lnTo>
                <a:lnTo>
                  <a:pt x="0" y="6437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9DDFCB75-ACB4-88C2-72D6-82380CC23776}"/>
              </a:ext>
            </a:extLst>
          </p:cNvPr>
          <p:cNvSpPr txBox="1"/>
          <p:nvPr/>
        </p:nvSpPr>
        <p:spPr>
          <a:xfrm rot="172175">
            <a:off x="6379896" y="2693461"/>
            <a:ext cx="9458362" cy="4529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0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0" b="0" i="0" u="none" strike="noStrike" kern="1200" cap="none" spc="22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ranberry"/>
                <a:ea typeface="Cranberry"/>
                <a:cs typeface="Cranberry"/>
                <a:sym typeface="Cranberry"/>
              </a:rPr>
              <a:t>Group Project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9E3832E-4B59-F586-520E-CCE5CD13C723}"/>
              </a:ext>
            </a:extLst>
          </p:cNvPr>
          <p:cNvSpPr/>
          <p:nvPr/>
        </p:nvSpPr>
        <p:spPr>
          <a:xfrm>
            <a:off x="-5229225" y="91193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63DC22C-A488-B2F6-B280-3A764FD71944}"/>
              </a:ext>
            </a:extLst>
          </p:cNvPr>
          <p:cNvSpPr/>
          <p:nvPr/>
        </p:nvSpPr>
        <p:spPr>
          <a:xfrm>
            <a:off x="0" y="5617616"/>
            <a:ext cx="1523277" cy="1598859"/>
          </a:xfrm>
          <a:custGeom>
            <a:avLst/>
            <a:gdLst/>
            <a:ahLst/>
            <a:cxnLst/>
            <a:rect l="l" t="t" r="r" b="b"/>
            <a:pathLst>
              <a:path w="1523277" h="1598859">
                <a:moveTo>
                  <a:pt x="0" y="0"/>
                </a:moveTo>
                <a:lnTo>
                  <a:pt x="1523277" y="0"/>
                </a:lnTo>
                <a:lnTo>
                  <a:pt x="1523277" y="1598859"/>
                </a:lnTo>
                <a:lnTo>
                  <a:pt x="0" y="15988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8A9B38C-5157-96CA-1C6F-59178AF614F9}"/>
              </a:ext>
            </a:extLst>
          </p:cNvPr>
          <p:cNvSpPr/>
          <p:nvPr/>
        </p:nvSpPr>
        <p:spPr>
          <a:xfrm rot="3219490">
            <a:off x="16696465" y="4337953"/>
            <a:ext cx="1901506" cy="1611094"/>
          </a:xfrm>
          <a:custGeom>
            <a:avLst/>
            <a:gdLst/>
            <a:ahLst/>
            <a:cxnLst/>
            <a:rect l="l" t="t" r="r" b="b"/>
            <a:pathLst>
              <a:path w="1901506" h="1611094">
                <a:moveTo>
                  <a:pt x="0" y="0"/>
                </a:moveTo>
                <a:lnTo>
                  <a:pt x="1901506" y="0"/>
                </a:lnTo>
                <a:lnTo>
                  <a:pt x="1901506" y="1611094"/>
                </a:lnTo>
                <a:lnTo>
                  <a:pt x="0" y="16110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35467919-DCE0-DA40-F5DC-027628C69E4D}"/>
              </a:ext>
            </a:extLst>
          </p:cNvPr>
          <p:cNvSpPr/>
          <p:nvPr/>
        </p:nvSpPr>
        <p:spPr>
          <a:xfrm>
            <a:off x="-81766" y="1985493"/>
            <a:ext cx="4218425" cy="8394421"/>
          </a:xfrm>
          <a:custGeom>
            <a:avLst/>
            <a:gdLst/>
            <a:ahLst/>
            <a:cxnLst/>
            <a:rect l="l" t="t" r="r" b="b"/>
            <a:pathLst>
              <a:path w="4065240" h="7932176">
                <a:moveTo>
                  <a:pt x="0" y="0"/>
                </a:moveTo>
                <a:lnTo>
                  <a:pt x="4065240" y="0"/>
                </a:lnTo>
                <a:lnTo>
                  <a:pt x="4065240" y="7932176"/>
                </a:lnTo>
                <a:lnTo>
                  <a:pt x="0" y="79321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72D1E3DE-09F3-1D7E-D5F0-A22202BE26EC}"/>
              </a:ext>
            </a:extLst>
          </p:cNvPr>
          <p:cNvSpPr/>
          <p:nvPr/>
        </p:nvSpPr>
        <p:spPr>
          <a:xfrm>
            <a:off x="12469955" y="1176355"/>
            <a:ext cx="5929018" cy="9411139"/>
          </a:xfrm>
          <a:custGeom>
            <a:avLst/>
            <a:gdLst/>
            <a:ahLst/>
            <a:cxnLst/>
            <a:rect l="l" t="t" r="r" b="b"/>
            <a:pathLst>
              <a:path w="5929018" h="9411139">
                <a:moveTo>
                  <a:pt x="0" y="0"/>
                </a:moveTo>
                <a:lnTo>
                  <a:pt x="5929018" y="0"/>
                </a:lnTo>
                <a:lnTo>
                  <a:pt x="5929018" y="9411139"/>
                </a:lnTo>
                <a:lnTo>
                  <a:pt x="0" y="941113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AD3596A-3F4B-7A6A-35C8-ED968A8B6408}"/>
              </a:ext>
            </a:extLst>
          </p:cNvPr>
          <p:cNvSpPr/>
          <p:nvPr/>
        </p:nvSpPr>
        <p:spPr>
          <a:xfrm>
            <a:off x="15577307" y="7456446"/>
            <a:ext cx="3026925" cy="2923467"/>
          </a:xfrm>
          <a:custGeom>
            <a:avLst/>
            <a:gdLst/>
            <a:ahLst/>
            <a:cxnLst/>
            <a:rect l="l" t="t" r="r" b="b"/>
            <a:pathLst>
              <a:path w="3766611" h="3814290">
                <a:moveTo>
                  <a:pt x="0" y="0"/>
                </a:moveTo>
                <a:lnTo>
                  <a:pt x="3766611" y="0"/>
                </a:lnTo>
                <a:lnTo>
                  <a:pt x="3766611" y="3814290"/>
                </a:lnTo>
                <a:lnTo>
                  <a:pt x="0" y="3814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474CE2AE-48A8-E07A-3FAB-5C6EC8EA15E4}"/>
              </a:ext>
            </a:extLst>
          </p:cNvPr>
          <p:cNvSpPr/>
          <p:nvPr/>
        </p:nvSpPr>
        <p:spPr>
          <a:xfrm rot="465860">
            <a:off x="5236368" y="8178574"/>
            <a:ext cx="2420260" cy="2277038"/>
          </a:xfrm>
          <a:custGeom>
            <a:avLst/>
            <a:gdLst/>
            <a:ahLst/>
            <a:cxnLst/>
            <a:rect l="l" t="t" r="r" b="b"/>
            <a:pathLst>
              <a:path w="3605593" h="4114800">
                <a:moveTo>
                  <a:pt x="0" y="0"/>
                </a:moveTo>
                <a:lnTo>
                  <a:pt x="3605594" y="0"/>
                </a:lnTo>
                <a:lnTo>
                  <a:pt x="3605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75AA8FBD-5E98-DA74-74C5-28160CBA2436}"/>
              </a:ext>
            </a:extLst>
          </p:cNvPr>
          <p:cNvSpPr/>
          <p:nvPr/>
        </p:nvSpPr>
        <p:spPr>
          <a:xfrm>
            <a:off x="457001" y="175701"/>
            <a:ext cx="2506799" cy="2262676"/>
          </a:xfrm>
          <a:custGeom>
            <a:avLst/>
            <a:gdLst/>
            <a:ahLst/>
            <a:cxnLst/>
            <a:rect l="l" t="t" r="r" b="b"/>
            <a:pathLst>
              <a:path w="3238086" h="4513011">
                <a:moveTo>
                  <a:pt x="0" y="0"/>
                </a:moveTo>
                <a:lnTo>
                  <a:pt x="3238085" y="0"/>
                </a:lnTo>
                <a:lnTo>
                  <a:pt x="3238085" y="4513011"/>
                </a:lnTo>
                <a:lnTo>
                  <a:pt x="0" y="451301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4" name="Picture 6">
            <a:extLst>
              <a:ext uri="{FF2B5EF4-FFF2-40B4-BE49-F238E27FC236}">
                <a16:creationId xmlns:a16="http://schemas.microsoft.com/office/drawing/2014/main" id="{E1B2B755-1CAA-219D-379E-566B442202D9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19728336">
            <a:off x="9472308" y="8390730"/>
            <a:ext cx="1422186" cy="2061139"/>
          </a:xfrm>
          <a:prstGeom prst="rect">
            <a:avLst/>
          </a:prstGeom>
        </p:spPr>
      </p:pic>
      <p:sp>
        <p:nvSpPr>
          <p:cNvPr id="35" name="Freeform 3">
            <a:extLst>
              <a:ext uri="{FF2B5EF4-FFF2-40B4-BE49-F238E27FC236}">
                <a16:creationId xmlns:a16="http://schemas.microsoft.com/office/drawing/2014/main" id="{B0B63401-C47B-06EE-622E-14D9E03D73BE}"/>
              </a:ext>
            </a:extLst>
          </p:cNvPr>
          <p:cNvSpPr/>
          <p:nvPr/>
        </p:nvSpPr>
        <p:spPr>
          <a:xfrm>
            <a:off x="15823139" y="-32196"/>
            <a:ext cx="2100015" cy="2763138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A8663E-7449-3FE8-E66A-B82D3FFAFFD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534501" y="2955689"/>
            <a:ext cx="9321481" cy="240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06295-C85D-4EB1-E523-025FC946A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4E29CFB-C724-F29F-4754-2F0A0B8C1AB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1111" b="-6111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D58F135-F586-3B6D-CDED-E28C6ED23653}"/>
              </a:ext>
            </a:extLst>
          </p:cNvPr>
          <p:cNvSpPr/>
          <p:nvPr/>
        </p:nvSpPr>
        <p:spPr>
          <a:xfrm>
            <a:off x="0" y="6925538"/>
            <a:ext cx="18637554" cy="5754345"/>
          </a:xfrm>
          <a:custGeom>
            <a:avLst/>
            <a:gdLst/>
            <a:ahLst/>
            <a:cxnLst/>
            <a:rect l="l" t="t" r="r" b="b"/>
            <a:pathLst>
              <a:path w="18637554" h="5754345">
                <a:moveTo>
                  <a:pt x="0" y="0"/>
                </a:moveTo>
                <a:lnTo>
                  <a:pt x="18637554" y="0"/>
                </a:lnTo>
                <a:lnTo>
                  <a:pt x="18637554" y="5754345"/>
                </a:lnTo>
                <a:lnTo>
                  <a:pt x="0" y="57543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E6401DD-21FB-67F6-F8E7-0B99528248CB}"/>
              </a:ext>
            </a:extLst>
          </p:cNvPr>
          <p:cNvSpPr/>
          <p:nvPr/>
        </p:nvSpPr>
        <p:spPr>
          <a:xfrm rot="352161">
            <a:off x="3336961" y="549310"/>
            <a:ext cx="11778129" cy="7902054"/>
          </a:xfrm>
          <a:custGeom>
            <a:avLst/>
            <a:gdLst/>
            <a:ahLst/>
            <a:cxnLst/>
            <a:rect l="l" t="t" r="r" b="b"/>
            <a:pathLst>
              <a:path w="11778129" h="7902054">
                <a:moveTo>
                  <a:pt x="0" y="0"/>
                </a:moveTo>
                <a:lnTo>
                  <a:pt x="11778129" y="0"/>
                </a:lnTo>
                <a:lnTo>
                  <a:pt x="11778129" y="7902054"/>
                </a:lnTo>
                <a:lnTo>
                  <a:pt x="0" y="7902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EB3F419-B2FE-443C-A413-FECE485412C4}"/>
              </a:ext>
            </a:extLst>
          </p:cNvPr>
          <p:cNvSpPr/>
          <p:nvPr/>
        </p:nvSpPr>
        <p:spPr>
          <a:xfrm>
            <a:off x="16976194" y="863578"/>
            <a:ext cx="975360" cy="643738"/>
          </a:xfrm>
          <a:custGeom>
            <a:avLst/>
            <a:gdLst/>
            <a:ahLst/>
            <a:cxnLst/>
            <a:rect l="l" t="t" r="r" b="b"/>
            <a:pathLst>
              <a:path w="975360" h="643738">
                <a:moveTo>
                  <a:pt x="0" y="0"/>
                </a:moveTo>
                <a:lnTo>
                  <a:pt x="975360" y="0"/>
                </a:lnTo>
                <a:lnTo>
                  <a:pt x="975360" y="643737"/>
                </a:lnTo>
                <a:lnTo>
                  <a:pt x="0" y="6437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84C8FFC-2630-DB24-9611-8BB44FC1DF0B}"/>
              </a:ext>
            </a:extLst>
          </p:cNvPr>
          <p:cNvSpPr txBox="1"/>
          <p:nvPr/>
        </p:nvSpPr>
        <p:spPr>
          <a:xfrm rot="172175">
            <a:off x="6379896" y="2693461"/>
            <a:ext cx="9458362" cy="4529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0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0" b="0" i="0" u="none" strike="noStrike" kern="1200" cap="none" spc="22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ranberry"/>
                <a:ea typeface="Cranberry"/>
                <a:cs typeface="Cranberry"/>
                <a:sym typeface="Cranberry"/>
              </a:rPr>
              <a:t>Group Project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A44CE13-697E-21E5-6B08-4B38427AA438}"/>
              </a:ext>
            </a:extLst>
          </p:cNvPr>
          <p:cNvSpPr/>
          <p:nvPr/>
        </p:nvSpPr>
        <p:spPr>
          <a:xfrm>
            <a:off x="-5229225" y="91193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EC77FDF-0B34-5DEC-8F87-ACDE4DF45B06}"/>
              </a:ext>
            </a:extLst>
          </p:cNvPr>
          <p:cNvSpPr/>
          <p:nvPr/>
        </p:nvSpPr>
        <p:spPr>
          <a:xfrm>
            <a:off x="0" y="5617616"/>
            <a:ext cx="1523277" cy="1598859"/>
          </a:xfrm>
          <a:custGeom>
            <a:avLst/>
            <a:gdLst/>
            <a:ahLst/>
            <a:cxnLst/>
            <a:rect l="l" t="t" r="r" b="b"/>
            <a:pathLst>
              <a:path w="1523277" h="1598859">
                <a:moveTo>
                  <a:pt x="0" y="0"/>
                </a:moveTo>
                <a:lnTo>
                  <a:pt x="1523277" y="0"/>
                </a:lnTo>
                <a:lnTo>
                  <a:pt x="1523277" y="1598859"/>
                </a:lnTo>
                <a:lnTo>
                  <a:pt x="0" y="15988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5089E260-F0F1-5EDB-8811-D935A1F905E2}"/>
              </a:ext>
            </a:extLst>
          </p:cNvPr>
          <p:cNvSpPr/>
          <p:nvPr/>
        </p:nvSpPr>
        <p:spPr>
          <a:xfrm rot="3219490">
            <a:off x="16696465" y="4337953"/>
            <a:ext cx="1901506" cy="1611094"/>
          </a:xfrm>
          <a:custGeom>
            <a:avLst/>
            <a:gdLst/>
            <a:ahLst/>
            <a:cxnLst/>
            <a:rect l="l" t="t" r="r" b="b"/>
            <a:pathLst>
              <a:path w="1901506" h="1611094">
                <a:moveTo>
                  <a:pt x="0" y="0"/>
                </a:moveTo>
                <a:lnTo>
                  <a:pt x="1901506" y="0"/>
                </a:lnTo>
                <a:lnTo>
                  <a:pt x="1901506" y="1611094"/>
                </a:lnTo>
                <a:lnTo>
                  <a:pt x="0" y="16110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2FB478A3-F845-3C42-2BA2-3D7AAE157D7F}"/>
              </a:ext>
            </a:extLst>
          </p:cNvPr>
          <p:cNvSpPr/>
          <p:nvPr/>
        </p:nvSpPr>
        <p:spPr>
          <a:xfrm>
            <a:off x="-81766" y="1985493"/>
            <a:ext cx="4218425" cy="8394421"/>
          </a:xfrm>
          <a:custGeom>
            <a:avLst/>
            <a:gdLst/>
            <a:ahLst/>
            <a:cxnLst/>
            <a:rect l="l" t="t" r="r" b="b"/>
            <a:pathLst>
              <a:path w="4065240" h="7932176">
                <a:moveTo>
                  <a:pt x="0" y="0"/>
                </a:moveTo>
                <a:lnTo>
                  <a:pt x="4065240" y="0"/>
                </a:lnTo>
                <a:lnTo>
                  <a:pt x="4065240" y="7932176"/>
                </a:lnTo>
                <a:lnTo>
                  <a:pt x="0" y="79321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47BD3046-0F86-14CD-8ED0-B83E6479A25F}"/>
              </a:ext>
            </a:extLst>
          </p:cNvPr>
          <p:cNvSpPr/>
          <p:nvPr/>
        </p:nvSpPr>
        <p:spPr>
          <a:xfrm>
            <a:off x="12469955" y="1176355"/>
            <a:ext cx="5929018" cy="9411139"/>
          </a:xfrm>
          <a:custGeom>
            <a:avLst/>
            <a:gdLst/>
            <a:ahLst/>
            <a:cxnLst/>
            <a:rect l="l" t="t" r="r" b="b"/>
            <a:pathLst>
              <a:path w="5929018" h="9411139">
                <a:moveTo>
                  <a:pt x="0" y="0"/>
                </a:moveTo>
                <a:lnTo>
                  <a:pt x="5929018" y="0"/>
                </a:lnTo>
                <a:lnTo>
                  <a:pt x="5929018" y="9411139"/>
                </a:lnTo>
                <a:lnTo>
                  <a:pt x="0" y="941113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6E2CAB5-96D0-7EE2-8B86-24EBD7B22BB2}"/>
              </a:ext>
            </a:extLst>
          </p:cNvPr>
          <p:cNvSpPr/>
          <p:nvPr/>
        </p:nvSpPr>
        <p:spPr>
          <a:xfrm>
            <a:off x="15577307" y="7456446"/>
            <a:ext cx="3026925" cy="2923467"/>
          </a:xfrm>
          <a:custGeom>
            <a:avLst/>
            <a:gdLst/>
            <a:ahLst/>
            <a:cxnLst/>
            <a:rect l="l" t="t" r="r" b="b"/>
            <a:pathLst>
              <a:path w="3766611" h="3814290">
                <a:moveTo>
                  <a:pt x="0" y="0"/>
                </a:moveTo>
                <a:lnTo>
                  <a:pt x="3766611" y="0"/>
                </a:lnTo>
                <a:lnTo>
                  <a:pt x="3766611" y="3814290"/>
                </a:lnTo>
                <a:lnTo>
                  <a:pt x="0" y="3814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2D96608A-95C7-8E57-4143-BFBCF377BC65}"/>
              </a:ext>
            </a:extLst>
          </p:cNvPr>
          <p:cNvSpPr/>
          <p:nvPr/>
        </p:nvSpPr>
        <p:spPr>
          <a:xfrm rot="465860">
            <a:off x="5236368" y="8178574"/>
            <a:ext cx="2420260" cy="2277038"/>
          </a:xfrm>
          <a:custGeom>
            <a:avLst/>
            <a:gdLst/>
            <a:ahLst/>
            <a:cxnLst/>
            <a:rect l="l" t="t" r="r" b="b"/>
            <a:pathLst>
              <a:path w="3605593" h="4114800">
                <a:moveTo>
                  <a:pt x="0" y="0"/>
                </a:moveTo>
                <a:lnTo>
                  <a:pt x="3605594" y="0"/>
                </a:lnTo>
                <a:lnTo>
                  <a:pt x="3605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4944F50F-BA77-C365-E5E6-80C658746872}"/>
              </a:ext>
            </a:extLst>
          </p:cNvPr>
          <p:cNvSpPr/>
          <p:nvPr/>
        </p:nvSpPr>
        <p:spPr>
          <a:xfrm>
            <a:off x="457001" y="175701"/>
            <a:ext cx="2506799" cy="2262676"/>
          </a:xfrm>
          <a:custGeom>
            <a:avLst/>
            <a:gdLst/>
            <a:ahLst/>
            <a:cxnLst/>
            <a:rect l="l" t="t" r="r" b="b"/>
            <a:pathLst>
              <a:path w="3238086" h="4513011">
                <a:moveTo>
                  <a:pt x="0" y="0"/>
                </a:moveTo>
                <a:lnTo>
                  <a:pt x="3238085" y="0"/>
                </a:lnTo>
                <a:lnTo>
                  <a:pt x="3238085" y="4513011"/>
                </a:lnTo>
                <a:lnTo>
                  <a:pt x="0" y="451301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4" name="Picture 6">
            <a:extLst>
              <a:ext uri="{FF2B5EF4-FFF2-40B4-BE49-F238E27FC236}">
                <a16:creationId xmlns:a16="http://schemas.microsoft.com/office/drawing/2014/main" id="{EAE79E68-707A-EDFA-FF8D-31DEFCC6D526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19728336">
            <a:off x="9472308" y="8390730"/>
            <a:ext cx="1422186" cy="2061139"/>
          </a:xfrm>
          <a:prstGeom prst="rect">
            <a:avLst/>
          </a:prstGeom>
        </p:spPr>
      </p:pic>
      <p:sp>
        <p:nvSpPr>
          <p:cNvPr id="35" name="Freeform 3">
            <a:extLst>
              <a:ext uri="{FF2B5EF4-FFF2-40B4-BE49-F238E27FC236}">
                <a16:creationId xmlns:a16="http://schemas.microsoft.com/office/drawing/2014/main" id="{30420665-E191-EF5A-BC8E-29DD3F9EDE90}"/>
              </a:ext>
            </a:extLst>
          </p:cNvPr>
          <p:cNvSpPr/>
          <p:nvPr/>
        </p:nvSpPr>
        <p:spPr>
          <a:xfrm>
            <a:off x="15823139" y="-32196"/>
            <a:ext cx="2100015" cy="2763138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F1DE73-E6C6-D8F6-A777-1326000094B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625897" y="3457241"/>
            <a:ext cx="8961567" cy="168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7132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B2640-F707-CC1F-1833-47F94EFB0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BF68D2C-7885-6325-A996-0DEB6A6FEAC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1111" b="-6111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713A11D-0F07-F14B-D61C-E4B4F5BA7A8A}"/>
              </a:ext>
            </a:extLst>
          </p:cNvPr>
          <p:cNvSpPr/>
          <p:nvPr/>
        </p:nvSpPr>
        <p:spPr>
          <a:xfrm>
            <a:off x="0" y="6925538"/>
            <a:ext cx="18637554" cy="5754345"/>
          </a:xfrm>
          <a:custGeom>
            <a:avLst/>
            <a:gdLst/>
            <a:ahLst/>
            <a:cxnLst/>
            <a:rect l="l" t="t" r="r" b="b"/>
            <a:pathLst>
              <a:path w="18637554" h="5754345">
                <a:moveTo>
                  <a:pt x="0" y="0"/>
                </a:moveTo>
                <a:lnTo>
                  <a:pt x="18637554" y="0"/>
                </a:lnTo>
                <a:lnTo>
                  <a:pt x="18637554" y="5754345"/>
                </a:lnTo>
                <a:lnTo>
                  <a:pt x="0" y="57543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8BF6E35-2758-85C5-82C2-13B587BDB45C}"/>
              </a:ext>
            </a:extLst>
          </p:cNvPr>
          <p:cNvSpPr/>
          <p:nvPr/>
        </p:nvSpPr>
        <p:spPr>
          <a:xfrm rot="352161">
            <a:off x="3336961" y="549310"/>
            <a:ext cx="11778129" cy="7902054"/>
          </a:xfrm>
          <a:custGeom>
            <a:avLst/>
            <a:gdLst/>
            <a:ahLst/>
            <a:cxnLst/>
            <a:rect l="l" t="t" r="r" b="b"/>
            <a:pathLst>
              <a:path w="11778129" h="7902054">
                <a:moveTo>
                  <a:pt x="0" y="0"/>
                </a:moveTo>
                <a:lnTo>
                  <a:pt x="11778129" y="0"/>
                </a:lnTo>
                <a:lnTo>
                  <a:pt x="11778129" y="7902054"/>
                </a:lnTo>
                <a:lnTo>
                  <a:pt x="0" y="7902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62E0F9B-82DD-DFFE-029D-1054F3A9C625}"/>
              </a:ext>
            </a:extLst>
          </p:cNvPr>
          <p:cNvSpPr/>
          <p:nvPr/>
        </p:nvSpPr>
        <p:spPr>
          <a:xfrm>
            <a:off x="16976194" y="863578"/>
            <a:ext cx="975360" cy="643738"/>
          </a:xfrm>
          <a:custGeom>
            <a:avLst/>
            <a:gdLst/>
            <a:ahLst/>
            <a:cxnLst/>
            <a:rect l="l" t="t" r="r" b="b"/>
            <a:pathLst>
              <a:path w="975360" h="643738">
                <a:moveTo>
                  <a:pt x="0" y="0"/>
                </a:moveTo>
                <a:lnTo>
                  <a:pt x="975360" y="0"/>
                </a:lnTo>
                <a:lnTo>
                  <a:pt x="975360" y="643737"/>
                </a:lnTo>
                <a:lnTo>
                  <a:pt x="0" y="6437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F299632-B30C-EA08-F9B1-BD9A8558C327}"/>
              </a:ext>
            </a:extLst>
          </p:cNvPr>
          <p:cNvSpPr txBox="1"/>
          <p:nvPr/>
        </p:nvSpPr>
        <p:spPr>
          <a:xfrm rot="172175">
            <a:off x="6379896" y="2693461"/>
            <a:ext cx="9458362" cy="4529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0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0" b="0" i="0" u="none" strike="noStrike" kern="1200" cap="none" spc="22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ranberry"/>
                <a:ea typeface="Cranberry"/>
                <a:cs typeface="Cranberry"/>
                <a:sym typeface="Cranberry"/>
              </a:rPr>
              <a:t>Group Project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06C2287-40FA-04A2-EF1D-30F67B42BEE8}"/>
              </a:ext>
            </a:extLst>
          </p:cNvPr>
          <p:cNvSpPr/>
          <p:nvPr/>
        </p:nvSpPr>
        <p:spPr>
          <a:xfrm>
            <a:off x="-5229225" y="91193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9CA0CBF-ED4D-73AC-E7FD-3A37F3E04F0C}"/>
              </a:ext>
            </a:extLst>
          </p:cNvPr>
          <p:cNvSpPr/>
          <p:nvPr/>
        </p:nvSpPr>
        <p:spPr>
          <a:xfrm>
            <a:off x="0" y="5617616"/>
            <a:ext cx="1523277" cy="1598859"/>
          </a:xfrm>
          <a:custGeom>
            <a:avLst/>
            <a:gdLst/>
            <a:ahLst/>
            <a:cxnLst/>
            <a:rect l="l" t="t" r="r" b="b"/>
            <a:pathLst>
              <a:path w="1523277" h="1598859">
                <a:moveTo>
                  <a:pt x="0" y="0"/>
                </a:moveTo>
                <a:lnTo>
                  <a:pt x="1523277" y="0"/>
                </a:lnTo>
                <a:lnTo>
                  <a:pt x="1523277" y="1598859"/>
                </a:lnTo>
                <a:lnTo>
                  <a:pt x="0" y="15988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B01411F1-4AD0-65D4-3A9B-B9883D471D01}"/>
              </a:ext>
            </a:extLst>
          </p:cNvPr>
          <p:cNvSpPr/>
          <p:nvPr/>
        </p:nvSpPr>
        <p:spPr>
          <a:xfrm rot="3219490">
            <a:off x="16696465" y="4337953"/>
            <a:ext cx="1901506" cy="1611094"/>
          </a:xfrm>
          <a:custGeom>
            <a:avLst/>
            <a:gdLst/>
            <a:ahLst/>
            <a:cxnLst/>
            <a:rect l="l" t="t" r="r" b="b"/>
            <a:pathLst>
              <a:path w="1901506" h="1611094">
                <a:moveTo>
                  <a:pt x="0" y="0"/>
                </a:moveTo>
                <a:lnTo>
                  <a:pt x="1901506" y="0"/>
                </a:lnTo>
                <a:lnTo>
                  <a:pt x="1901506" y="1611094"/>
                </a:lnTo>
                <a:lnTo>
                  <a:pt x="0" y="16110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57420034-FD57-D6DD-8AA3-A1E124B58819}"/>
              </a:ext>
            </a:extLst>
          </p:cNvPr>
          <p:cNvSpPr/>
          <p:nvPr/>
        </p:nvSpPr>
        <p:spPr>
          <a:xfrm>
            <a:off x="-81766" y="1985493"/>
            <a:ext cx="4218425" cy="8394421"/>
          </a:xfrm>
          <a:custGeom>
            <a:avLst/>
            <a:gdLst/>
            <a:ahLst/>
            <a:cxnLst/>
            <a:rect l="l" t="t" r="r" b="b"/>
            <a:pathLst>
              <a:path w="4065240" h="7932176">
                <a:moveTo>
                  <a:pt x="0" y="0"/>
                </a:moveTo>
                <a:lnTo>
                  <a:pt x="4065240" y="0"/>
                </a:lnTo>
                <a:lnTo>
                  <a:pt x="4065240" y="7932176"/>
                </a:lnTo>
                <a:lnTo>
                  <a:pt x="0" y="79321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2BC146B-75AC-96CF-552D-5BF944D669F1}"/>
              </a:ext>
            </a:extLst>
          </p:cNvPr>
          <p:cNvSpPr/>
          <p:nvPr/>
        </p:nvSpPr>
        <p:spPr>
          <a:xfrm>
            <a:off x="12469955" y="1176355"/>
            <a:ext cx="5929018" cy="9411139"/>
          </a:xfrm>
          <a:custGeom>
            <a:avLst/>
            <a:gdLst/>
            <a:ahLst/>
            <a:cxnLst/>
            <a:rect l="l" t="t" r="r" b="b"/>
            <a:pathLst>
              <a:path w="5929018" h="9411139">
                <a:moveTo>
                  <a:pt x="0" y="0"/>
                </a:moveTo>
                <a:lnTo>
                  <a:pt x="5929018" y="0"/>
                </a:lnTo>
                <a:lnTo>
                  <a:pt x="5929018" y="9411139"/>
                </a:lnTo>
                <a:lnTo>
                  <a:pt x="0" y="941113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A883BFD-6861-A520-C39A-806700ECFAEE}"/>
              </a:ext>
            </a:extLst>
          </p:cNvPr>
          <p:cNvSpPr/>
          <p:nvPr/>
        </p:nvSpPr>
        <p:spPr>
          <a:xfrm>
            <a:off x="15577307" y="7456446"/>
            <a:ext cx="3026925" cy="2923467"/>
          </a:xfrm>
          <a:custGeom>
            <a:avLst/>
            <a:gdLst/>
            <a:ahLst/>
            <a:cxnLst/>
            <a:rect l="l" t="t" r="r" b="b"/>
            <a:pathLst>
              <a:path w="3766611" h="3814290">
                <a:moveTo>
                  <a:pt x="0" y="0"/>
                </a:moveTo>
                <a:lnTo>
                  <a:pt x="3766611" y="0"/>
                </a:lnTo>
                <a:lnTo>
                  <a:pt x="3766611" y="3814290"/>
                </a:lnTo>
                <a:lnTo>
                  <a:pt x="0" y="3814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3DBDC814-6451-9B0E-55FD-CC088ED2E1EE}"/>
              </a:ext>
            </a:extLst>
          </p:cNvPr>
          <p:cNvSpPr/>
          <p:nvPr/>
        </p:nvSpPr>
        <p:spPr>
          <a:xfrm rot="465860">
            <a:off x="5236368" y="8178574"/>
            <a:ext cx="2420260" cy="2277038"/>
          </a:xfrm>
          <a:custGeom>
            <a:avLst/>
            <a:gdLst/>
            <a:ahLst/>
            <a:cxnLst/>
            <a:rect l="l" t="t" r="r" b="b"/>
            <a:pathLst>
              <a:path w="3605593" h="4114800">
                <a:moveTo>
                  <a:pt x="0" y="0"/>
                </a:moveTo>
                <a:lnTo>
                  <a:pt x="3605594" y="0"/>
                </a:lnTo>
                <a:lnTo>
                  <a:pt x="3605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EF594A1E-4554-4A26-29A3-F923A68D7FA9}"/>
              </a:ext>
            </a:extLst>
          </p:cNvPr>
          <p:cNvSpPr/>
          <p:nvPr/>
        </p:nvSpPr>
        <p:spPr>
          <a:xfrm>
            <a:off x="457001" y="175701"/>
            <a:ext cx="2506799" cy="2262676"/>
          </a:xfrm>
          <a:custGeom>
            <a:avLst/>
            <a:gdLst/>
            <a:ahLst/>
            <a:cxnLst/>
            <a:rect l="l" t="t" r="r" b="b"/>
            <a:pathLst>
              <a:path w="3238086" h="4513011">
                <a:moveTo>
                  <a:pt x="0" y="0"/>
                </a:moveTo>
                <a:lnTo>
                  <a:pt x="3238085" y="0"/>
                </a:lnTo>
                <a:lnTo>
                  <a:pt x="3238085" y="4513011"/>
                </a:lnTo>
                <a:lnTo>
                  <a:pt x="0" y="451301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4" name="Picture 6">
            <a:extLst>
              <a:ext uri="{FF2B5EF4-FFF2-40B4-BE49-F238E27FC236}">
                <a16:creationId xmlns:a16="http://schemas.microsoft.com/office/drawing/2014/main" id="{E41276B4-6A4C-81B9-1AA6-09AB224E6B61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19728336">
            <a:off x="9472308" y="8390730"/>
            <a:ext cx="1422186" cy="2061139"/>
          </a:xfrm>
          <a:prstGeom prst="rect">
            <a:avLst/>
          </a:prstGeom>
        </p:spPr>
      </p:pic>
      <p:sp>
        <p:nvSpPr>
          <p:cNvPr id="35" name="Freeform 3">
            <a:extLst>
              <a:ext uri="{FF2B5EF4-FFF2-40B4-BE49-F238E27FC236}">
                <a16:creationId xmlns:a16="http://schemas.microsoft.com/office/drawing/2014/main" id="{3FF57992-42F8-8844-4CAA-52B47C853116}"/>
              </a:ext>
            </a:extLst>
          </p:cNvPr>
          <p:cNvSpPr/>
          <p:nvPr/>
        </p:nvSpPr>
        <p:spPr>
          <a:xfrm>
            <a:off x="15823139" y="-32196"/>
            <a:ext cx="2100015" cy="2763138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32FDED-1015-6CAB-293F-FE069F8C981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452271" y="2334892"/>
            <a:ext cx="9673240" cy="258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5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1111" b="-6111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15268787" y="576705"/>
            <a:ext cx="1062381" cy="903989"/>
          </a:xfrm>
          <a:custGeom>
            <a:avLst/>
            <a:gdLst/>
            <a:ahLst/>
            <a:cxnLst/>
            <a:rect l="l" t="t" r="r" b="b"/>
            <a:pathLst>
              <a:path w="1062381" h="903989">
                <a:moveTo>
                  <a:pt x="0" y="0"/>
                </a:moveTo>
                <a:lnTo>
                  <a:pt x="1062381" y="0"/>
                </a:lnTo>
                <a:lnTo>
                  <a:pt x="1062381" y="903990"/>
                </a:lnTo>
                <a:lnTo>
                  <a:pt x="0" y="903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2174170" y="763194"/>
            <a:ext cx="1988410" cy="1728109"/>
          </a:xfrm>
          <a:custGeom>
            <a:avLst/>
            <a:gdLst/>
            <a:ahLst/>
            <a:cxnLst/>
            <a:rect l="l" t="t" r="r" b="b"/>
            <a:pathLst>
              <a:path w="1988410" h="1728109">
                <a:moveTo>
                  <a:pt x="0" y="0"/>
                </a:moveTo>
                <a:lnTo>
                  <a:pt x="1988410" y="0"/>
                </a:lnTo>
                <a:lnTo>
                  <a:pt x="1988410" y="1728109"/>
                </a:lnTo>
                <a:lnTo>
                  <a:pt x="0" y="17281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A110C9-70DB-23CD-AC49-FE4952548D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38100"/>
            <a:ext cx="18288000" cy="9104279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6925538"/>
            <a:ext cx="18637554" cy="5754345"/>
          </a:xfrm>
          <a:custGeom>
            <a:avLst/>
            <a:gdLst/>
            <a:ahLst/>
            <a:cxnLst/>
            <a:rect l="l" t="t" r="r" b="b"/>
            <a:pathLst>
              <a:path w="18637554" h="5754345">
                <a:moveTo>
                  <a:pt x="0" y="0"/>
                </a:moveTo>
                <a:lnTo>
                  <a:pt x="18637554" y="0"/>
                </a:lnTo>
                <a:lnTo>
                  <a:pt x="18637554" y="5754345"/>
                </a:lnTo>
                <a:lnTo>
                  <a:pt x="0" y="57543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15662009" y="6248978"/>
            <a:ext cx="3194581" cy="4114800"/>
          </a:xfrm>
          <a:custGeom>
            <a:avLst/>
            <a:gdLst/>
            <a:ahLst/>
            <a:cxnLst/>
            <a:rect l="l" t="t" r="r" b="b"/>
            <a:pathLst>
              <a:path w="3194581" h="4114800">
                <a:moveTo>
                  <a:pt x="0" y="0"/>
                </a:moveTo>
                <a:lnTo>
                  <a:pt x="3194582" y="0"/>
                </a:lnTo>
                <a:lnTo>
                  <a:pt x="3194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5907795" y="1423393"/>
            <a:ext cx="4160184" cy="4114800"/>
          </a:xfrm>
          <a:custGeom>
            <a:avLst/>
            <a:gdLst/>
            <a:ahLst/>
            <a:cxnLst/>
            <a:rect l="l" t="t" r="r" b="b"/>
            <a:pathLst>
              <a:path w="4160184" h="4114800">
                <a:moveTo>
                  <a:pt x="0" y="0"/>
                </a:moveTo>
                <a:lnTo>
                  <a:pt x="4160183" y="0"/>
                </a:lnTo>
                <a:lnTo>
                  <a:pt x="41601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1111" b="-6111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0976960" y="228930"/>
            <a:ext cx="1278702" cy="799770"/>
          </a:xfrm>
          <a:custGeom>
            <a:avLst/>
            <a:gdLst/>
            <a:ahLst/>
            <a:cxnLst/>
            <a:rect l="l" t="t" r="r" b="b"/>
            <a:pathLst>
              <a:path w="1278702" h="799770">
                <a:moveTo>
                  <a:pt x="0" y="0"/>
                </a:moveTo>
                <a:lnTo>
                  <a:pt x="1278702" y="0"/>
                </a:lnTo>
                <a:lnTo>
                  <a:pt x="1278702" y="799770"/>
                </a:lnTo>
                <a:lnTo>
                  <a:pt x="0" y="799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285750" y="6473543"/>
            <a:ext cx="1062381" cy="903989"/>
          </a:xfrm>
          <a:custGeom>
            <a:avLst/>
            <a:gdLst/>
            <a:ahLst/>
            <a:cxnLst/>
            <a:rect l="l" t="t" r="r" b="b"/>
            <a:pathLst>
              <a:path w="1062381" h="903989">
                <a:moveTo>
                  <a:pt x="0" y="0"/>
                </a:moveTo>
                <a:lnTo>
                  <a:pt x="1062381" y="0"/>
                </a:lnTo>
                <a:lnTo>
                  <a:pt x="1062381" y="903989"/>
                </a:lnTo>
                <a:lnTo>
                  <a:pt x="0" y="903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0" y="8032798"/>
            <a:ext cx="18637554" cy="5754345"/>
          </a:xfrm>
          <a:custGeom>
            <a:avLst/>
            <a:gdLst/>
            <a:ahLst/>
            <a:cxnLst/>
            <a:rect l="l" t="t" r="r" b="b"/>
            <a:pathLst>
              <a:path w="18637554" h="5754345">
                <a:moveTo>
                  <a:pt x="0" y="0"/>
                </a:moveTo>
                <a:lnTo>
                  <a:pt x="18637554" y="0"/>
                </a:lnTo>
                <a:lnTo>
                  <a:pt x="18637554" y="5754345"/>
                </a:lnTo>
                <a:lnTo>
                  <a:pt x="0" y="57543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flipH="1">
            <a:off x="-297034" y="0"/>
            <a:ext cx="18354544" cy="10129887"/>
          </a:xfrm>
          <a:custGeom>
            <a:avLst/>
            <a:gdLst/>
            <a:ahLst/>
            <a:cxnLst/>
            <a:rect l="l" t="t" r="r" b="b"/>
            <a:pathLst>
              <a:path w="13583044" h="8947830">
                <a:moveTo>
                  <a:pt x="13583044" y="0"/>
                </a:moveTo>
                <a:lnTo>
                  <a:pt x="0" y="0"/>
                </a:lnTo>
                <a:lnTo>
                  <a:pt x="0" y="8947830"/>
                </a:lnTo>
                <a:lnTo>
                  <a:pt x="13583044" y="8947830"/>
                </a:lnTo>
                <a:lnTo>
                  <a:pt x="1358304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604672" y="1606450"/>
            <a:ext cx="631588" cy="973035"/>
          </a:xfrm>
          <a:custGeom>
            <a:avLst/>
            <a:gdLst/>
            <a:ahLst/>
            <a:cxnLst/>
            <a:rect l="l" t="t" r="r" b="b"/>
            <a:pathLst>
              <a:path w="631588" h="973035">
                <a:moveTo>
                  <a:pt x="0" y="0"/>
                </a:moveTo>
                <a:lnTo>
                  <a:pt x="631588" y="0"/>
                </a:lnTo>
                <a:lnTo>
                  <a:pt x="631588" y="973035"/>
                </a:lnTo>
                <a:lnTo>
                  <a:pt x="0" y="9730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5888776" y="1134732"/>
            <a:ext cx="2399224" cy="1583488"/>
          </a:xfrm>
          <a:custGeom>
            <a:avLst/>
            <a:gdLst/>
            <a:ahLst/>
            <a:cxnLst/>
            <a:rect l="l" t="t" r="r" b="b"/>
            <a:pathLst>
              <a:path w="2399224" h="1583488">
                <a:moveTo>
                  <a:pt x="0" y="0"/>
                </a:moveTo>
                <a:lnTo>
                  <a:pt x="2399224" y="0"/>
                </a:lnTo>
                <a:lnTo>
                  <a:pt x="2399224" y="1583488"/>
                </a:lnTo>
                <a:lnTo>
                  <a:pt x="0" y="15834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669476" y="9261504"/>
            <a:ext cx="1237041" cy="1082411"/>
          </a:xfrm>
          <a:custGeom>
            <a:avLst/>
            <a:gdLst/>
            <a:ahLst/>
            <a:cxnLst/>
            <a:rect l="l" t="t" r="r" b="b"/>
            <a:pathLst>
              <a:path w="1237041" h="1082411">
                <a:moveTo>
                  <a:pt x="0" y="0"/>
                </a:moveTo>
                <a:lnTo>
                  <a:pt x="1237041" y="0"/>
                </a:lnTo>
                <a:lnTo>
                  <a:pt x="1237041" y="1082411"/>
                </a:lnTo>
                <a:lnTo>
                  <a:pt x="0" y="108241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8151854" y="8844167"/>
            <a:ext cx="1768903" cy="1743174"/>
          </a:xfrm>
          <a:custGeom>
            <a:avLst/>
            <a:gdLst/>
            <a:ahLst/>
            <a:cxnLst/>
            <a:rect l="l" t="t" r="r" b="b"/>
            <a:pathLst>
              <a:path w="1768903" h="1743174">
                <a:moveTo>
                  <a:pt x="0" y="0"/>
                </a:moveTo>
                <a:lnTo>
                  <a:pt x="1768904" y="0"/>
                </a:lnTo>
                <a:lnTo>
                  <a:pt x="1768904" y="1743174"/>
                </a:lnTo>
                <a:lnTo>
                  <a:pt x="0" y="174317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-1369099" y="-2775630"/>
            <a:ext cx="3800579" cy="4114800"/>
          </a:xfrm>
          <a:custGeom>
            <a:avLst/>
            <a:gdLst/>
            <a:ahLst/>
            <a:cxnLst/>
            <a:rect l="l" t="t" r="r" b="b"/>
            <a:pathLst>
              <a:path w="3800579" h="4114800">
                <a:moveTo>
                  <a:pt x="0" y="0"/>
                </a:moveTo>
                <a:lnTo>
                  <a:pt x="3800579" y="0"/>
                </a:lnTo>
                <a:lnTo>
                  <a:pt x="3800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4"/>
          <p:cNvSpPr txBox="1"/>
          <p:nvPr/>
        </p:nvSpPr>
        <p:spPr>
          <a:xfrm>
            <a:off x="7506809" y="1911839"/>
            <a:ext cx="7519747" cy="1335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66"/>
              </a:lnSpc>
            </a:pPr>
            <a:r>
              <a:rPr lang="en-US" sz="7358" spc="654" dirty="0">
                <a:solidFill>
                  <a:srgbClr val="FFFFFF"/>
                </a:solidFill>
                <a:latin typeface="Cranberry"/>
                <a:ea typeface="Cranberry"/>
                <a:cs typeface="Cranberry"/>
                <a:sym typeface="Cranberry"/>
              </a:rPr>
              <a:t>introduction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A7B853F-8B6C-0771-AAFC-CF382B9CAE0D}"/>
              </a:ext>
            </a:extLst>
          </p:cNvPr>
          <p:cNvGrpSpPr/>
          <p:nvPr/>
        </p:nvGrpSpPr>
        <p:grpSpPr>
          <a:xfrm>
            <a:off x="5073905" y="8127228"/>
            <a:ext cx="7924800" cy="1105073"/>
            <a:chOff x="5073905" y="8127228"/>
            <a:chExt cx="7924800" cy="110507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0AB02BE-A4FF-D7A6-1532-B213B256C8BC}"/>
                </a:ext>
              </a:extLst>
            </p:cNvPr>
            <p:cNvSpPr/>
            <p:nvPr/>
          </p:nvSpPr>
          <p:spPr>
            <a:xfrm>
              <a:off x="5073905" y="8200397"/>
              <a:ext cx="7924800" cy="103190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D42A9BC-E152-27AA-627A-E87147F01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rcRect r="50000" b="50000"/>
            <a:stretch>
              <a:fillRect/>
            </a:stretch>
          </p:blipFill>
          <p:spPr>
            <a:xfrm rot="430144">
              <a:off x="11581482" y="8221661"/>
              <a:ext cx="783404" cy="33835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3660D53-E4D0-FDCC-45AB-487883C72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282788" y="8127228"/>
              <a:ext cx="829128" cy="438950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2C7C72C-163F-5E98-5B1C-4AA3E5041CA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750" y="296542"/>
            <a:ext cx="17716500" cy="780496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55FDA30-8CA4-7892-F41E-97FA3613F917}"/>
              </a:ext>
            </a:extLst>
          </p:cNvPr>
          <p:cNvGrpSpPr/>
          <p:nvPr/>
        </p:nvGrpSpPr>
        <p:grpSpPr>
          <a:xfrm>
            <a:off x="85748" y="213218"/>
            <a:ext cx="3520152" cy="1083181"/>
            <a:chOff x="85748" y="169725"/>
            <a:chExt cx="3136482" cy="73935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C95E948-1ED3-5E83-C950-026BEFA31397}"/>
                </a:ext>
              </a:extLst>
            </p:cNvPr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21" name="Rounded Rectangle 12">
                <a:extLst>
                  <a:ext uri="{FF2B5EF4-FFF2-40B4-BE49-F238E27FC236}">
                    <a16:creationId xmlns:a16="http://schemas.microsoft.com/office/drawing/2014/main" id="{4B830CBB-A2A5-CF56-830F-B0303D6487DF}"/>
                  </a:ext>
                </a:extLst>
              </p:cNvPr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2B4BB55-E341-4830-93D2-F65F446E0419}"/>
                  </a:ext>
                </a:extLst>
              </p:cNvPr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437C54E-E4E9-CD25-616D-868D944AFDFF}"/>
                </a:ext>
              </a:extLst>
            </p:cNvPr>
            <p:cNvGrpSpPr/>
            <p:nvPr/>
          </p:nvGrpSpPr>
          <p:grpSpPr>
            <a:xfrm>
              <a:off x="214714" y="201195"/>
              <a:ext cx="3007516" cy="707886"/>
              <a:chOff x="-590144" y="-106737"/>
              <a:chExt cx="3007516" cy="707886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DA36790-09C8-079B-F7EE-C85CF5391DF9}"/>
                  </a:ext>
                </a:extLst>
              </p:cNvPr>
              <p:cNvSpPr txBox="1"/>
              <p:nvPr/>
            </p:nvSpPr>
            <p:spPr>
              <a:xfrm>
                <a:off x="-590144" y="-106737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F0B7C0C-92B1-E4CF-A618-964ECAB822A4}"/>
                  </a:ext>
                </a:extLst>
              </p:cNvPr>
              <p:cNvSpPr txBox="1"/>
              <p:nvPr/>
            </p:nvSpPr>
            <p:spPr>
              <a:xfrm>
                <a:off x="-173428" y="-81332"/>
                <a:ext cx="2590800" cy="483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Nhận</a:t>
                </a:r>
                <a:r>
                  <a:rPr lang="en-US" sz="40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biết</a:t>
                </a:r>
                <a:endParaRPr lang="en-US" sz="4000" b="1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11" name="TextBox 11"/>
          <p:cNvSpPr txBox="1"/>
          <p:nvPr/>
        </p:nvSpPr>
        <p:spPr>
          <a:xfrm>
            <a:off x="3552371" y="8607580"/>
            <a:ext cx="11165235" cy="504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2"/>
              </a:lnSpc>
            </a:pPr>
            <a:r>
              <a:rPr lang="en-US" sz="5000" dirty="0">
                <a:latin typeface="UTM Avo" panose="02040603050506020204" pitchFamily="18" charset="0"/>
                <a:ea typeface="Shippori Antique"/>
                <a:cs typeface="Shippori Antique"/>
                <a:sym typeface="Shippori Antique"/>
              </a:rPr>
              <a:t>Nam </a:t>
            </a:r>
            <a:r>
              <a:rPr lang="en-US" sz="5000" dirty="0" err="1">
                <a:latin typeface="UTM Avo" panose="02040603050506020204" pitchFamily="18" charset="0"/>
                <a:ea typeface="Shippori Antique"/>
                <a:cs typeface="Shippori Antique"/>
                <a:sym typeface="Shippori Antique"/>
              </a:rPr>
              <a:t>và</a:t>
            </a:r>
            <a:r>
              <a:rPr lang="en-US" sz="5000" dirty="0">
                <a:latin typeface="UTM Avo" panose="02040603050506020204" pitchFamily="18" charset="0"/>
                <a:ea typeface="Shippori Antique"/>
                <a:cs typeface="Shippori Antique"/>
                <a:sym typeface="Shippori Antique"/>
              </a:rPr>
              <a:t> </a:t>
            </a:r>
            <a:r>
              <a:rPr lang="en-US" sz="5000" dirty="0" err="1">
                <a:latin typeface="UTM Avo" panose="02040603050506020204" pitchFamily="18" charset="0"/>
                <a:ea typeface="Shippori Antique"/>
                <a:cs typeface="Shippori Antique"/>
                <a:sym typeface="Shippori Antique"/>
              </a:rPr>
              <a:t>bô</a:t>
            </a:r>
            <a:r>
              <a:rPr lang="en-US" sz="5000" dirty="0">
                <a:latin typeface="UTM Avo" panose="02040603050506020204" pitchFamily="18" charset="0"/>
                <a:ea typeface="Shippori Antique"/>
                <a:cs typeface="Shippori Antique"/>
                <a:sym typeface="Shippori Antique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UTM Avo" panose="02040603050506020204" pitchFamily="18" charset="0"/>
                <a:ea typeface="Shippori Antique"/>
                <a:cs typeface="Shippori Antique"/>
                <a:sym typeface="Shippori Antique"/>
              </a:rPr>
              <a:t>c</a:t>
            </a:r>
            <a:r>
              <a:rPr lang="en-US" sz="5000" dirty="0" err="1">
                <a:latin typeface="UTM Avo" panose="02040603050506020204" pitchFamily="18" charset="0"/>
                <a:ea typeface="Shippori Antique"/>
                <a:cs typeface="Shippori Antique"/>
                <a:sym typeface="Shippori Antique"/>
              </a:rPr>
              <a:t>âu</a:t>
            </a:r>
            <a:r>
              <a:rPr lang="en-US" sz="5000" dirty="0">
                <a:latin typeface="UTM Avo" panose="02040603050506020204" pitchFamily="18" charset="0"/>
                <a:ea typeface="Shippori Antique"/>
                <a:cs typeface="Shippori Antique"/>
                <a:sym typeface="Shippori Antique"/>
              </a:rPr>
              <a:t> </a:t>
            </a:r>
            <a:r>
              <a:rPr lang="en-US" sz="5000" dirty="0">
                <a:solidFill>
                  <a:srgbClr val="FF0000"/>
                </a:solidFill>
                <a:latin typeface="UTM Avo" panose="02040603050506020204" pitchFamily="18" charset="0"/>
                <a:ea typeface="Shippori Antique"/>
                <a:cs typeface="Shippori Antique"/>
                <a:sym typeface="Shippori Antique"/>
              </a:rPr>
              <a:t>c</a:t>
            </a:r>
            <a:r>
              <a:rPr lang="en-US" sz="5000" dirty="0">
                <a:latin typeface="UTM Avo" panose="02040603050506020204" pitchFamily="18" charset="0"/>
                <a:ea typeface="Shippori Antique"/>
                <a:cs typeface="Shippori Antique"/>
                <a:sym typeface="Shippori Antique"/>
              </a:rPr>
              <a:t>a.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335D8-E68C-3DBC-201A-0288C17B9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3C5199E-E97D-A763-D9D5-5823C6BB932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1111" b="-6111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0CC7603-4639-CFEA-CF0C-CF7F8C095319}"/>
              </a:ext>
            </a:extLst>
          </p:cNvPr>
          <p:cNvSpPr/>
          <p:nvPr/>
        </p:nvSpPr>
        <p:spPr>
          <a:xfrm>
            <a:off x="0" y="6925538"/>
            <a:ext cx="18637554" cy="5754345"/>
          </a:xfrm>
          <a:custGeom>
            <a:avLst/>
            <a:gdLst/>
            <a:ahLst/>
            <a:cxnLst/>
            <a:rect l="l" t="t" r="r" b="b"/>
            <a:pathLst>
              <a:path w="18637554" h="5754345">
                <a:moveTo>
                  <a:pt x="0" y="0"/>
                </a:moveTo>
                <a:lnTo>
                  <a:pt x="18637554" y="0"/>
                </a:lnTo>
                <a:lnTo>
                  <a:pt x="18637554" y="5754345"/>
                </a:lnTo>
                <a:lnTo>
                  <a:pt x="0" y="57543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5AEC55B-3F58-B3AB-B061-4617FFB38444}"/>
              </a:ext>
            </a:extLst>
          </p:cNvPr>
          <p:cNvSpPr/>
          <p:nvPr/>
        </p:nvSpPr>
        <p:spPr>
          <a:xfrm rot="352161">
            <a:off x="3336961" y="549310"/>
            <a:ext cx="11778129" cy="7902054"/>
          </a:xfrm>
          <a:custGeom>
            <a:avLst/>
            <a:gdLst/>
            <a:ahLst/>
            <a:cxnLst/>
            <a:rect l="l" t="t" r="r" b="b"/>
            <a:pathLst>
              <a:path w="11778129" h="7902054">
                <a:moveTo>
                  <a:pt x="0" y="0"/>
                </a:moveTo>
                <a:lnTo>
                  <a:pt x="11778129" y="0"/>
                </a:lnTo>
                <a:lnTo>
                  <a:pt x="11778129" y="7902054"/>
                </a:lnTo>
                <a:lnTo>
                  <a:pt x="0" y="7902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BFE8A8F-1003-93DB-404D-33622ABECB4A}"/>
              </a:ext>
            </a:extLst>
          </p:cNvPr>
          <p:cNvSpPr/>
          <p:nvPr/>
        </p:nvSpPr>
        <p:spPr>
          <a:xfrm>
            <a:off x="16976194" y="863578"/>
            <a:ext cx="975360" cy="643738"/>
          </a:xfrm>
          <a:custGeom>
            <a:avLst/>
            <a:gdLst/>
            <a:ahLst/>
            <a:cxnLst/>
            <a:rect l="l" t="t" r="r" b="b"/>
            <a:pathLst>
              <a:path w="975360" h="643738">
                <a:moveTo>
                  <a:pt x="0" y="0"/>
                </a:moveTo>
                <a:lnTo>
                  <a:pt x="975360" y="0"/>
                </a:lnTo>
                <a:lnTo>
                  <a:pt x="975360" y="643737"/>
                </a:lnTo>
                <a:lnTo>
                  <a:pt x="0" y="6437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979321D-BD64-811B-0929-5A8777A73D3F}"/>
              </a:ext>
            </a:extLst>
          </p:cNvPr>
          <p:cNvSpPr txBox="1"/>
          <p:nvPr/>
        </p:nvSpPr>
        <p:spPr>
          <a:xfrm rot="172175">
            <a:off x="6379896" y="2693461"/>
            <a:ext cx="9458362" cy="4529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0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0" b="0" i="0" u="none" strike="noStrike" kern="1200" cap="none" spc="22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ranberry"/>
                <a:ea typeface="Cranberry"/>
                <a:cs typeface="Cranberry"/>
                <a:sym typeface="Cranberry"/>
              </a:rPr>
              <a:t>Group Project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C1FC058-C62F-9824-6EE3-90D40304A509}"/>
              </a:ext>
            </a:extLst>
          </p:cNvPr>
          <p:cNvSpPr/>
          <p:nvPr/>
        </p:nvSpPr>
        <p:spPr>
          <a:xfrm>
            <a:off x="-5229225" y="91193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90511DA-F840-A462-FF21-92990F471621}"/>
              </a:ext>
            </a:extLst>
          </p:cNvPr>
          <p:cNvSpPr/>
          <p:nvPr/>
        </p:nvSpPr>
        <p:spPr>
          <a:xfrm>
            <a:off x="0" y="5617616"/>
            <a:ext cx="1523277" cy="1598859"/>
          </a:xfrm>
          <a:custGeom>
            <a:avLst/>
            <a:gdLst/>
            <a:ahLst/>
            <a:cxnLst/>
            <a:rect l="l" t="t" r="r" b="b"/>
            <a:pathLst>
              <a:path w="1523277" h="1598859">
                <a:moveTo>
                  <a:pt x="0" y="0"/>
                </a:moveTo>
                <a:lnTo>
                  <a:pt x="1523277" y="0"/>
                </a:lnTo>
                <a:lnTo>
                  <a:pt x="1523277" y="1598859"/>
                </a:lnTo>
                <a:lnTo>
                  <a:pt x="0" y="15988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59E5A62A-EEB3-FC8A-2E8F-5E93DC502149}"/>
              </a:ext>
            </a:extLst>
          </p:cNvPr>
          <p:cNvSpPr/>
          <p:nvPr/>
        </p:nvSpPr>
        <p:spPr>
          <a:xfrm rot="3219490">
            <a:off x="16696465" y="4337953"/>
            <a:ext cx="1901506" cy="1611094"/>
          </a:xfrm>
          <a:custGeom>
            <a:avLst/>
            <a:gdLst/>
            <a:ahLst/>
            <a:cxnLst/>
            <a:rect l="l" t="t" r="r" b="b"/>
            <a:pathLst>
              <a:path w="1901506" h="1611094">
                <a:moveTo>
                  <a:pt x="0" y="0"/>
                </a:moveTo>
                <a:lnTo>
                  <a:pt x="1901506" y="0"/>
                </a:lnTo>
                <a:lnTo>
                  <a:pt x="1901506" y="1611094"/>
                </a:lnTo>
                <a:lnTo>
                  <a:pt x="0" y="16110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92C84EE2-2F49-FA32-9D3F-DA2D556926A8}"/>
              </a:ext>
            </a:extLst>
          </p:cNvPr>
          <p:cNvSpPr/>
          <p:nvPr/>
        </p:nvSpPr>
        <p:spPr>
          <a:xfrm>
            <a:off x="-81766" y="1985493"/>
            <a:ext cx="4218425" cy="8394421"/>
          </a:xfrm>
          <a:custGeom>
            <a:avLst/>
            <a:gdLst/>
            <a:ahLst/>
            <a:cxnLst/>
            <a:rect l="l" t="t" r="r" b="b"/>
            <a:pathLst>
              <a:path w="4065240" h="7932176">
                <a:moveTo>
                  <a:pt x="0" y="0"/>
                </a:moveTo>
                <a:lnTo>
                  <a:pt x="4065240" y="0"/>
                </a:lnTo>
                <a:lnTo>
                  <a:pt x="4065240" y="7932176"/>
                </a:lnTo>
                <a:lnTo>
                  <a:pt x="0" y="79321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3BBA1554-9193-3CAB-9F5D-DFC1943592B3}"/>
              </a:ext>
            </a:extLst>
          </p:cNvPr>
          <p:cNvSpPr/>
          <p:nvPr/>
        </p:nvSpPr>
        <p:spPr>
          <a:xfrm>
            <a:off x="12469955" y="1176355"/>
            <a:ext cx="5929018" cy="9411139"/>
          </a:xfrm>
          <a:custGeom>
            <a:avLst/>
            <a:gdLst/>
            <a:ahLst/>
            <a:cxnLst/>
            <a:rect l="l" t="t" r="r" b="b"/>
            <a:pathLst>
              <a:path w="5929018" h="9411139">
                <a:moveTo>
                  <a:pt x="0" y="0"/>
                </a:moveTo>
                <a:lnTo>
                  <a:pt x="5929018" y="0"/>
                </a:lnTo>
                <a:lnTo>
                  <a:pt x="5929018" y="9411139"/>
                </a:lnTo>
                <a:lnTo>
                  <a:pt x="0" y="941113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339D6E7-B72C-7A22-FC50-22E23946DD97}"/>
              </a:ext>
            </a:extLst>
          </p:cNvPr>
          <p:cNvSpPr/>
          <p:nvPr/>
        </p:nvSpPr>
        <p:spPr>
          <a:xfrm>
            <a:off x="15577307" y="7456446"/>
            <a:ext cx="3026925" cy="2923467"/>
          </a:xfrm>
          <a:custGeom>
            <a:avLst/>
            <a:gdLst/>
            <a:ahLst/>
            <a:cxnLst/>
            <a:rect l="l" t="t" r="r" b="b"/>
            <a:pathLst>
              <a:path w="3766611" h="3814290">
                <a:moveTo>
                  <a:pt x="0" y="0"/>
                </a:moveTo>
                <a:lnTo>
                  <a:pt x="3766611" y="0"/>
                </a:lnTo>
                <a:lnTo>
                  <a:pt x="3766611" y="3814290"/>
                </a:lnTo>
                <a:lnTo>
                  <a:pt x="0" y="3814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85149C2A-B1E2-ECCD-9A8A-C696CFC0B080}"/>
              </a:ext>
            </a:extLst>
          </p:cNvPr>
          <p:cNvSpPr/>
          <p:nvPr/>
        </p:nvSpPr>
        <p:spPr>
          <a:xfrm rot="465860">
            <a:off x="5236368" y="8178574"/>
            <a:ext cx="2420260" cy="2277038"/>
          </a:xfrm>
          <a:custGeom>
            <a:avLst/>
            <a:gdLst/>
            <a:ahLst/>
            <a:cxnLst/>
            <a:rect l="l" t="t" r="r" b="b"/>
            <a:pathLst>
              <a:path w="3605593" h="4114800">
                <a:moveTo>
                  <a:pt x="0" y="0"/>
                </a:moveTo>
                <a:lnTo>
                  <a:pt x="3605594" y="0"/>
                </a:lnTo>
                <a:lnTo>
                  <a:pt x="3605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470216CE-DC20-2F32-A80D-D90DE8EC1F55}"/>
              </a:ext>
            </a:extLst>
          </p:cNvPr>
          <p:cNvSpPr/>
          <p:nvPr/>
        </p:nvSpPr>
        <p:spPr>
          <a:xfrm>
            <a:off x="457001" y="175701"/>
            <a:ext cx="2506799" cy="2262676"/>
          </a:xfrm>
          <a:custGeom>
            <a:avLst/>
            <a:gdLst/>
            <a:ahLst/>
            <a:cxnLst/>
            <a:rect l="l" t="t" r="r" b="b"/>
            <a:pathLst>
              <a:path w="3238086" h="4513011">
                <a:moveTo>
                  <a:pt x="0" y="0"/>
                </a:moveTo>
                <a:lnTo>
                  <a:pt x="3238085" y="0"/>
                </a:lnTo>
                <a:lnTo>
                  <a:pt x="3238085" y="4513011"/>
                </a:lnTo>
                <a:lnTo>
                  <a:pt x="0" y="451301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4" name="Picture 6">
            <a:extLst>
              <a:ext uri="{FF2B5EF4-FFF2-40B4-BE49-F238E27FC236}">
                <a16:creationId xmlns:a16="http://schemas.microsoft.com/office/drawing/2014/main" id="{0E305CEF-E8EE-4345-EEC5-AA80CFE95D61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19728336">
            <a:off x="9472308" y="8390730"/>
            <a:ext cx="1422186" cy="2061139"/>
          </a:xfrm>
          <a:prstGeom prst="rect">
            <a:avLst/>
          </a:prstGeom>
        </p:spPr>
      </p:pic>
      <p:sp>
        <p:nvSpPr>
          <p:cNvPr id="35" name="Freeform 3">
            <a:extLst>
              <a:ext uri="{FF2B5EF4-FFF2-40B4-BE49-F238E27FC236}">
                <a16:creationId xmlns:a16="http://schemas.microsoft.com/office/drawing/2014/main" id="{6B63E4AB-4839-734D-FB5D-EB505CABCBFF}"/>
              </a:ext>
            </a:extLst>
          </p:cNvPr>
          <p:cNvSpPr/>
          <p:nvPr/>
        </p:nvSpPr>
        <p:spPr>
          <a:xfrm>
            <a:off x="15823139" y="-32196"/>
            <a:ext cx="2100015" cy="2763138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FC7EDC6-F423-7CF4-A990-4B730F48493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068062" y="2550929"/>
            <a:ext cx="8461243" cy="48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  <p:txBody>
          <a:bodyPr/>
          <a:lstStyle/>
          <a:p>
            <a:endParaRPr lang="vi-VN" sz="4000"/>
          </a:p>
        </p:txBody>
      </p:sp>
      <p:sp>
        <p:nvSpPr>
          <p:cNvPr id="3" name="Freeform 3"/>
          <p:cNvSpPr/>
          <p:nvPr/>
        </p:nvSpPr>
        <p:spPr>
          <a:xfrm>
            <a:off x="0" y="6925538"/>
            <a:ext cx="18637554" cy="5754345"/>
          </a:xfrm>
          <a:custGeom>
            <a:avLst/>
            <a:gdLst/>
            <a:ahLst/>
            <a:cxnLst/>
            <a:rect l="l" t="t" r="r" b="b"/>
            <a:pathLst>
              <a:path w="18637554" h="5754345">
                <a:moveTo>
                  <a:pt x="0" y="0"/>
                </a:moveTo>
                <a:lnTo>
                  <a:pt x="18637554" y="0"/>
                </a:lnTo>
                <a:lnTo>
                  <a:pt x="18637554" y="5754345"/>
                </a:lnTo>
                <a:lnTo>
                  <a:pt x="0" y="5754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 sz="4000"/>
          </a:p>
        </p:txBody>
      </p:sp>
      <p:sp>
        <p:nvSpPr>
          <p:cNvPr id="5" name="Freeform 5"/>
          <p:cNvSpPr/>
          <p:nvPr/>
        </p:nvSpPr>
        <p:spPr>
          <a:xfrm>
            <a:off x="0" y="610727"/>
            <a:ext cx="19050000" cy="9857270"/>
          </a:xfrm>
          <a:custGeom>
            <a:avLst/>
            <a:gdLst/>
            <a:ahLst/>
            <a:cxnLst/>
            <a:rect l="l" t="t" r="r" b="b"/>
            <a:pathLst>
              <a:path w="13583044" h="8947830">
                <a:moveTo>
                  <a:pt x="0" y="0"/>
                </a:moveTo>
                <a:lnTo>
                  <a:pt x="13583044" y="0"/>
                </a:lnTo>
                <a:lnTo>
                  <a:pt x="13583044" y="8947830"/>
                </a:lnTo>
                <a:lnTo>
                  <a:pt x="0" y="89478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4000"/>
          </a:p>
        </p:txBody>
      </p:sp>
      <p:sp>
        <p:nvSpPr>
          <p:cNvPr id="6" name="Freeform 6"/>
          <p:cNvSpPr/>
          <p:nvPr/>
        </p:nvSpPr>
        <p:spPr>
          <a:xfrm>
            <a:off x="568024" y="1339170"/>
            <a:ext cx="631588" cy="973035"/>
          </a:xfrm>
          <a:custGeom>
            <a:avLst/>
            <a:gdLst/>
            <a:ahLst/>
            <a:cxnLst/>
            <a:rect l="l" t="t" r="r" b="b"/>
            <a:pathLst>
              <a:path w="631588" h="973035">
                <a:moveTo>
                  <a:pt x="0" y="0"/>
                </a:moveTo>
                <a:lnTo>
                  <a:pt x="631588" y="0"/>
                </a:lnTo>
                <a:lnTo>
                  <a:pt x="631588" y="973035"/>
                </a:lnTo>
                <a:lnTo>
                  <a:pt x="0" y="973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 sz="4000"/>
          </a:p>
        </p:txBody>
      </p:sp>
      <p:sp>
        <p:nvSpPr>
          <p:cNvPr id="7" name="Freeform 7"/>
          <p:cNvSpPr/>
          <p:nvPr/>
        </p:nvSpPr>
        <p:spPr>
          <a:xfrm>
            <a:off x="10820400" y="10052603"/>
            <a:ext cx="1237041" cy="1082411"/>
          </a:xfrm>
          <a:custGeom>
            <a:avLst/>
            <a:gdLst/>
            <a:ahLst/>
            <a:cxnLst/>
            <a:rect l="l" t="t" r="r" b="b"/>
            <a:pathLst>
              <a:path w="1237041" h="1082411">
                <a:moveTo>
                  <a:pt x="0" y="0"/>
                </a:moveTo>
                <a:lnTo>
                  <a:pt x="1237041" y="0"/>
                </a:lnTo>
                <a:lnTo>
                  <a:pt x="1237041" y="1082411"/>
                </a:lnTo>
                <a:lnTo>
                  <a:pt x="0" y="10824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 sz="4000"/>
          </a:p>
        </p:txBody>
      </p:sp>
      <p:sp>
        <p:nvSpPr>
          <p:cNvPr id="8" name="Freeform 8"/>
          <p:cNvSpPr/>
          <p:nvPr/>
        </p:nvSpPr>
        <p:spPr>
          <a:xfrm>
            <a:off x="0" y="8008536"/>
            <a:ext cx="2531832" cy="2907114"/>
          </a:xfrm>
          <a:custGeom>
            <a:avLst/>
            <a:gdLst/>
            <a:ahLst/>
            <a:cxnLst/>
            <a:rect l="l" t="t" r="r" b="b"/>
            <a:pathLst>
              <a:path w="2531832" h="2907114">
                <a:moveTo>
                  <a:pt x="0" y="0"/>
                </a:moveTo>
                <a:lnTo>
                  <a:pt x="2531832" y="0"/>
                </a:lnTo>
                <a:lnTo>
                  <a:pt x="2531832" y="2907114"/>
                </a:lnTo>
                <a:lnTo>
                  <a:pt x="0" y="2907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4000"/>
          </a:p>
        </p:txBody>
      </p:sp>
      <p:sp>
        <p:nvSpPr>
          <p:cNvPr id="9" name="Freeform 9"/>
          <p:cNvSpPr/>
          <p:nvPr/>
        </p:nvSpPr>
        <p:spPr>
          <a:xfrm>
            <a:off x="5715000" y="9495256"/>
            <a:ext cx="2399224" cy="1583488"/>
          </a:xfrm>
          <a:custGeom>
            <a:avLst/>
            <a:gdLst/>
            <a:ahLst/>
            <a:cxnLst/>
            <a:rect l="l" t="t" r="r" b="b"/>
            <a:pathLst>
              <a:path w="2399224" h="1583488">
                <a:moveTo>
                  <a:pt x="0" y="0"/>
                </a:moveTo>
                <a:lnTo>
                  <a:pt x="2399224" y="0"/>
                </a:lnTo>
                <a:lnTo>
                  <a:pt x="2399224" y="1583488"/>
                </a:lnTo>
                <a:lnTo>
                  <a:pt x="0" y="15834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4000"/>
          </a:p>
        </p:txBody>
      </p:sp>
      <p:sp>
        <p:nvSpPr>
          <p:cNvPr id="10" name="Freeform 10"/>
          <p:cNvSpPr/>
          <p:nvPr/>
        </p:nvSpPr>
        <p:spPr>
          <a:xfrm>
            <a:off x="16775957" y="429730"/>
            <a:ext cx="1317733" cy="1197940"/>
          </a:xfrm>
          <a:custGeom>
            <a:avLst/>
            <a:gdLst/>
            <a:ahLst/>
            <a:cxnLst/>
            <a:rect l="l" t="t" r="r" b="b"/>
            <a:pathLst>
              <a:path w="1317733" h="1197940">
                <a:moveTo>
                  <a:pt x="0" y="0"/>
                </a:moveTo>
                <a:lnTo>
                  <a:pt x="1317733" y="0"/>
                </a:lnTo>
                <a:lnTo>
                  <a:pt x="1317733" y="1197940"/>
                </a:lnTo>
                <a:lnTo>
                  <a:pt x="0" y="11979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4000"/>
          </a:p>
        </p:txBody>
      </p:sp>
      <p:sp>
        <p:nvSpPr>
          <p:cNvPr id="12" name="TextBox 12"/>
          <p:cNvSpPr txBox="1"/>
          <p:nvPr/>
        </p:nvSpPr>
        <p:spPr>
          <a:xfrm>
            <a:off x="1028700" y="1678203"/>
            <a:ext cx="7519747" cy="1023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66"/>
              </a:lnSpc>
            </a:pPr>
            <a:r>
              <a:rPr lang="en-US" sz="4000" spc="654" dirty="0">
                <a:solidFill>
                  <a:srgbClr val="FFFFFF"/>
                </a:solidFill>
                <a:latin typeface="UTM Avo" panose="02040603050506020204" pitchFamily="18" charset="0"/>
                <a:ea typeface="Cranberry"/>
                <a:cs typeface="Cranberry"/>
                <a:sym typeface="Cranberry"/>
              </a:rPr>
              <a:t>Background</a:t>
            </a:r>
          </a:p>
        </p:txBody>
      </p:sp>
      <p:sp>
        <p:nvSpPr>
          <p:cNvPr id="4" name="Freeform 4"/>
          <p:cNvSpPr/>
          <p:nvPr/>
        </p:nvSpPr>
        <p:spPr>
          <a:xfrm>
            <a:off x="15549058" y="5755935"/>
            <a:ext cx="2913719" cy="4296668"/>
          </a:xfrm>
          <a:custGeom>
            <a:avLst/>
            <a:gdLst/>
            <a:ahLst/>
            <a:cxnLst/>
            <a:rect l="l" t="t" r="r" b="b"/>
            <a:pathLst>
              <a:path w="5120980" h="8679627">
                <a:moveTo>
                  <a:pt x="0" y="0"/>
                </a:moveTo>
                <a:lnTo>
                  <a:pt x="5120980" y="0"/>
                </a:lnTo>
                <a:lnTo>
                  <a:pt x="5120980" y="8679627"/>
                </a:lnTo>
                <a:lnTo>
                  <a:pt x="0" y="86796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vi-VN" sz="40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94BFA92-5115-D1FF-E1A8-8F64C0BD658D}"/>
              </a:ext>
            </a:extLst>
          </p:cNvPr>
          <p:cNvGrpSpPr/>
          <p:nvPr/>
        </p:nvGrpSpPr>
        <p:grpSpPr>
          <a:xfrm>
            <a:off x="85748" y="76200"/>
            <a:ext cx="1927856" cy="711694"/>
            <a:chOff x="85748" y="76200"/>
            <a:chExt cx="1927856" cy="71169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C1F0D79-AFA6-792E-B3AC-52AF0BD80130}"/>
                </a:ext>
              </a:extLst>
            </p:cNvPr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19" name="Rounded Rectangle 34">
                <a:extLst>
                  <a:ext uri="{FF2B5EF4-FFF2-40B4-BE49-F238E27FC236}">
                    <a16:creationId xmlns:a16="http://schemas.microsoft.com/office/drawing/2014/main" id="{5F6F0BBE-0430-661F-7BD0-548DD96AC078}"/>
                  </a:ext>
                </a:extLst>
              </p:cNvPr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000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F17F5C7-A031-2884-EC5B-5F80DD0B5927}"/>
                  </a:ext>
                </a:extLst>
              </p:cNvPr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000" b="1">
                  <a:solidFill>
                    <a:srgbClr val="000000"/>
                  </a:solidFill>
                  <a:latin typeface="UTM Avo" panose="02040603050506020204" pitchFamily="18" charset="0"/>
                  <a:cs typeface="Calibri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9347870-064F-A7EF-0C6A-B7C1E7F275F7}"/>
                </a:ext>
              </a:extLst>
            </p:cNvPr>
            <p:cNvGrpSpPr/>
            <p:nvPr/>
          </p:nvGrpSpPr>
          <p:grpSpPr>
            <a:xfrm>
              <a:off x="153037" y="76200"/>
              <a:ext cx="1860567" cy="711694"/>
              <a:chOff x="-651821" y="-231732"/>
              <a:chExt cx="1860567" cy="711694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EFE34FC-BBC6-2E8E-5C0E-D3FB2FCA8CC8}"/>
                  </a:ext>
                </a:extLst>
              </p:cNvPr>
              <p:cNvSpPr txBox="1"/>
              <p:nvPr/>
            </p:nvSpPr>
            <p:spPr>
              <a:xfrm>
                <a:off x="-651821" y="-231732"/>
                <a:ext cx="50206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000000"/>
                    </a:solidFill>
                    <a:latin typeface="UTM Avo" panose="02040603050506020204" pitchFamily="18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2DC238-B08F-DC74-AFA1-ADF9448E34B2}"/>
                  </a:ext>
                </a:extLst>
              </p:cNvPr>
              <p:cNvSpPr txBox="1"/>
              <p:nvPr/>
            </p:nvSpPr>
            <p:spPr>
              <a:xfrm>
                <a:off x="-245978" y="-227924"/>
                <a:ext cx="145472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Đọc</a:t>
                </a:r>
                <a:endParaRPr lang="en-US" sz="4000" b="1" dirty="0">
                  <a:solidFill>
                    <a:srgbClr val="FFFFFF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2727209-F258-4D4E-A478-D659D6DE98C2}"/>
              </a:ext>
            </a:extLst>
          </p:cNvPr>
          <p:cNvSpPr txBox="1"/>
          <p:nvPr/>
        </p:nvSpPr>
        <p:spPr>
          <a:xfrm flipH="1">
            <a:off x="6348851" y="1051309"/>
            <a:ext cx="4876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55D8911-7298-6DF2-C447-037680DF86E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39555" y="1808922"/>
            <a:ext cx="2167696" cy="155253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08B5E7C-238D-EB72-254E-CCA9DE820ABD}"/>
              </a:ext>
            </a:extLst>
          </p:cNvPr>
          <p:cNvGrpSpPr/>
          <p:nvPr/>
        </p:nvGrpSpPr>
        <p:grpSpPr>
          <a:xfrm>
            <a:off x="1600200" y="3908944"/>
            <a:ext cx="14254416" cy="4537758"/>
            <a:chOff x="304800" y="1327218"/>
            <a:chExt cx="8406937" cy="305875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AF695DF-63C3-9A25-9383-ECCA6148B45D}"/>
                </a:ext>
              </a:extLst>
            </p:cNvPr>
            <p:cNvGrpSpPr/>
            <p:nvPr/>
          </p:nvGrpSpPr>
          <p:grpSpPr>
            <a:xfrm>
              <a:off x="304800" y="1752600"/>
              <a:ext cx="3250275" cy="2595892"/>
              <a:chOff x="304800" y="1752600"/>
              <a:chExt cx="3250275" cy="2595892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EBC86AA-9946-E870-A279-DC2767E1E054}"/>
                  </a:ext>
                </a:extLst>
              </p:cNvPr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0" b="1" i="0" u="none" strike="noStrike" kern="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E107431-D9DA-29C3-427D-3AC0BE680E5B}"/>
                  </a:ext>
                </a:extLst>
              </p:cNvPr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0" b="1" i="0" u="none" strike="noStrike" kern="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8A9196B-8097-7CC8-242D-81CDD871B7FA}"/>
                  </a:ext>
                </a:extLst>
              </p:cNvPr>
              <p:cNvSpPr/>
              <p:nvPr/>
            </p:nvSpPr>
            <p:spPr bwMode="auto">
              <a:xfrm>
                <a:off x="304801" y="2821173"/>
                <a:ext cx="3250274" cy="1527319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0" b="1" i="0" u="none" strike="noStrike" kern="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F13668-EE86-5F10-FD60-4AEA31B271BE}"/>
                </a:ext>
              </a:extLst>
            </p:cNvPr>
            <p:cNvSpPr txBox="1"/>
            <p:nvPr/>
          </p:nvSpPr>
          <p:spPr>
            <a:xfrm>
              <a:off x="1798018" y="2743317"/>
              <a:ext cx="906842" cy="1618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9618807-E630-A183-785D-8530BB851DB8}"/>
                </a:ext>
              </a:extLst>
            </p:cNvPr>
            <p:cNvSpPr txBox="1"/>
            <p:nvPr/>
          </p:nvSpPr>
          <p:spPr>
            <a:xfrm flipH="1">
              <a:off x="1106382" y="2763743"/>
              <a:ext cx="487681" cy="1618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1B9A19-C35C-8C15-B7D3-16FE45EE827D}"/>
                </a:ext>
              </a:extLst>
            </p:cNvPr>
            <p:cNvSpPr txBox="1"/>
            <p:nvPr/>
          </p:nvSpPr>
          <p:spPr>
            <a:xfrm>
              <a:off x="2383150" y="1367119"/>
              <a:ext cx="906842" cy="1618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C5BFDF1-827F-D942-A1AE-84F8BDB0A88E}"/>
                </a:ext>
              </a:extLst>
            </p:cNvPr>
            <p:cNvSpPr txBox="1"/>
            <p:nvPr/>
          </p:nvSpPr>
          <p:spPr>
            <a:xfrm flipH="1">
              <a:off x="626038" y="1327218"/>
              <a:ext cx="487681" cy="1618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AA1F892-BE24-3E2A-E54A-450EF1455388}"/>
                </a:ext>
              </a:extLst>
            </p:cNvPr>
            <p:cNvGrpSpPr/>
            <p:nvPr/>
          </p:nvGrpSpPr>
          <p:grpSpPr>
            <a:xfrm>
              <a:off x="5461462" y="1836001"/>
              <a:ext cx="3250275" cy="2512491"/>
              <a:chOff x="304800" y="1752600"/>
              <a:chExt cx="3250275" cy="2512491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69CA446-CB2E-5B0F-B3EF-9A62BACE0247}"/>
                  </a:ext>
                </a:extLst>
              </p:cNvPr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0" b="1" i="0" u="none" strike="noStrike" kern="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080E673-C010-D33C-3BC2-B3002E396BAA}"/>
                  </a:ext>
                </a:extLst>
              </p:cNvPr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0" b="1" i="0" u="none" strike="noStrike" kern="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5BF5CE8-0BC6-0513-5174-933F29783BFF}"/>
                  </a:ext>
                </a:extLst>
              </p:cNvPr>
              <p:cNvSpPr/>
              <p:nvPr/>
            </p:nvSpPr>
            <p:spPr bwMode="auto">
              <a:xfrm>
                <a:off x="304801" y="2817282"/>
                <a:ext cx="3250274" cy="1447809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0" b="1" i="0" u="none" strike="noStrike" kern="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29F3674-1A41-D49B-DDEA-D3722DFAC8F7}"/>
                </a:ext>
              </a:extLst>
            </p:cNvPr>
            <p:cNvSpPr txBox="1"/>
            <p:nvPr/>
          </p:nvSpPr>
          <p:spPr>
            <a:xfrm>
              <a:off x="6973369" y="2767770"/>
              <a:ext cx="906842" cy="1618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á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823AD25-CD17-1401-7A27-149C3D221E29}"/>
                </a:ext>
              </a:extLst>
            </p:cNvPr>
            <p:cNvSpPr txBox="1"/>
            <p:nvPr/>
          </p:nvSpPr>
          <p:spPr>
            <a:xfrm flipH="1">
              <a:off x="6299464" y="2747955"/>
              <a:ext cx="487681" cy="1618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63C2239-044B-DDC5-2068-134182FC7A7A}"/>
                </a:ext>
              </a:extLst>
            </p:cNvPr>
            <p:cNvSpPr txBox="1"/>
            <p:nvPr/>
          </p:nvSpPr>
          <p:spPr>
            <a:xfrm>
              <a:off x="7201217" y="1432431"/>
              <a:ext cx="1256646" cy="1618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a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9728665-3AE5-6E46-723E-59A819AC3740}"/>
                </a:ext>
              </a:extLst>
            </p:cNvPr>
            <p:cNvSpPr txBox="1"/>
            <p:nvPr/>
          </p:nvSpPr>
          <p:spPr>
            <a:xfrm flipH="1">
              <a:off x="5877260" y="1412616"/>
              <a:ext cx="487681" cy="1618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5867333" y="228930"/>
            <a:ext cx="1278702" cy="799770"/>
          </a:xfrm>
          <a:custGeom>
            <a:avLst/>
            <a:gdLst/>
            <a:ahLst/>
            <a:cxnLst/>
            <a:rect l="l" t="t" r="r" b="b"/>
            <a:pathLst>
              <a:path w="1278702" h="799770">
                <a:moveTo>
                  <a:pt x="0" y="0"/>
                </a:moveTo>
                <a:lnTo>
                  <a:pt x="1278702" y="0"/>
                </a:lnTo>
                <a:lnTo>
                  <a:pt x="1278702" y="799770"/>
                </a:lnTo>
                <a:lnTo>
                  <a:pt x="0" y="7997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7259300" y="3677717"/>
            <a:ext cx="1062381" cy="903989"/>
          </a:xfrm>
          <a:custGeom>
            <a:avLst/>
            <a:gdLst/>
            <a:ahLst/>
            <a:cxnLst/>
            <a:rect l="l" t="t" r="r" b="b"/>
            <a:pathLst>
              <a:path w="1062381" h="903989">
                <a:moveTo>
                  <a:pt x="0" y="0"/>
                </a:moveTo>
                <a:lnTo>
                  <a:pt x="1062381" y="0"/>
                </a:lnTo>
                <a:lnTo>
                  <a:pt x="1062381" y="903990"/>
                </a:lnTo>
                <a:lnTo>
                  <a:pt x="0" y="9039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0" y="6925538"/>
            <a:ext cx="18637554" cy="5754345"/>
          </a:xfrm>
          <a:custGeom>
            <a:avLst/>
            <a:gdLst/>
            <a:ahLst/>
            <a:cxnLst/>
            <a:rect l="l" t="t" r="r" b="b"/>
            <a:pathLst>
              <a:path w="18637554" h="5754345">
                <a:moveTo>
                  <a:pt x="0" y="0"/>
                </a:moveTo>
                <a:lnTo>
                  <a:pt x="18637554" y="0"/>
                </a:lnTo>
                <a:lnTo>
                  <a:pt x="18637554" y="5754345"/>
                </a:lnTo>
                <a:lnTo>
                  <a:pt x="0" y="57543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flipV="1">
            <a:off x="2105351" y="1028700"/>
            <a:ext cx="14622759" cy="9632742"/>
          </a:xfrm>
          <a:custGeom>
            <a:avLst/>
            <a:gdLst/>
            <a:ahLst/>
            <a:cxnLst/>
            <a:rect l="l" t="t" r="r" b="b"/>
            <a:pathLst>
              <a:path w="14622759" h="9632742">
                <a:moveTo>
                  <a:pt x="0" y="9632742"/>
                </a:moveTo>
                <a:lnTo>
                  <a:pt x="14622759" y="9632742"/>
                </a:lnTo>
                <a:lnTo>
                  <a:pt x="14622759" y="0"/>
                </a:lnTo>
                <a:lnTo>
                  <a:pt x="0" y="0"/>
                </a:lnTo>
                <a:lnTo>
                  <a:pt x="0" y="963274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212888" y="366135"/>
            <a:ext cx="1131606" cy="1743371"/>
          </a:xfrm>
          <a:custGeom>
            <a:avLst/>
            <a:gdLst/>
            <a:ahLst/>
            <a:cxnLst/>
            <a:rect l="l" t="t" r="r" b="b"/>
            <a:pathLst>
              <a:path w="1131606" h="1743371">
                <a:moveTo>
                  <a:pt x="0" y="0"/>
                </a:moveTo>
                <a:lnTo>
                  <a:pt x="1131606" y="0"/>
                </a:lnTo>
                <a:lnTo>
                  <a:pt x="1131606" y="1743371"/>
                </a:lnTo>
                <a:lnTo>
                  <a:pt x="0" y="17433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4698481" y="256759"/>
            <a:ext cx="1237041" cy="1082411"/>
          </a:xfrm>
          <a:custGeom>
            <a:avLst/>
            <a:gdLst/>
            <a:ahLst/>
            <a:cxnLst/>
            <a:rect l="l" t="t" r="r" b="b"/>
            <a:pathLst>
              <a:path w="1237041" h="1082411">
                <a:moveTo>
                  <a:pt x="0" y="0"/>
                </a:moveTo>
                <a:lnTo>
                  <a:pt x="1237041" y="0"/>
                </a:lnTo>
                <a:lnTo>
                  <a:pt x="1237041" y="1082411"/>
                </a:lnTo>
                <a:lnTo>
                  <a:pt x="0" y="10824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4398830" y="5579986"/>
            <a:ext cx="3889170" cy="4707014"/>
          </a:xfrm>
          <a:custGeom>
            <a:avLst/>
            <a:gdLst/>
            <a:ahLst/>
            <a:cxnLst/>
            <a:rect l="l" t="t" r="r" b="b"/>
            <a:pathLst>
              <a:path w="3889170" h="4707014">
                <a:moveTo>
                  <a:pt x="0" y="0"/>
                </a:moveTo>
                <a:lnTo>
                  <a:pt x="3889170" y="0"/>
                </a:lnTo>
                <a:lnTo>
                  <a:pt x="3889170" y="4707014"/>
                </a:lnTo>
                <a:lnTo>
                  <a:pt x="0" y="47070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-3737038" y="2771775"/>
            <a:ext cx="6902577" cy="8229600"/>
          </a:xfrm>
          <a:custGeom>
            <a:avLst/>
            <a:gdLst/>
            <a:ahLst/>
            <a:cxnLst/>
            <a:rect l="l" t="t" r="r" b="b"/>
            <a:pathLst>
              <a:path w="6902577" h="8229600">
                <a:moveTo>
                  <a:pt x="0" y="0"/>
                </a:moveTo>
                <a:lnTo>
                  <a:pt x="6902577" y="0"/>
                </a:lnTo>
                <a:lnTo>
                  <a:pt x="69025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>
            <a:off x="5384127" y="2342425"/>
            <a:ext cx="7519747" cy="1335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66"/>
              </a:lnSpc>
            </a:pPr>
            <a:r>
              <a:rPr lang="en-US" sz="7358" spc="654">
                <a:solidFill>
                  <a:srgbClr val="FFFFFF"/>
                </a:solidFill>
                <a:latin typeface="Cranberry"/>
                <a:ea typeface="Cranberry"/>
                <a:cs typeface="Cranberry"/>
                <a:sym typeface="Cranberry"/>
              </a:rPr>
              <a:t>Problems</a:t>
            </a: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81FEAFD8-9AA6-F1B0-8DB8-1B62437CC4FE}"/>
              </a:ext>
            </a:extLst>
          </p:cNvPr>
          <p:cNvSpPr/>
          <p:nvPr/>
        </p:nvSpPr>
        <p:spPr>
          <a:xfrm>
            <a:off x="4800600" y="5295900"/>
            <a:ext cx="8382000" cy="4991100"/>
          </a:xfrm>
          <a:custGeom>
            <a:avLst/>
            <a:gdLst/>
            <a:ahLst/>
            <a:cxnLst/>
            <a:rect l="l" t="t" r="r" b="b"/>
            <a:pathLst>
              <a:path w="12934538" h="8229600">
                <a:moveTo>
                  <a:pt x="0" y="0"/>
                </a:moveTo>
                <a:lnTo>
                  <a:pt x="12934538" y="0"/>
                </a:lnTo>
                <a:lnTo>
                  <a:pt x="129345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AC8013B-56A6-3C71-6E05-39EB4B5413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62972" y="2836433"/>
            <a:ext cx="12168671" cy="19447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9785070" y="451995"/>
            <a:ext cx="1278702" cy="799770"/>
          </a:xfrm>
          <a:custGeom>
            <a:avLst/>
            <a:gdLst/>
            <a:ahLst/>
            <a:cxnLst/>
            <a:rect l="l" t="t" r="r" b="b"/>
            <a:pathLst>
              <a:path w="1278702" h="799770">
                <a:moveTo>
                  <a:pt x="0" y="0"/>
                </a:moveTo>
                <a:lnTo>
                  <a:pt x="1278702" y="0"/>
                </a:lnTo>
                <a:lnTo>
                  <a:pt x="1278702" y="799769"/>
                </a:lnTo>
                <a:lnTo>
                  <a:pt x="0" y="7997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3365698" y="0"/>
            <a:ext cx="1062381" cy="903989"/>
          </a:xfrm>
          <a:custGeom>
            <a:avLst/>
            <a:gdLst/>
            <a:ahLst/>
            <a:cxnLst/>
            <a:rect l="l" t="t" r="r" b="b"/>
            <a:pathLst>
              <a:path w="1062381" h="903989">
                <a:moveTo>
                  <a:pt x="0" y="0"/>
                </a:moveTo>
                <a:lnTo>
                  <a:pt x="1062380" y="0"/>
                </a:lnTo>
                <a:lnTo>
                  <a:pt x="1062380" y="903989"/>
                </a:lnTo>
                <a:lnTo>
                  <a:pt x="0" y="9039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0" y="6925538"/>
            <a:ext cx="18637554" cy="5754345"/>
          </a:xfrm>
          <a:custGeom>
            <a:avLst/>
            <a:gdLst/>
            <a:ahLst/>
            <a:cxnLst/>
            <a:rect l="l" t="t" r="r" b="b"/>
            <a:pathLst>
              <a:path w="18637554" h="5754345">
                <a:moveTo>
                  <a:pt x="0" y="0"/>
                </a:moveTo>
                <a:lnTo>
                  <a:pt x="18637554" y="0"/>
                </a:lnTo>
                <a:lnTo>
                  <a:pt x="18637554" y="5754345"/>
                </a:lnTo>
                <a:lnTo>
                  <a:pt x="0" y="57543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flipH="1" flipV="1">
            <a:off x="-523577" y="47220"/>
            <a:ext cx="18555701" cy="10282156"/>
          </a:xfrm>
          <a:custGeom>
            <a:avLst/>
            <a:gdLst/>
            <a:ahLst/>
            <a:cxnLst/>
            <a:rect l="l" t="t" r="r" b="b"/>
            <a:pathLst>
              <a:path w="14622759" h="9632742">
                <a:moveTo>
                  <a:pt x="14622759" y="9632742"/>
                </a:moveTo>
                <a:lnTo>
                  <a:pt x="0" y="9632742"/>
                </a:lnTo>
                <a:lnTo>
                  <a:pt x="0" y="0"/>
                </a:lnTo>
                <a:lnTo>
                  <a:pt x="14622759" y="0"/>
                </a:lnTo>
                <a:lnTo>
                  <a:pt x="14622759" y="963274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443250" y="381676"/>
            <a:ext cx="678057" cy="1044626"/>
          </a:xfrm>
          <a:custGeom>
            <a:avLst/>
            <a:gdLst/>
            <a:ahLst/>
            <a:cxnLst/>
            <a:rect l="l" t="t" r="r" b="b"/>
            <a:pathLst>
              <a:path w="678057" h="1044626">
                <a:moveTo>
                  <a:pt x="0" y="0"/>
                </a:moveTo>
                <a:lnTo>
                  <a:pt x="678057" y="0"/>
                </a:lnTo>
                <a:lnTo>
                  <a:pt x="678057" y="1044626"/>
                </a:lnTo>
                <a:lnTo>
                  <a:pt x="0" y="10446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975760" y="6886159"/>
            <a:ext cx="1237041" cy="1082411"/>
          </a:xfrm>
          <a:custGeom>
            <a:avLst/>
            <a:gdLst/>
            <a:ahLst/>
            <a:cxnLst/>
            <a:rect l="l" t="t" r="r" b="b"/>
            <a:pathLst>
              <a:path w="1237041" h="1082411">
                <a:moveTo>
                  <a:pt x="0" y="0"/>
                </a:moveTo>
                <a:lnTo>
                  <a:pt x="1237041" y="0"/>
                </a:lnTo>
                <a:lnTo>
                  <a:pt x="1237041" y="1082411"/>
                </a:lnTo>
                <a:lnTo>
                  <a:pt x="0" y="10824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-154026" y="7714889"/>
            <a:ext cx="1733863" cy="2019300"/>
          </a:xfrm>
          <a:custGeom>
            <a:avLst/>
            <a:gdLst/>
            <a:ahLst/>
            <a:cxnLst/>
            <a:rect l="l" t="t" r="r" b="b"/>
            <a:pathLst>
              <a:path w="3585262" h="6038336">
                <a:moveTo>
                  <a:pt x="0" y="0"/>
                </a:moveTo>
                <a:lnTo>
                  <a:pt x="3585262" y="0"/>
                </a:lnTo>
                <a:lnTo>
                  <a:pt x="3585262" y="6038336"/>
                </a:lnTo>
                <a:lnTo>
                  <a:pt x="0" y="60383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7327525" y="133864"/>
            <a:ext cx="678057" cy="1959266"/>
          </a:xfrm>
          <a:custGeom>
            <a:avLst/>
            <a:gdLst/>
            <a:ahLst/>
            <a:cxnLst/>
            <a:rect l="l" t="t" r="r" b="b"/>
            <a:pathLst>
              <a:path w="1198436" h="4114800">
                <a:moveTo>
                  <a:pt x="0" y="0"/>
                </a:moveTo>
                <a:lnTo>
                  <a:pt x="1198435" y="0"/>
                </a:lnTo>
                <a:lnTo>
                  <a:pt x="11984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2"/>
          <p:cNvSpPr txBox="1"/>
          <p:nvPr/>
        </p:nvSpPr>
        <p:spPr>
          <a:xfrm>
            <a:off x="5656857" y="2093130"/>
            <a:ext cx="7519747" cy="1335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66"/>
              </a:lnSpc>
            </a:pPr>
            <a:r>
              <a:rPr lang="en-US" sz="7358" spc="654">
                <a:solidFill>
                  <a:srgbClr val="FFFFFF"/>
                </a:solidFill>
                <a:latin typeface="Cranberry"/>
                <a:ea typeface="Cranberry"/>
                <a:cs typeface="Cranberry"/>
                <a:sym typeface="Cranberry"/>
              </a:rPr>
              <a:t>process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F5433B-9C18-90F0-17B3-9DC3F3F2BFF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92930" y="1179750"/>
            <a:ext cx="14325600" cy="32095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29C68D2-3487-6C2A-FF57-7F01A7CDDC5E}"/>
              </a:ext>
            </a:extLst>
          </p:cNvPr>
          <p:cNvSpPr txBox="1"/>
          <p:nvPr/>
        </p:nvSpPr>
        <p:spPr>
          <a:xfrm>
            <a:off x="3365698" y="1971860"/>
            <a:ext cx="12567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Em </a:t>
            </a:r>
            <a:r>
              <a:rPr lang="en-US" sz="6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hãy</a:t>
            </a:r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tạo</a:t>
            </a:r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mới</a:t>
            </a:r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âm</a:t>
            </a:r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C</a:t>
            </a:r>
            <a:endParaRPr lang="vi-VN" sz="6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58A06B8-89F9-8B2E-BB54-12B5089BEEAC}"/>
              </a:ext>
            </a:extLst>
          </p:cNvPr>
          <p:cNvGrpSpPr/>
          <p:nvPr/>
        </p:nvGrpSpPr>
        <p:grpSpPr>
          <a:xfrm>
            <a:off x="1440521" y="5092895"/>
            <a:ext cx="15185685" cy="1323439"/>
            <a:chOff x="282915" y="4191000"/>
            <a:chExt cx="8408987" cy="1323439"/>
          </a:xfrm>
        </p:grpSpPr>
        <p:sp>
          <p:nvSpPr>
            <p:cNvPr id="19" name="Rectangle 11">
              <a:extLst>
                <a:ext uri="{FF2B5EF4-FFF2-40B4-BE49-F238E27FC236}">
                  <a16:creationId xmlns:a16="http://schemas.microsoft.com/office/drawing/2014/main" id="{1F2645B5-C7FD-459F-7684-A4BC48BFB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7727" y="4191000"/>
              <a:ext cx="792163" cy="1323439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8000" b="1" dirty="0">
                  <a:solidFill>
                    <a:srgbClr val="006600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67CBB578-93DC-F540-FAA5-63995C7D30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727" y="4191000"/>
              <a:ext cx="792163" cy="1323439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8000" b="1" dirty="0">
                  <a:solidFill>
                    <a:srgbClr val="006600"/>
                  </a:solidFill>
                  <a:latin typeface="UTM Avo" panose="02040603050506020204" pitchFamily="18" charset="0"/>
                </a:rPr>
                <a:t>c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B906913-9299-93C4-5111-B147CC8DD9A0}"/>
                </a:ext>
              </a:extLst>
            </p:cNvPr>
            <p:cNvCxnSpPr/>
            <p:nvPr/>
          </p:nvCxnSpPr>
          <p:spPr>
            <a:xfrm>
              <a:off x="4100852" y="4852719"/>
              <a:ext cx="396875" cy="0"/>
            </a:xfrm>
            <a:prstGeom prst="straightConnector1">
              <a:avLst/>
            </a:prstGeom>
            <a:ln w="28575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942C65A4-42D5-648B-FF41-2B92F1F2A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915" y="4191000"/>
              <a:ext cx="3716337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M:   </a:t>
              </a:r>
              <a:r>
                <a:rPr lang="en-US" sz="8000" b="1" dirty="0" err="1">
                  <a:solidFill>
                    <a:srgbClr val="006600"/>
                  </a:solidFill>
                  <a:latin typeface="UTM Avo" panose="02040603050506020204" pitchFamily="18" charset="0"/>
                </a:rPr>
                <a:t>cà</a:t>
              </a:r>
              <a:endParaRPr lang="en-US" sz="8000" b="1" dirty="0">
                <a:solidFill>
                  <a:srgbClr val="0066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Rectangle 11">
              <a:extLst>
                <a:ext uri="{FF2B5EF4-FFF2-40B4-BE49-F238E27FC236}">
                  <a16:creationId xmlns:a16="http://schemas.microsoft.com/office/drawing/2014/main" id="{619FC6F5-6284-62F1-65BE-C3283CF5A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6115" y="4191000"/>
              <a:ext cx="1855787" cy="1323439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80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cà</a:t>
              </a:r>
              <a:endParaRPr lang="en-US" sz="80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D64FC3E-A07D-7958-B4C7-49761DE3898C}"/>
                </a:ext>
              </a:extLst>
            </p:cNvPr>
            <p:cNvCxnSpPr/>
            <p:nvPr/>
          </p:nvCxnSpPr>
          <p:spPr>
            <a:xfrm>
              <a:off x="6461033" y="4852719"/>
              <a:ext cx="396875" cy="0"/>
            </a:xfrm>
            <a:prstGeom prst="straightConnector1">
              <a:avLst/>
            </a:prstGeom>
            <a:ln w="28575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11">
              <a:extLst>
                <a:ext uri="{FF2B5EF4-FFF2-40B4-BE49-F238E27FC236}">
                  <a16:creationId xmlns:a16="http://schemas.microsoft.com/office/drawing/2014/main" id="{6F8E8494-37A1-E9FD-D4BD-48C6E66C0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870" y="4191000"/>
              <a:ext cx="792163" cy="1323439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8000" b="1">
                <a:solidFill>
                  <a:srgbClr val="0000CC"/>
                </a:solidFill>
                <a:latin typeface="UTM AvI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D72BA2C-2E1E-148E-8C6D-9ECB6F4D7795}"/>
                </a:ext>
              </a:extLst>
            </p:cNvPr>
            <p:cNvCxnSpPr/>
            <p:nvPr/>
          </p:nvCxnSpPr>
          <p:spPr>
            <a:xfrm>
              <a:off x="5289890" y="4852719"/>
              <a:ext cx="396875" cy="0"/>
            </a:xfrm>
            <a:prstGeom prst="straightConnector1">
              <a:avLst/>
            </a:prstGeom>
            <a:ln w="28575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CAD3893-D4CD-F47D-0E32-3B5FACB7A8BA}"/>
                </a:ext>
              </a:extLst>
            </p:cNvPr>
            <p:cNvCxnSpPr/>
            <p:nvPr/>
          </p:nvCxnSpPr>
          <p:spPr bwMode="auto">
            <a:xfrm>
              <a:off x="5965170" y="4630995"/>
              <a:ext cx="184852" cy="8255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83D2A6D-2227-CFD6-DA50-27E52B16FC7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63201" y="7038085"/>
            <a:ext cx="6072656" cy="31040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196</Words>
  <Application>Microsoft Office PowerPoint</Application>
  <PresentationFormat>Custom</PresentationFormat>
  <Paragraphs>114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UNI Tap Viet 0</vt:lpstr>
      <vt:lpstr>Calibri</vt:lpstr>
      <vt:lpstr>UTM AvI</vt:lpstr>
      <vt:lpstr>Cranberry</vt:lpstr>
      <vt:lpstr>Times New Roman</vt:lpstr>
      <vt:lpstr>SVN-Newton</vt:lpstr>
      <vt:lpstr>UTM Avo</vt:lpstr>
      <vt:lpstr>Aptos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Windows 11</cp:lastModifiedBy>
  <cp:revision>9</cp:revision>
  <dcterms:created xsi:type="dcterms:W3CDTF">2006-08-16T00:00:00Z</dcterms:created>
  <dcterms:modified xsi:type="dcterms:W3CDTF">2025-09-22T05:39:35Z</dcterms:modified>
  <dc:identifier>DAGtYTFxNBU</dc:identifier>
</cp:coreProperties>
</file>