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2" r:id="rId6"/>
    <p:sldMasterId id="2147483685" r:id="rId7"/>
  </p:sldMasterIdLst>
  <p:notesMasterIdLst>
    <p:notesMasterId r:id="rId33"/>
  </p:notesMasterIdLst>
  <p:sldIdLst>
    <p:sldId id="260" r:id="rId8"/>
    <p:sldId id="417" r:id="rId9"/>
    <p:sldId id="416" r:id="rId10"/>
    <p:sldId id="422" r:id="rId11"/>
    <p:sldId id="423" r:id="rId12"/>
    <p:sldId id="420" r:id="rId13"/>
    <p:sldId id="421" r:id="rId14"/>
    <p:sldId id="256" r:id="rId15"/>
    <p:sldId id="424" r:id="rId16"/>
    <p:sldId id="395" r:id="rId17"/>
    <p:sldId id="426" r:id="rId18"/>
    <p:sldId id="425" r:id="rId19"/>
    <p:sldId id="430" r:id="rId20"/>
    <p:sldId id="428" r:id="rId21"/>
    <p:sldId id="427" r:id="rId22"/>
    <p:sldId id="431" r:id="rId23"/>
    <p:sldId id="434" r:id="rId24"/>
    <p:sldId id="436" r:id="rId25"/>
    <p:sldId id="429" r:id="rId26"/>
    <p:sldId id="438" r:id="rId27"/>
    <p:sldId id="439" r:id="rId28"/>
    <p:sldId id="440" r:id="rId29"/>
    <p:sldId id="441" r:id="rId30"/>
    <p:sldId id="418" r:id="rId31"/>
    <p:sldId id="44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87CA"/>
    <a:srgbClr val="FF0066"/>
    <a:srgbClr val="CCFFFF"/>
    <a:srgbClr val="EB8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40" autoAdjust="0"/>
    <p:restoredTop sz="94660"/>
  </p:normalViewPr>
  <p:slideViewPr>
    <p:cSldViewPr snapToGrid="0">
      <p:cViewPr varScale="1">
        <p:scale>
          <a:sx n="62" d="100"/>
          <a:sy n="62" d="100"/>
        </p:scale>
        <p:origin x="14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8859BC-9A7D-469E-85F0-9FD89EB11814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272B5-47C7-4F15-B651-D2095F7F9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95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https://www.youtube.com/watch?v=zb-J0BuZMEY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3272B5-47C7-4F15-B651-D2095F7F937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103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DBCCA-667A-47DE-834B-07468BFD92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21F898-A1E2-4258-8E03-D0899774A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8CCDEA-A038-4536-9716-BC3DF3F75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FBBD0-5095-4817-90D3-E1D89D6B5ADB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748E04-3119-47D6-9B7D-454118605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D5FAA-444E-409F-9A92-EFCB51757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FB9B7-E5E8-419E-9211-28120E86E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497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8B35E-79D1-4BD0-BCB2-0D6332F3E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CEFF67-44A0-43F3-AE3F-DF99A4C918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F9C8A6-999E-487D-ACFB-1BA214FF3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FBBD0-5095-4817-90D3-E1D89D6B5ADB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BD0B7-4968-419E-A8D1-B3CDB311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1BB3E-EAC4-4D1C-87F4-A21E2F7ED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FB9B7-E5E8-419E-9211-28120E86E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855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815109-289B-4401-A861-C0DCEA931B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3CD265-9ADC-4296-A52F-86935A3D8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864E7F-5EDD-4679-88E0-CE0763EDB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FBBD0-5095-4817-90D3-E1D89D6B5ADB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80B41-55A4-4BBF-95C0-CED643196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E281A1-9158-487D-B8F5-0A85057D9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FB9B7-E5E8-419E-9211-28120E86E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299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6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17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0862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5592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37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1808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9542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630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19BAE-B706-45E8-939B-FC8DFFAFB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4C38A-6BD5-402B-BD56-2185F540E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C4A19-CA25-411A-9BDF-6360DA571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FBBD0-5095-4817-90D3-E1D89D6B5ADB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B7C94-5BC5-4479-9A22-A60FE461E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CE346-F8AC-458D-9DAC-BB506E15C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FB9B7-E5E8-419E-9211-28120E86E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541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772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348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21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27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C09346E-55BB-4A4A-9C90-DFD1FCFCC28B}"/>
              </a:ext>
            </a:extLst>
          </p:cNvPr>
          <p:cNvGrpSpPr/>
          <p:nvPr userDrawn="1"/>
        </p:nvGrpSpPr>
        <p:grpSpPr>
          <a:xfrm>
            <a:off x="-3616463" y="-706120"/>
            <a:ext cx="3693939" cy="3889007"/>
            <a:chOff x="-4189159" y="-216676"/>
            <a:chExt cx="4688230" cy="493580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63F86BE-A770-45B2-8187-2C4BAFA1164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2860B260-8726-489E-AE2D-3554BE0A929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0963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4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2845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30A28BB-B7CF-4106-A02E-91E1F33F57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4189159" y="3451050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7123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716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5270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013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7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6723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A8783-7C08-4EC1-BE5E-124D23364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04656A-D07E-4FE3-BB17-3DF47F8417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1E266-4EDA-40BB-87ED-0583BFCB6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FBBD0-5095-4817-90D3-E1D89D6B5ADB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D4E99D-E515-42B8-8B78-82AB17292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15494A-E584-40FB-AC92-7E07A68E1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FB9B7-E5E8-419E-9211-28120E86E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152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170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9107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856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1276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5094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895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846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7992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11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068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7773C-DCE6-460B-BAC4-F53EA37A3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3A750-5F90-4D5F-87EC-A210070B3C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781069-CB06-4B9A-9157-AEC9010EDC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96C57-2CD5-4F43-809D-87CAB7715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FBBD0-5095-4817-90D3-E1D89D6B5ADB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AF29F4-AD59-4CF0-BD5B-9091C6516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C95CE0-64D5-4CAB-B685-84BF94F10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FB9B7-E5E8-419E-9211-28120E86E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5587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457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81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B5817F9-5277-47F2-B35A-020E0E82A265}"/>
              </a:ext>
            </a:extLst>
          </p:cNvPr>
          <p:cNvGrpSpPr/>
          <p:nvPr userDrawn="1"/>
        </p:nvGrpSpPr>
        <p:grpSpPr>
          <a:xfrm>
            <a:off x="-3616463" y="-706120"/>
            <a:ext cx="14333076" cy="11362887"/>
            <a:chOff x="-4189159" y="-216676"/>
            <a:chExt cx="18191085" cy="1442141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CD0F614-8987-4804-BC54-6F6F27D16FB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957B4637-6643-4200-B7B0-BCB8029A884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0963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4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2845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1" name="TextBox 3">
              <a:extLst>
                <a:ext uri="{FF2B5EF4-FFF2-40B4-BE49-F238E27FC236}">
                  <a16:creationId xmlns:a16="http://schemas.microsoft.com/office/drawing/2014/main" id="{5048B75B-B615-44D6-BB48-9F7A02C61673}"/>
                </a:ext>
              </a:extLst>
            </p:cNvPr>
            <p:cNvSpPr txBox="1"/>
            <p:nvPr userDrawn="1"/>
          </p:nvSpPr>
          <p:spPr>
            <a:xfrm>
              <a:off x="3783508" y="11653526"/>
              <a:ext cx="10218418" cy="12890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2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2" name="Hình ảnh 32">
              <a:extLst>
                <a:ext uri="{FF2B5EF4-FFF2-40B4-BE49-F238E27FC236}">
                  <a16:creationId xmlns:a16="http://schemas.microsoft.com/office/drawing/2014/main" id="{D4DE6A03-AC95-4088-AB4F-3CC880A32D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273254" y="10391361"/>
              <a:ext cx="2706858" cy="381337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03D4FC0-27C6-43D7-82E2-A60925E758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-4189159" y="3451050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67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88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195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863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535F9-495E-468D-B92D-3D8E9AAF4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B060B-BB8A-4280-80A6-AAEFFD098A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DDDF49-E713-48B2-9604-867C70307B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2B90BF-344C-4DF8-A7AD-3EAB681DCA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61EE4A-93FF-464E-A454-74827A3FD1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212524-B5CB-4CB2-B628-8C2C63285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FBBD0-5095-4817-90D3-E1D89D6B5ADB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20514D-7672-4DD8-B7EE-5B33671D6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F5A967-40D8-496F-B6BE-268FC3A07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FB9B7-E5E8-419E-9211-28120E86E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0021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493B0-99EE-4C4F-8026-D4974F0FB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6533C3-2A63-4796-A0BD-C0BE177D9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FBBD0-5095-4817-90D3-E1D89D6B5ADB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2F7E36-0F80-409A-AA86-D116E6FE4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4CC77D-E480-4883-BCB4-D345D01F7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FB9B7-E5E8-419E-9211-28120E86E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115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0C9820-5E4F-4297-A2F1-11C5A3A74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FBBD0-5095-4817-90D3-E1D89D6B5ADB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8F9ACA-5FF2-4CBE-8E5E-A0D7DAA55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4A41D6-A0BC-462D-ADD1-3DFB8C358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FB9B7-E5E8-419E-9211-28120E86E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3711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5E52F-A9D4-4A2A-8A46-A8739FAE2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E59D6-4157-489B-AA6D-2ECB26664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3762D2-C83A-4E1D-95BB-25C49737D1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962425-B79E-44B6-987C-C118A8D13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FBBD0-5095-4817-90D3-E1D89D6B5ADB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1B02F1-F142-4D6C-A8AF-B5C9C1892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02D569-F820-4666-845B-18C0DB1CD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FB9B7-E5E8-419E-9211-28120E86E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022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D6B97-1DC2-4BC2-9BF6-FE416D6CE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325673-C7D9-410F-AE9C-88E43EDCF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9782EA-30AD-4981-ABFA-BA4F65B251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4F819-33F7-4EBB-8856-D27DA970C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FBBD0-5095-4817-90D3-E1D89D6B5ADB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C387CA-B46B-4804-B1BB-ADDEC1E6A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647698-D9DC-422E-A14D-46BDDD716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FB9B7-E5E8-419E-9211-28120E86E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7281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4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D65CF9-720B-4C13-AB39-754E9B8EA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332D2F-3095-41E1-B1FA-91DF1D429A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F92152-309F-4165-970E-9CA8F60A84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FBBD0-5095-4817-90D3-E1D89D6B5ADB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15288-DEDC-45DA-879C-8C24FA4657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3D6D40-67E5-4F77-8CE9-2C56B64CBA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FB9B7-E5E8-419E-9211-28120E86E035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9DBB679-313F-48A4-8659-CC5A9962B2FB}"/>
              </a:ext>
            </a:extLst>
          </p:cNvPr>
          <p:cNvGrpSpPr/>
          <p:nvPr userDrawn="1"/>
        </p:nvGrpSpPr>
        <p:grpSpPr>
          <a:xfrm>
            <a:off x="-3616463" y="-706120"/>
            <a:ext cx="14064975" cy="10845710"/>
            <a:chOff x="-4189159" y="-216676"/>
            <a:chExt cx="17850818" cy="137650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D1F3870-0143-4DE8-8741-B88116F3E07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2F81B4B1-C06E-464D-BE09-B63F816935C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0963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4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2845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4AF3FB00-E462-4937-8A50-E15E8D8EF9DC}"/>
                </a:ext>
              </a:extLst>
            </p:cNvPr>
            <p:cNvSpPr txBox="1"/>
            <p:nvPr userDrawn="1"/>
          </p:nvSpPr>
          <p:spPr>
            <a:xfrm>
              <a:off x="3443240" y="11234175"/>
              <a:ext cx="10218419" cy="12890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1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2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id="{0BCEDB1A-895E-48DC-AF94-642FF0887B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1851919" y="9734976"/>
              <a:ext cx="2706858" cy="381337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9620A19-592E-41B8-8E0A-E7D1E5BE4E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tretch>
              <a:fillRect/>
            </a:stretch>
          </p:blipFill>
          <p:spPr>
            <a:xfrm>
              <a:off x="-4189159" y="3451050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506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29E8350-F330-4BD5-BFFD-60058F41A809}"/>
              </a:ext>
            </a:extLst>
          </p:cNvPr>
          <p:cNvGrpSpPr/>
          <p:nvPr userDrawn="1"/>
        </p:nvGrpSpPr>
        <p:grpSpPr>
          <a:xfrm>
            <a:off x="-3616463" y="-706120"/>
            <a:ext cx="14333076" cy="11362887"/>
            <a:chOff x="-4189159" y="-216676"/>
            <a:chExt cx="18191085" cy="1442141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13913BA-21DA-48A4-989E-ED3C170A75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2378C014-762A-408C-BAAE-EB9D36BCA10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0963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4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2845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CB00949F-C0D8-424C-BDC2-C824402E4F08}"/>
                </a:ext>
              </a:extLst>
            </p:cNvPr>
            <p:cNvSpPr txBox="1"/>
            <p:nvPr userDrawn="1"/>
          </p:nvSpPr>
          <p:spPr>
            <a:xfrm>
              <a:off x="3783508" y="11653526"/>
              <a:ext cx="10218418" cy="12890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1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2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id="{640B0866-12B0-4FE1-94B8-067032E547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2273254" y="10391361"/>
              <a:ext cx="2706858" cy="381337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2B54890-A140-40A3-B40B-3AA7392718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tretch>
              <a:fillRect/>
            </a:stretch>
          </p:blipFill>
          <p:spPr>
            <a:xfrm>
              <a:off x="-4189159" y="3451050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7227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81A0D52-AF8D-42A7-9515-BE59992D90E3}"/>
              </a:ext>
            </a:extLst>
          </p:cNvPr>
          <p:cNvGrpSpPr/>
          <p:nvPr userDrawn="1"/>
        </p:nvGrpSpPr>
        <p:grpSpPr>
          <a:xfrm>
            <a:off x="-3616463" y="-706120"/>
            <a:ext cx="14333076" cy="11362887"/>
            <a:chOff x="-4189159" y="-216676"/>
            <a:chExt cx="18191085" cy="1442141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23CCA5D-3637-49B8-84B0-B49651F7A8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88EE7656-53E1-42C5-8F05-4665A1D2F13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0963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4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2845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C4F030CD-F179-4F15-9ABF-4A655C400A04}"/>
                </a:ext>
              </a:extLst>
            </p:cNvPr>
            <p:cNvSpPr txBox="1"/>
            <p:nvPr userDrawn="1"/>
          </p:nvSpPr>
          <p:spPr>
            <a:xfrm>
              <a:off x="3783508" y="11653526"/>
              <a:ext cx="10218418" cy="12890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1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2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id="{DD307442-43D4-4B3C-9D03-C33071FB19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tretch>
              <a:fillRect/>
            </a:stretch>
          </p:blipFill>
          <p:spPr>
            <a:xfrm>
              <a:off x="2273254" y="10391361"/>
              <a:ext cx="2706858" cy="381337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8678AE1-A1F6-4CE6-8C23-2B9F7FDBF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/>
            <a:stretch>
              <a:fillRect/>
            </a:stretch>
          </p:blipFill>
          <p:spPr>
            <a:xfrm>
              <a:off x="-4189159" y="3451050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2436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AB28C54-71DE-488D-9AC5-A7179D994D71}"/>
              </a:ext>
            </a:extLst>
          </p:cNvPr>
          <p:cNvGrpSpPr/>
          <p:nvPr userDrawn="1"/>
        </p:nvGrpSpPr>
        <p:grpSpPr>
          <a:xfrm>
            <a:off x="-3616463" y="-706120"/>
            <a:ext cx="14333076" cy="11362887"/>
            <a:chOff x="-4189159" y="-216676"/>
            <a:chExt cx="18191085" cy="1442141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D52DBA3-3664-429A-9C73-FBB1A77F651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55CF2EE2-2A49-4A26-B126-DF7CC9897B2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0963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4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2845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C1DD41B7-3C97-4C51-83E4-41B0F1A2C337}"/>
                </a:ext>
              </a:extLst>
            </p:cNvPr>
            <p:cNvSpPr txBox="1"/>
            <p:nvPr userDrawn="1"/>
          </p:nvSpPr>
          <p:spPr>
            <a:xfrm>
              <a:off x="3783508" y="11653526"/>
              <a:ext cx="10218418" cy="12890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1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2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id="{9D89BB5B-BEE0-40DF-BFFD-AE7906B3EB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2273254" y="10391361"/>
              <a:ext cx="2706858" cy="381337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950E170-730F-43EA-AE82-4B87EAB807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tretch>
              <a:fillRect/>
            </a:stretch>
          </p:blipFill>
          <p:spPr>
            <a:xfrm>
              <a:off x="-4189159" y="3451050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036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7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777" b="-137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774460" y="-371257"/>
            <a:ext cx="13365807" cy="2914755"/>
            <a:chOff x="0" y="0"/>
            <a:chExt cx="5280319" cy="11515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80319" cy="1151508"/>
            </a:xfrm>
            <a:custGeom>
              <a:avLst/>
              <a:gdLst/>
              <a:ahLst/>
              <a:cxnLst/>
              <a:rect l="l" t="t" r="r" b="b"/>
              <a:pathLst>
                <a:path w="5280319" h="1151508">
                  <a:moveTo>
                    <a:pt x="4248" y="0"/>
                  </a:moveTo>
                  <a:lnTo>
                    <a:pt x="5276071" y="0"/>
                  </a:lnTo>
                  <a:cubicBezTo>
                    <a:pt x="5278417" y="0"/>
                    <a:pt x="5280319" y="1902"/>
                    <a:pt x="5280319" y="4248"/>
                  </a:cubicBezTo>
                  <a:lnTo>
                    <a:pt x="5280319" y="1147260"/>
                  </a:lnTo>
                  <a:cubicBezTo>
                    <a:pt x="5280319" y="1149606"/>
                    <a:pt x="5278417" y="1151508"/>
                    <a:pt x="5276071" y="1151508"/>
                  </a:cubicBezTo>
                  <a:lnTo>
                    <a:pt x="4248" y="1151508"/>
                  </a:lnTo>
                  <a:cubicBezTo>
                    <a:pt x="1902" y="1151508"/>
                    <a:pt x="0" y="1149606"/>
                    <a:pt x="0" y="1147260"/>
                  </a:cubicBezTo>
                  <a:lnTo>
                    <a:pt x="0" y="4248"/>
                  </a:lnTo>
                  <a:cubicBezTo>
                    <a:pt x="0" y="1902"/>
                    <a:pt x="1902" y="0"/>
                    <a:pt x="4248" y="0"/>
                  </a:cubicBezTo>
                  <a:close/>
                </a:path>
              </a:pathLst>
            </a:custGeom>
            <a:solidFill>
              <a:srgbClr val="FFF6EA">
                <a:alpha val="81961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5280319" cy="11991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8283888" y="1818034"/>
            <a:ext cx="2129787" cy="4460286"/>
          </a:xfrm>
          <a:custGeom>
            <a:avLst/>
            <a:gdLst/>
            <a:ahLst/>
            <a:cxnLst/>
            <a:rect l="l" t="t" r="r" b="b"/>
            <a:pathLst>
              <a:path w="3194680" h="6690429">
                <a:moveTo>
                  <a:pt x="0" y="0"/>
                </a:moveTo>
                <a:lnTo>
                  <a:pt x="3194680" y="0"/>
                </a:lnTo>
                <a:lnTo>
                  <a:pt x="3194680" y="6690429"/>
                </a:lnTo>
                <a:lnTo>
                  <a:pt x="0" y="66904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947415" y="3776123"/>
            <a:ext cx="1228062" cy="2648112"/>
          </a:xfrm>
          <a:custGeom>
            <a:avLst/>
            <a:gdLst/>
            <a:ahLst/>
            <a:cxnLst/>
            <a:rect l="l" t="t" r="r" b="b"/>
            <a:pathLst>
              <a:path w="1842093" h="3972168">
                <a:moveTo>
                  <a:pt x="0" y="0"/>
                </a:moveTo>
                <a:lnTo>
                  <a:pt x="1842093" y="0"/>
                </a:lnTo>
                <a:lnTo>
                  <a:pt x="1842093" y="3972168"/>
                </a:lnTo>
                <a:lnTo>
                  <a:pt x="0" y="39721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397132-DC89-4138-BA55-CBA720289B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1927" y="436776"/>
            <a:ext cx="6047756" cy="14509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9F2259A-47C1-4DC1-816C-94EE337B8AF6}"/>
              </a:ext>
            </a:extLst>
          </p:cNvPr>
          <p:cNvSpPr/>
          <p:nvPr/>
        </p:nvSpPr>
        <p:spPr>
          <a:xfrm>
            <a:off x="304800" y="167640"/>
            <a:ext cx="11582400" cy="6522720"/>
          </a:xfrm>
          <a:prstGeom prst="roundRect">
            <a:avLst>
              <a:gd name="adj" fmla="val 732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84F9980-C667-4E3C-861C-11C197CFB1D9}"/>
              </a:ext>
            </a:extLst>
          </p:cNvPr>
          <p:cNvGrpSpPr/>
          <p:nvPr/>
        </p:nvGrpSpPr>
        <p:grpSpPr>
          <a:xfrm>
            <a:off x="509974" y="472440"/>
            <a:ext cx="2257921" cy="770253"/>
            <a:chOff x="-18269" y="165870"/>
            <a:chExt cx="2257921" cy="77025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73334A0-17D9-4942-B3B3-F91F745A2C44}"/>
                </a:ext>
              </a:extLst>
            </p:cNvPr>
            <p:cNvGrpSpPr/>
            <p:nvPr/>
          </p:nvGrpSpPr>
          <p:grpSpPr>
            <a:xfrm>
              <a:off x="-18269" y="169725"/>
              <a:ext cx="2225123" cy="766398"/>
              <a:chOff x="-18269" y="169725"/>
              <a:chExt cx="2225123" cy="766398"/>
            </a:xfrm>
          </p:grpSpPr>
          <p:sp>
            <p:nvSpPr>
              <p:cNvPr id="16" name="Rounded Rectangle 34">
                <a:extLst>
                  <a:ext uri="{FF2B5EF4-FFF2-40B4-BE49-F238E27FC236}">
                    <a16:creationId xmlns:a16="http://schemas.microsoft.com/office/drawing/2014/main" id="{D533E719-6690-4839-9075-14EE3E5210BF}"/>
                  </a:ext>
                </a:extLst>
              </p:cNvPr>
              <p:cNvSpPr/>
              <p:nvPr/>
            </p:nvSpPr>
            <p:spPr bwMode="auto">
              <a:xfrm>
                <a:off x="440085" y="169725"/>
                <a:ext cx="1766769" cy="766398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2A1A274E-9331-46E9-B8D8-1EB23BD24E1E}"/>
                  </a:ext>
                </a:extLst>
              </p:cNvPr>
              <p:cNvSpPr/>
              <p:nvPr/>
            </p:nvSpPr>
            <p:spPr bwMode="auto">
              <a:xfrm>
                <a:off x="-18269" y="216845"/>
                <a:ext cx="728717" cy="67215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  <a:latin typeface="UTM Avo" panose="02040603050506020204" pitchFamily="18" charset="0"/>
                  <a:cs typeface="Calibri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5F2E32D-58FE-42DB-AE4B-6C9A9EB1B29B}"/>
                </a:ext>
              </a:extLst>
            </p:cNvPr>
            <p:cNvGrpSpPr/>
            <p:nvPr/>
          </p:nvGrpSpPr>
          <p:grpSpPr>
            <a:xfrm>
              <a:off x="95058" y="165870"/>
              <a:ext cx="2144594" cy="740996"/>
              <a:chOff x="-709800" y="-142062"/>
              <a:chExt cx="2144594" cy="740996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F2325CF-065E-49D0-94E8-2813F2FE90C5}"/>
                  </a:ext>
                </a:extLst>
              </p:cNvPr>
              <p:cNvSpPr txBox="1"/>
              <p:nvPr/>
            </p:nvSpPr>
            <p:spPr>
              <a:xfrm>
                <a:off x="-709800" y="-108952"/>
                <a:ext cx="50206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00"/>
                    </a:solidFill>
                    <a:latin typeface="UTM Avo" panose="02040603050506020204" pitchFamily="18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617BF5F-6486-40D2-86E9-225AE46D95BA}"/>
                  </a:ext>
                </a:extLst>
              </p:cNvPr>
              <p:cNvSpPr txBox="1"/>
              <p:nvPr/>
            </p:nvSpPr>
            <p:spPr>
              <a:xfrm>
                <a:off x="-19930" y="-142062"/>
                <a:ext cx="145472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err="1">
                    <a:solidFill>
                      <a:srgbClr val="FFFFFF"/>
                    </a:solidFill>
                    <a:latin typeface="UTM Avo" panose="02040603050506020204" pitchFamily="18" charset="0"/>
                  </a:rPr>
                  <a:t>Đọc</a:t>
                </a:r>
                <a:endParaRPr lang="en-US" sz="4000" b="1" dirty="0">
                  <a:solidFill>
                    <a:srgbClr val="FFFFFF"/>
                  </a:solidFill>
                  <a:latin typeface="UTM Avo" panose="02040603050506020204" pitchFamily="18" charset="0"/>
                </a:endParaRP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82EB635-0544-4ED2-93F9-09FF1D852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118" y="167640"/>
            <a:ext cx="2958426" cy="6069469"/>
          </a:xfrm>
          <a:prstGeom prst="rect">
            <a:avLst/>
          </a:prstGeom>
        </p:spPr>
      </p:pic>
      <p:sp>
        <p:nvSpPr>
          <p:cNvPr id="21" name="Rectangle 11">
            <a:extLst>
              <a:ext uri="{FF2B5EF4-FFF2-40B4-BE49-F238E27FC236}">
                <a16:creationId xmlns:a16="http://schemas.microsoft.com/office/drawing/2014/main" id="{F42418B0-4D9E-479E-A46C-687AD63CD1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1971" y="3962400"/>
            <a:ext cx="1760506" cy="1123712"/>
          </a:xfrm>
          <a:prstGeom prst="roundRect">
            <a:avLst/>
          </a:prstGeom>
          <a:solidFill>
            <a:srgbClr val="CCFFFF"/>
          </a:solidFill>
          <a:ln w="28575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880830256">
                  <a:custGeom>
                    <a:avLst/>
                    <a:gdLst>
                      <a:gd name="connsiteX0" fmla="*/ 0 w 1760506"/>
                      <a:gd name="connsiteY0" fmla="*/ 0 h 923330"/>
                      <a:gd name="connsiteX1" fmla="*/ 1760506 w 1760506"/>
                      <a:gd name="connsiteY1" fmla="*/ 0 h 923330"/>
                      <a:gd name="connsiteX2" fmla="*/ 1760506 w 1760506"/>
                      <a:gd name="connsiteY2" fmla="*/ 923330 h 923330"/>
                      <a:gd name="connsiteX3" fmla="*/ 0 w 1760506"/>
                      <a:gd name="connsiteY3" fmla="*/ 923330 h 923330"/>
                      <a:gd name="connsiteX4" fmla="*/ 0 w 1760506"/>
                      <a:gd name="connsiteY4" fmla="*/ 0 h 923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0506" h="923330" extrusionOk="0">
                        <a:moveTo>
                          <a:pt x="0" y="0"/>
                        </a:moveTo>
                        <a:cubicBezTo>
                          <a:pt x="676575" y="-124391"/>
                          <a:pt x="1143858" y="-124450"/>
                          <a:pt x="1760506" y="0"/>
                        </a:cubicBezTo>
                        <a:cubicBezTo>
                          <a:pt x="1842762" y="369838"/>
                          <a:pt x="1713055" y="771241"/>
                          <a:pt x="1760506" y="923330"/>
                        </a:cubicBezTo>
                        <a:cubicBezTo>
                          <a:pt x="885332" y="949321"/>
                          <a:pt x="251434" y="768332"/>
                          <a:pt x="0" y="923330"/>
                        </a:cubicBezTo>
                        <a:cubicBezTo>
                          <a:pt x="-49007" y="794185"/>
                          <a:pt x="-699" y="19262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ba</a:t>
            </a:r>
            <a:endParaRPr lang="en-US" sz="60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644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9F2259A-47C1-4DC1-816C-94EE337B8AF6}"/>
              </a:ext>
            </a:extLst>
          </p:cNvPr>
          <p:cNvSpPr/>
          <p:nvPr/>
        </p:nvSpPr>
        <p:spPr>
          <a:xfrm>
            <a:off x="304800" y="167640"/>
            <a:ext cx="11582400" cy="6522720"/>
          </a:xfrm>
          <a:prstGeom prst="roundRect">
            <a:avLst>
              <a:gd name="adj" fmla="val 732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84F9980-C667-4E3C-861C-11C197CFB1D9}"/>
              </a:ext>
            </a:extLst>
          </p:cNvPr>
          <p:cNvGrpSpPr/>
          <p:nvPr/>
        </p:nvGrpSpPr>
        <p:grpSpPr>
          <a:xfrm>
            <a:off x="509974" y="472440"/>
            <a:ext cx="2257921" cy="770253"/>
            <a:chOff x="-18269" y="165870"/>
            <a:chExt cx="2257921" cy="77025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73334A0-17D9-4942-B3B3-F91F745A2C44}"/>
                </a:ext>
              </a:extLst>
            </p:cNvPr>
            <p:cNvGrpSpPr/>
            <p:nvPr/>
          </p:nvGrpSpPr>
          <p:grpSpPr>
            <a:xfrm>
              <a:off x="-18269" y="169725"/>
              <a:ext cx="2225123" cy="766398"/>
              <a:chOff x="-18269" y="169725"/>
              <a:chExt cx="2225123" cy="766398"/>
            </a:xfrm>
          </p:grpSpPr>
          <p:sp>
            <p:nvSpPr>
              <p:cNvPr id="16" name="Rounded Rectangle 34">
                <a:extLst>
                  <a:ext uri="{FF2B5EF4-FFF2-40B4-BE49-F238E27FC236}">
                    <a16:creationId xmlns:a16="http://schemas.microsoft.com/office/drawing/2014/main" id="{D533E719-6690-4839-9075-14EE3E5210BF}"/>
                  </a:ext>
                </a:extLst>
              </p:cNvPr>
              <p:cNvSpPr/>
              <p:nvPr/>
            </p:nvSpPr>
            <p:spPr bwMode="auto">
              <a:xfrm>
                <a:off x="440085" y="169725"/>
                <a:ext cx="1766769" cy="766398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2A1A274E-9331-46E9-B8D8-1EB23BD24E1E}"/>
                  </a:ext>
                </a:extLst>
              </p:cNvPr>
              <p:cNvSpPr/>
              <p:nvPr/>
            </p:nvSpPr>
            <p:spPr bwMode="auto">
              <a:xfrm>
                <a:off x="-18269" y="216845"/>
                <a:ext cx="728717" cy="67215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  <a:latin typeface="UTM Avo" panose="02040603050506020204" pitchFamily="18" charset="0"/>
                  <a:cs typeface="Calibri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5F2E32D-58FE-42DB-AE4B-6C9A9EB1B29B}"/>
                </a:ext>
              </a:extLst>
            </p:cNvPr>
            <p:cNvGrpSpPr/>
            <p:nvPr/>
          </p:nvGrpSpPr>
          <p:grpSpPr>
            <a:xfrm>
              <a:off x="95058" y="165870"/>
              <a:ext cx="2144594" cy="740996"/>
              <a:chOff x="-709800" y="-142062"/>
              <a:chExt cx="2144594" cy="740996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F2325CF-065E-49D0-94E8-2813F2FE90C5}"/>
                  </a:ext>
                </a:extLst>
              </p:cNvPr>
              <p:cNvSpPr txBox="1"/>
              <p:nvPr/>
            </p:nvSpPr>
            <p:spPr>
              <a:xfrm>
                <a:off x="-709800" y="-108952"/>
                <a:ext cx="50206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00"/>
                    </a:solidFill>
                    <a:latin typeface="UTM Avo" panose="02040603050506020204" pitchFamily="18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617BF5F-6486-40D2-86E9-225AE46D95BA}"/>
                  </a:ext>
                </a:extLst>
              </p:cNvPr>
              <p:cNvSpPr txBox="1"/>
              <p:nvPr/>
            </p:nvSpPr>
            <p:spPr>
              <a:xfrm>
                <a:off x="-19930" y="-142062"/>
                <a:ext cx="145472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err="1">
                    <a:solidFill>
                      <a:srgbClr val="FFFFFF"/>
                    </a:solidFill>
                    <a:latin typeface="UTM Avo" panose="02040603050506020204" pitchFamily="18" charset="0"/>
                  </a:rPr>
                  <a:t>Đọc</a:t>
                </a:r>
                <a:endParaRPr lang="en-US" sz="4000" b="1" dirty="0">
                  <a:solidFill>
                    <a:srgbClr val="FFFFFF"/>
                  </a:solidFill>
                  <a:latin typeface="UTM Avo" panose="02040603050506020204" pitchFamily="18" charset="0"/>
                </a:endParaRPr>
              </a:p>
            </p:txBody>
          </p:sp>
        </p:grpSp>
      </p:grpSp>
      <p:sp>
        <p:nvSpPr>
          <p:cNvPr id="21" name="Rectangle 11">
            <a:extLst>
              <a:ext uri="{FF2B5EF4-FFF2-40B4-BE49-F238E27FC236}">
                <a16:creationId xmlns:a16="http://schemas.microsoft.com/office/drawing/2014/main" id="{F42418B0-4D9E-479E-A46C-687AD63CD1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7827" y="4552710"/>
            <a:ext cx="1760506" cy="1123712"/>
          </a:xfrm>
          <a:prstGeom prst="roundRect">
            <a:avLst/>
          </a:prstGeom>
          <a:solidFill>
            <a:srgbClr val="CCFFFF"/>
          </a:solidFill>
          <a:ln w="28575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880830256">
                  <a:custGeom>
                    <a:avLst/>
                    <a:gdLst>
                      <a:gd name="connsiteX0" fmla="*/ 0 w 1760506"/>
                      <a:gd name="connsiteY0" fmla="*/ 0 h 923330"/>
                      <a:gd name="connsiteX1" fmla="*/ 1760506 w 1760506"/>
                      <a:gd name="connsiteY1" fmla="*/ 0 h 923330"/>
                      <a:gd name="connsiteX2" fmla="*/ 1760506 w 1760506"/>
                      <a:gd name="connsiteY2" fmla="*/ 923330 h 923330"/>
                      <a:gd name="connsiteX3" fmla="*/ 0 w 1760506"/>
                      <a:gd name="connsiteY3" fmla="*/ 923330 h 923330"/>
                      <a:gd name="connsiteX4" fmla="*/ 0 w 1760506"/>
                      <a:gd name="connsiteY4" fmla="*/ 0 h 923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0506" h="923330" extrusionOk="0">
                        <a:moveTo>
                          <a:pt x="0" y="0"/>
                        </a:moveTo>
                        <a:cubicBezTo>
                          <a:pt x="676575" y="-124391"/>
                          <a:pt x="1143858" y="-124450"/>
                          <a:pt x="1760506" y="0"/>
                        </a:cubicBezTo>
                        <a:cubicBezTo>
                          <a:pt x="1842762" y="369838"/>
                          <a:pt x="1713055" y="771241"/>
                          <a:pt x="1760506" y="923330"/>
                        </a:cubicBezTo>
                        <a:cubicBezTo>
                          <a:pt x="885332" y="949321"/>
                          <a:pt x="251434" y="768332"/>
                          <a:pt x="0" y="923330"/>
                        </a:cubicBezTo>
                        <a:cubicBezTo>
                          <a:pt x="-49007" y="794185"/>
                          <a:pt x="-699" y="19262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</a:t>
            </a:r>
            <a:endParaRPr lang="en-US" sz="60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pic>
        <p:nvPicPr>
          <p:cNvPr id="1026" name="Picture 2" descr="vẽ lại ảnh này cho thật đẹp thật nét và giống với bản gốc nhất bạn nhé">
            <a:extLst>
              <a:ext uri="{FF2B5EF4-FFF2-40B4-BE49-F238E27FC236}">
                <a16:creationId xmlns:a16="http://schemas.microsoft.com/office/drawing/2014/main" id="{857F3520-42F4-4F9E-8C1E-E9CFD6863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704" y="1107016"/>
            <a:ext cx="3461725" cy="51925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88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9F2259A-47C1-4DC1-816C-94EE337B8AF6}"/>
              </a:ext>
            </a:extLst>
          </p:cNvPr>
          <p:cNvSpPr/>
          <p:nvPr/>
        </p:nvSpPr>
        <p:spPr>
          <a:xfrm>
            <a:off x="304800" y="167640"/>
            <a:ext cx="11582400" cy="6522720"/>
          </a:xfrm>
          <a:prstGeom prst="roundRect">
            <a:avLst>
              <a:gd name="adj" fmla="val 732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84F9980-C667-4E3C-861C-11C197CFB1D9}"/>
              </a:ext>
            </a:extLst>
          </p:cNvPr>
          <p:cNvGrpSpPr/>
          <p:nvPr/>
        </p:nvGrpSpPr>
        <p:grpSpPr>
          <a:xfrm>
            <a:off x="509974" y="472440"/>
            <a:ext cx="2257921" cy="770253"/>
            <a:chOff x="-18269" y="165870"/>
            <a:chExt cx="2257921" cy="77025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73334A0-17D9-4942-B3B3-F91F745A2C44}"/>
                </a:ext>
              </a:extLst>
            </p:cNvPr>
            <p:cNvGrpSpPr/>
            <p:nvPr/>
          </p:nvGrpSpPr>
          <p:grpSpPr>
            <a:xfrm>
              <a:off x="-18269" y="169725"/>
              <a:ext cx="2225123" cy="766398"/>
              <a:chOff x="-18269" y="169725"/>
              <a:chExt cx="2225123" cy="766398"/>
            </a:xfrm>
          </p:grpSpPr>
          <p:sp>
            <p:nvSpPr>
              <p:cNvPr id="16" name="Rounded Rectangle 34">
                <a:extLst>
                  <a:ext uri="{FF2B5EF4-FFF2-40B4-BE49-F238E27FC236}">
                    <a16:creationId xmlns:a16="http://schemas.microsoft.com/office/drawing/2014/main" id="{D533E719-6690-4839-9075-14EE3E5210BF}"/>
                  </a:ext>
                </a:extLst>
              </p:cNvPr>
              <p:cNvSpPr/>
              <p:nvPr/>
            </p:nvSpPr>
            <p:spPr bwMode="auto">
              <a:xfrm>
                <a:off x="440085" y="169725"/>
                <a:ext cx="1766769" cy="766398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2A1A274E-9331-46E9-B8D8-1EB23BD24E1E}"/>
                  </a:ext>
                </a:extLst>
              </p:cNvPr>
              <p:cNvSpPr/>
              <p:nvPr/>
            </p:nvSpPr>
            <p:spPr bwMode="auto">
              <a:xfrm>
                <a:off x="-18269" y="216845"/>
                <a:ext cx="728717" cy="67215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  <a:latin typeface="UTM Avo" panose="02040603050506020204" pitchFamily="18" charset="0"/>
                  <a:cs typeface="Calibri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5F2E32D-58FE-42DB-AE4B-6C9A9EB1B29B}"/>
                </a:ext>
              </a:extLst>
            </p:cNvPr>
            <p:cNvGrpSpPr/>
            <p:nvPr/>
          </p:nvGrpSpPr>
          <p:grpSpPr>
            <a:xfrm>
              <a:off x="95058" y="165870"/>
              <a:ext cx="2144594" cy="740996"/>
              <a:chOff x="-709800" y="-142062"/>
              <a:chExt cx="2144594" cy="740996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F2325CF-065E-49D0-94E8-2813F2FE90C5}"/>
                  </a:ext>
                </a:extLst>
              </p:cNvPr>
              <p:cNvSpPr txBox="1"/>
              <p:nvPr/>
            </p:nvSpPr>
            <p:spPr>
              <a:xfrm>
                <a:off x="-709800" y="-108952"/>
                <a:ext cx="50206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00"/>
                    </a:solidFill>
                    <a:latin typeface="UTM Avo" panose="02040603050506020204" pitchFamily="18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617BF5F-6486-40D2-86E9-225AE46D95BA}"/>
                  </a:ext>
                </a:extLst>
              </p:cNvPr>
              <p:cNvSpPr txBox="1"/>
              <p:nvPr/>
            </p:nvSpPr>
            <p:spPr>
              <a:xfrm>
                <a:off x="-19930" y="-142062"/>
                <a:ext cx="145472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err="1">
                    <a:solidFill>
                      <a:srgbClr val="FFFFFF"/>
                    </a:solidFill>
                    <a:latin typeface="UTM Avo" panose="02040603050506020204" pitchFamily="18" charset="0"/>
                  </a:rPr>
                  <a:t>Đọc</a:t>
                </a:r>
                <a:endParaRPr lang="en-US" sz="4000" b="1" dirty="0">
                  <a:solidFill>
                    <a:srgbClr val="FFFFFF"/>
                  </a:solidFill>
                  <a:latin typeface="UTM Avo" panose="02040603050506020204" pitchFamily="18" charset="0"/>
                </a:endParaRPr>
              </a:p>
            </p:txBody>
          </p:sp>
        </p:grpSp>
      </p:grpSp>
      <p:sp>
        <p:nvSpPr>
          <p:cNvPr id="20" name="Freeform 2">
            <a:extLst>
              <a:ext uri="{FF2B5EF4-FFF2-40B4-BE49-F238E27FC236}">
                <a16:creationId xmlns:a16="http://schemas.microsoft.com/office/drawing/2014/main" id="{77C657C0-566F-49D8-8A4F-6858F340C8B9}"/>
              </a:ext>
            </a:extLst>
          </p:cNvPr>
          <p:cNvSpPr/>
          <p:nvPr/>
        </p:nvSpPr>
        <p:spPr>
          <a:xfrm>
            <a:off x="509974" y="1485126"/>
            <a:ext cx="7170259" cy="4768222"/>
          </a:xfrm>
          <a:custGeom>
            <a:avLst/>
            <a:gdLst/>
            <a:ahLst/>
            <a:cxnLst/>
            <a:rect l="l" t="t" r="r" b="b"/>
            <a:pathLst>
              <a:path w="8756645" h="5823169">
                <a:moveTo>
                  <a:pt x="0" y="0"/>
                </a:moveTo>
                <a:lnTo>
                  <a:pt x="8756645" y="0"/>
                </a:lnTo>
                <a:lnTo>
                  <a:pt x="8756645" y="5823169"/>
                </a:lnTo>
                <a:lnTo>
                  <a:pt x="0" y="58231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DB14A86D-252A-4415-853A-53F7D4BEA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2440" y="4786286"/>
            <a:ext cx="3146429" cy="1123712"/>
          </a:xfrm>
          <a:prstGeom prst="roundRect">
            <a:avLst/>
          </a:prstGeom>
          <a:solidFill>
            <a:srgbClr val="CCFFFF"/>
          </a:solidFill>
          <a:ln w="28575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880830256">
                  <a:custGeom>
                    <a:avLst/>
                    <a:gdLst>
                      <a:gd name="connsiteX0" fmla="*/ 0 w 1760506"/>
                      <a:gd name="connsiteY0" fmla="*/ 0 h 923330"/>
                      <a:gd name="connsiteX1" fmla="*/ 1760506 w 1760506"/>
                      <a:gd name="connsiteY1" fmla="*/ 0 h 923330"/>
                      <a:gd name="connsiteX2" fmla="*/ 1760506 w 1760506"/>
                      <a:gd name="connsiteY2" fmla="*/ 923330 h 923330"/>
                      <a:gd name="connsiteX3" fmla="*/ 0 w 1760506"/>
                      <a:gd name="connsiteY3" fmla="*/ 923330 h 923330"/>
                      <a:gd name="connsiteX4" fmla="*/ 0 w 1760506"/>
                      <a:gd name="connsiteY4" fmla="*/ 0 h 923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0506" h="923330" extrusionOk="0">
                        <a:moveTo>
                          <a:pt x="0" y="0"/>
                        </a:moveTo>
                        <a:cubicBezTo>
                          <a:pt x="676575" y="-124391"/>
                          <a:pt x="1143858" y="-124450"/>
                          <a:pt x="1760506" y="0"/>
                        </a:cubicBezTo>
                        <a:cubicBezTo>
                          <a:pt x="1842762" y="369838"/>
                          <a:pt x="1713055" y="771241"/>
                          <a:pt x="1760506" y="923330"/>
                        </a:cubicBezTo>
                        <a:cubicBezTo>
                          <a:pt x="885332" y="949321"/>
                          <a:pt x="251434" y="768332"/>
                          <a:pt x="0" y="923330"/>
                        </a:cubicBezTo>
                        <a:cubicBezTo>
                          <a:pt x="-49007" y="794185"/>
                          <a:pt x="-699" y="19262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ba</a:t>
            </a:r>
            <a:r>
              <a:rPr lang="en-US" sz="60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ba</a:t>
            </a:r>
            <a:endParaRPr lang="en-US" sz="60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863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EB412B-0741-4F9E-9C30-A00231DA1CBF}"/>
              </a:ext>
            </a:extLst>
          </p:cNvPr>
          <p:cNvSpPr/>
          <p:nvPr/>
        </p:nvSpPr>
        <p:spPr>
          <a:xfrm>
            <a:off x="0" y="1277754"/>
            <a:ext cx="12192000" cy="55802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DC81A9-4A11-4854-BB7D-DA39A0D85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40" y="-92597"/>
            <a:ext cx="11072284" cy="2226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49274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0"/>
          <p:cNvSpPr txBox="1">
            <a:spLocks noChangeArrowheads="1"/>
          </p:cNvSpPr>
          <p:nvPr/>
        </p:nvSpPr>
        <p:spPr bwMode="auto">
          <a:xfrm>
            <a:off x="4159250" y="3622676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0000"/>
                </a:solidFill>
                <a:latin typeface="UTM Avo" panose="02040603050506020204" pitchFamily="18" charset="0"/>
              </a:rPr>
              <a:t>    </a:t>
            </a:r>
          </a:p>
        </p:txBody>
      </p:sp>
      <p:sp>
        <p:nvSpPr>
          <p:cNvPr id="15363" name="AutoShape 9" descr="Hình ảnh có liên qua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364" name="AutoShape 15" descr="Hình ảnh có liên quan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54F1C97-0759-4CF8-826A-EC3EEB460E43}"/>
              </a:ext>
            </a:extLst>
          </p:cNvPr>
          <p:cNvSpPr/>
          <p:nvPr/>
        </p:nvSpPr>
        <p:spPr>
          <a:xfrm>
            <a:off x="304800" y="167640"/>
            <a:ext cx="11582400" cy="6522720"/>
          </a:xfrm>
          <a:prstGeom prst="roundRect">
            <a:avLst>
              <a:gd name="adj" fmla="val 732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89995A-023F-4DA8-8D98-BA3F010AD75B}"/>
              </a:ext>
            </a:extLst>
          </p:cNvPr>
          <p:cNvSpPr txBox="1"/>
          <p:nvPr/>
        </p:nvSpPr>
        <p:spPr>
          <a:xfrm flipH="1">
            <a:off x="3849866" y="621868"/>
            <a:ext cx="8530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B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8BA2CF-A0E4-4883-9CDF-C9101A3A3585}"/>
              </a:ext>
            </a:extLst>
          </p:cNvPr>
          <p:cNvGrpSpPr/>
          <p:nvPr/>
        </p:nvGrpSpPr>
        <p:grpSpPr>
          <a:xfrm>
            <a:off x="937153" y="2696909"/>
            <a:ext cx="4421196" cy="3118739"/>
            <a:chOff x="304800" y="1752600"/>
            <a:chExt cx="3302953" cy="206230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5AF0E43-F072-486F-A847-A46BF28B3D50}"/>
                </a:ext>
              </a:extLst>
            </p:cNvPr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52693AE-2DD2-412E-855B-D21AC185856D}"/>
                </a:ext>
              </a:extLst>
            </p:cNvPr>
            <p:cNvSpPr/>
            <p:nvPr/>
          </p:nvSpPr>
          <p:spPr bwMode="auto">
            <a:xfrm>
              <a:off x="2007553" y="1752600"/>
              <a:ext cx="1600200" cy="9906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25BA100-AAFB-4D87-A51C-BD338DD355D0}"/>
                </a:ext>
              </a:extLst>
            </p:cNvPr>
            <p:cNvSpPr/>
            <p:nvPr/>
          </p:nvSpPr>
          <p:spPr bwMode="auto">
            <a:xfrm>
              <a:off x="304800" y="2824305"/>
              <a:ext cx="3302953" cy="9906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03D1435-8B74-42BF-8A9D-88EF4751B120}"/>
              </a:ext>
            </a:extLst>
          </p:cNvPr>
          <p:cNvSpPr txBox="1"/>
          <p:nvPr/>
        </p:nvSpPr>
        <p:spPr>
          <a:xfrm>
            <a:off x="3147751" y="4558793"/>
            <a:ext cx="7264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31A231-EADA-446F-9072-24D9E9C44A9F}"/>
              </a:ext>
            </a:extLst>
          </p:cNvPr>
          <p:cNvSpPr txBox="1"/>
          <p:nvPr/>
        </p:nvSpPr>
        <p:spPr>
          <a:xfrm flipH="1">
            <a:off x="2591433" y="4558794"/>
            <a:ext cx="4876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86AB2B-A95F-4EF5-9F86-F6EBA3E147C1}"/>
              </a:ext>
            </a:extLst>
          </p:cNvPr>
          <p:cNvSpPr txBox="1"/>
          <p:nvPr/>
        </p:nvSpPr>
        <p:spPr>
          <a:xfrm>
            <a:off x="3855292" y="2935060"/>
            <a:ext cx="7264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E1E605-19BA-491D-AC4B-204FEF6991E3}"/>
              </a:ext>
            </a:extLst>
          </p:cNvPr>
          <p:cNvSpPr txBox="1"/>
          <p:nvPr/>
        </p:nvSpPr>
        <p:spPr>
          <a:xfrm flipH="1">
            <a:off x="1686608" y="2935060"/>
            <a:ext cx="4876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b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8C20E28-5D6E-4927-82D6-E0872D001A5A}"/>
              </a:ext>
            </a:extLst>
          </p:cNvPr>
          <p:cNvGrpSpPr/>
          <p:nvPr/>
        </p:nvGrpSpPr>
        <p:grpSpPr>
          <a:xfrm>
            <a:off x="509974" y="472440"/>
            <a:ext cx="2257921" cy="770253"/>
            <a:chOff x="-18269" y="165870"/>
            <a:chExt cx="2257921" cy="77025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3AB3E75-9D35-4F2F-848E-B90D22A18A8A}"/>
                </a:ext>
              </a:extLst>
            </p:cNvPr>
            <p:cNvGrpSpPr/>
            <p:nvPr/>
          </p:nvGrpSpPr>
          <p:grpSpPr>
            <a:xfrm>
              <a:off x="-18269" y="169725"/>
              <a:ext cx="2225123" cy="766398"/>
              <a:chOff x="-18269" y="169725"/>
              <a:chExt cx="2225123" cy="766398"/>
            </a:xfrm>
          </p:grpSpPr>
          <p:sp>
            <p:nvSpPr>
              <p:cNvPr id="23" name="Rounded Rectangle 34">
                <a:extLst>
                  <a:ext uri="{FF2B5EF4-FFF2-40B4-BE49-F238E27FC236}">
                    <a16:creationId xmlns:a16="http://schemas.microsoft.com/office/drawing/2014/main" id="{014BCC59-6399-4E98-AFE1-177FF6915AB3}"/>
                  </a:ext>
                </a:extLst>
              </p:cNvPr>
              <p:cNvSpPr/>
              <p:nvPr/>
            </p:nvSpPr>
            <p:spPr bwMode="auto">
              <a:xfrm>
                <a:off x="440085" y="169725"/>
                <a:ext cx="1766769" cy="766398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F424FDC0-8BA2-429F-B5EC-C61A7C494C1A}"/>
                  </a:ext>
                </a:extLst>
              </p:cNvPr>
              <p:cNvSpPr/>
              <p:nvPr/>
            </p:nvSpPr>
            <p:spPr bwMode="auto">
              <a:xfrm>
                <a:off x="-18269" y="216845"/>
                <a:ext cx="728717" cy="67215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  <a:latin typeface="UTM Avo" panose="02040603050506020204" pitchFamily="18" charset="0"/>
                  <a:cs typeface="Calibri" pitchFamily="34" charset="0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1117233-F774-42E1-8A8E-1E732A194C1E}"/>
                </a:ext>
              </a:extLst>
            </p:cNvPr>
            <p:cNvGrpSpPr/>
            <p:nvPr/>
          </p:nvGrpSpPr>
          <p:grpSpPr>
            <a:xfrm>
              <a:off x="95058" y="165870"/>
              <a:ext cx="2144594" cy="740996"/>
              <a:chOff x="-709800" y="-142062"/>
              <a:chExt cx="2144594" cy="740996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DD5BF4C-8607-4406-9BBD-A075FADC7D8C}"/>
                  </a:ext>
                </a:extLst>
              </p:cNvPr>
              <p:cNvSpPr txBox="1"/>
              <p:nvPr/>
            </p:nvSpPr>
            <p:spPr>
              <a:xfrm>
                <a:off x="-709800" y="-108952"/>
                <a:ext cx="50206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00"/>
                    </a:solidFill>
                    <a:latin typeface="UTM Avo" panose="02040603050506020204" pitchFamily="18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B9F2C78-B454-48C8-98AF-37626E923197}"/>
                  </a:ext>
                </a:extLst>
              </p:cNvPr>
              <p:cNvSpPr txBox="1"/>
              <p:nvPr/>
            </p:nvSpPr>
            <p:spPr>
              <a:xfrm>
                <a:off x="-19930" y="-142062"/>
                <a:ext cx="145472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err="1">
                    <a:solidFill>
                      <a:srgbClr val="FFFFFF"/>
                    </a:solidFill>
                    <a:latin typeface="UTM Avo" panose="02040603050506020204" pitchFamily="18" charset="0"/>
                  </a:rPr>
                  <a:t>Đọc</a:t>
                </a:r>
                <a:endParaRPr lang="en-US" sz="4000" b="1" dirty="0">
                  <a:solidFill>
                    <a:srgbClr val="FFFFFF"/>
                  </a:solidFill>
                  <a:latin typeface="UTM Avo" panose="02040603050506020204" pitchFamily="18" charset="0"/>
                </a:endParaRPr>
              </a:p>
            </p:txBody>
          </p:sp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D6A21960-8866-4740-AC91-AF9A846C6F21}"/>
              </a:ext>
            </a:extLst>
          </p:cNvPr>
          <p:cNvSpPr txBox="1"/>
          <p:nvPr/>
        </p:nvSpPr>
        <p:spPr>
          <a:xfrm flipH="1">
            <a:off x="7205505" y="641823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b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D2369D3-5A53-446A-806A-98D5D0460CB2}"/>
              </a:ext>
            </a:extLst>
          </p:cNvPr>
          <p:cNvGrpSpPr/>
          <p:nvPr/>
        </p:nvGrpSpPr>
        <p:grpSpPr>
          <a:xfrm>
            <a:off x="6205563" y="2696909"/>
            <a:ext cx="4421196" cy="3118739"/>
            <a:chOff x="304800" y="1752600"/>
            <a:chExt cx="3302953" cy="2062305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EC65515-F89E-4649-AE76-EEAF95493AF0}"/>
                </a:ext>
              </a:extLst>
            </p:cNvPr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1D6B975-C2A6-4C4A-997E-8744C83A87D7}"/>
                </a:ext>
              </a:extLst>
            </p:cNvPr>
            <p:cNvSpPr/>
            <p:nvPr/>
          </p:nvSpPr>
          <p:spPr bwMode="auto">
            <a:xfrm>
              <a:off x="2007553" y="1752600"/>
              <a:ext cx="1600200" cy="9906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4DCC5BB-6867-4D84-A415-CD2F6018D862}"/>
                </a:ext>
              </a:extLst>
            </p:cNvPr>
            <p:cNvSpPr/>
            <p:nvPr/>
          </p:nvSpPr>
          <p:spPr bwMode="auto">
            <a:xfrm>
              <a:off x="304800" y="2824305"/>
              <a:ext cx="3302953" cy="9906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8906E052-439D-497A-80AB-E3E290FCFB55}"/>
              </a:ext>
            </a:extLst>
          </p:cNvPr>
          <p:cNvSpPr txBox="1"/>
          <p:nvPr/>
        </p:nvSpPr>
        <p:spPr>
          <a:xfrm>
            <a:off x="8416161" y="4558793"/>
            <a:ext cx="7264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4848CB1-1CDF-4C12-97F9-1E5D9D1BF6A3}"/>
              </a:ext>
            </a:extLst>
          </p:cNvPr>
          <p:cNvSpPr txBox="1"/>
          <p:nvPr/>
        </p:nvSpPr>
        <p:spPr>
          <a:xfrm flipH="1">
            <a:off x="7859843" y="4558794"/>
            <a:ext cx="4876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94AB180-9381-41B4-832E-C7F31CF6C19C}"/>
              </a:ext>
            </a:extLst>
          </p:cNvPr>
          <p:cNvSpPr txBox="1"/>
          <p:nvPr/>
        </p:nvSpPr>
        <p:spPr>
          <a:xfrm>
            <a:off x="9123702" y="2935060"/>
            <a:ext cx="7264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0F04B8-306E-4C7D-9F80-29A8EF6AF3E1}"/>
              </a:ext>
            </a:extLst>
          </p:cNvPr>
          <p:cNvSpPr txBox="1"/>
          <p:nvPr/>
        </p:nvSpPr>
        <p:spPr>
          <a:xfrm flipH="1">
            <a:off x="6955018" y="2935060"/>
            <a:ext cx="4876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8AA33A-F9ED-40C0-B980-BDF4F788C9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225" b="65093"/>
          <a:stretch/>
        </p:blipFill>
        <p:spPr>
          <a:xfrm>
            <a:off x="8225055" y="4622861"/>
            <a:ext cx="919357" cy="46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271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5" grpId="0"/>
      <p:bldP spid="16" grpId="0"/>
      <p:bldP spid="17" grpId="0"/>
      <p:bldP spid="32" grpId="0"/>
      <p:bldP spid="37" grpId="0"/>
      <p:bldP spid="38" grpId="0"/>
      <p:bldP spid="39" grpId="0"/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9F2259A-47C1-4DC1-816C-94EE337B8AF6}"/>
              </a:ext>
            </a:extLst>
          </p:cNvPr>
          <p:cNvSpPr/>
          <p:nvPr/>
        </p:nvSpPr>
        <p:spPr>
          <a:xfrm>
            <a:off x="304800" y="167640"/>
            <a:ext cx="11582400" cy="6522720"/>
          </a:xfrm>
          <a:prstGeom prst="roundRect">
            <a:avLst>
              <a:gd name="adj" fmla="val 732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84F9980-C667-4E3C-861C-11C197CFB1D9}"/>
              </a:ext>
            </a:extLst>
          </p:cNvPr>
          <p:cNvGrpSpPr/>
          <p:nvPr/>
        </p:nvGrpSpPr>
        <p:grpSpPr>
          <a:xfrm>
            <a:off x="509974" y="472440"/>
            <a:ext cx="2257921" cy="770253"/>
            <a:chOff x="-18269" y="165870"/>
            <a:chExt cx="2257921" cy="77025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73334A0-17D9-4942-B3B3-F91F745A2C44}"/>
                </a:ext>
              </a:extLst>
            </p:cNvPr>
            <p:cNvGrpSpPr/>
            <p:nvPr/>
          </p:nvGrpSpPr>
          <p:grpSpPr>
            <a:xfrm>
              <a:off x="-18269" y="169725"/>
              <a:ext cx="2225123" cy="766398"/>
              <a:chOff x="-18269" y="169725"/>
              <a:chExt cx="2225123" cy="766398"/>
            </a:xfrm>
          </p:grpSpPr>
          <p:sp>
            <p:nvSpPr>
              <p:cNvPr id="16" name="Rounded Rectangle 34">
                <a:extLst>
                  <a:ext uri="{FF2B5EF4-FFF2-40B4-BE49-F238E27FC236}">
                    <a16:creationId xmlns:a16="http://schemas.microsoft.com/office/drawing/2014/main" id="{D533E719-6690-4839-9075-14EE3E5210BF}"/>
                  </a:ext>
                </a:extLst>
              </p:cNvPr>
              <p:cNvSpPr/>
              <p:nvPr/>
            </p:nvSpPr>
            <p:spPr bwMode="auto">
              <a:xfrm>
                <a:off x="440085" y="169725"/>
                <a:ext cx="1766769" cy="766398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2A1A274E-9331-46E9-B8D8-1EB23BD24E1E}"/>
                  </a:ext>
                </a:extLst>
              </p:cNvPr>
              <p:cNvSpPr/>
              <p:nvPr/>
            </p:nvSpPr>
            <p:spPr bwMode="auto">
              <a:xfrm>
                <a:off x="-18269" y="216845"/>
                <a:ext cx="728717" cy="67215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  <a:latin typeface="UTM Avo" panose="02040603050506020204" pitchFamily="18" charset="0"/>
                  <a:cs typeface="Calibri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5F2E32D-58FE-42DB-AE4B-6C9A9EB1B29B}"/>
                </a:ext>
              </a:extLst>
            </p:cNvPr>
            <p:cNvGrpSpPr/>
            <p:nvPr/>
          </p:nvGrpSpPr>
          <p:grpSpPr>
            <a:xfrm>
              <a:off x="95058" y="165870"/>
              <a:ext cx="2144594" cy="740996"/>
              <a:chOff x="-709800" y="-142062"/>
              <a:chExt cx="2144594" cy="740996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F2325CF-065E-49D0-94E8-2813F2FE90C5}"/>
                  </a:ext>
                </a:extLst>
              </p:cNvPr>
              <p:cNvSpPr txBox="1"/>
              <p:nvPr/>
            </p:nvSpPr>
            <p:spPr>
              <a:xfrm>
                <a:off x="-709800" y="-108952"/>
                <a:ext cx="50206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00"/>
                    </a:solidFill>
                    <a:latin typeface="UTM Avo" panose="02040603050506020204" pitchFamily="18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617BF5F-6486-40D2-86E9-225AE46D95BA}"/>
                  </a:ext>
                </a:extLst>
              </p:cNvPr>
              <p:cNvSpPr txBox="1"/>
              <p:nvPr/>
            </p:nvSpPr>
            <p:spPr>
              <a:xfrm>
                <a:off x="-19930" y="-142062"/>
                <a:ext cx="145472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err="1">
                    <a:solidFill>
                      <a:srgbClr val="FFFFFF"/>
                    </a:solidFill>
                    <a:latin typeface="UTM Avo" panose="02040603050506020204" pitchFamily="18" charset="0"/>
                  </a:rPr>
                  <a:t>Đọc</a:t>
                </a:r>
                <a:endParaRPr lang="en-US" sz="4000" b="1" dirty="0">
                  <a:solidFill>
                    <a:srgbClr val="FFFFFF"/>
                  </a:solidFill>
                  <a:latin typeface="UTM Avo" panose="02040603050506020204" pitchFamily="18" charset="0"/>
                </a:endParaRPr>
              </a:p>
            </p:txBody>
          </p:sp>
        </p:grpSp>
      </p:grpSp>
      <p:sp>
        <p:nvSpPr>
          <p:cNvPr id="20" name="Freeform 2">
            <a:extLst>
              <a:ext uri="{FF2B5EF4-FFF2-40B4-BE49-F238E27FC236}">
                <a16:creationId xmlns:a16="http://schemas.microsoft.com/office/drawing/2014/main" id="{77C657C0-566F-49D8-8A4F-6858F340C8B9}"/>
              </a:ext>
            </a:extLst>
          </p:cNvPr>
          <p:cNvSpPr/>
          <p:nvPr/>
        </p:nvSpPr>
        <p:spPr>
          <a:xfrm>
            <a:off x="7917771" y="2330078"/>
            <a:ext cx="3969429" cy="2639670"/>
          </a:xfrm>
          <a:custGeom>
            <a:avLst/>
            <a:gdLst/>
            <a:ahLst/>
            <a:cxnLst/>
            <a:rect l="l" t="t" r="r" b="b"/>
            <a:pathLst>
              <a:path w="8756645" h="5823169">
                <a:moveTo>
                  <a:pt x="0" y="0"/>
                </a:moveTo>
                <a:lnTo>
                  <a:pt x="8756645" y="0"/>
                </a:lnTo>
                <a:lnTo>
                  <a:pt x="8756645" y="5823169"/>
                </a:lnTo>
                <a:lnTo>
                  <a:pt x="0" y="58231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19" name="Picture 2" descr="vẽ lại ảnh này cho thật đẹp thật nét và giống với bản gốc nhất bạn nhé">
            <a:extLst>
              <a:ext uri="{FF2B5EF4-FFF2-40B4-BE49-F238E27FC236}">
                <a16:creationId xmlns:a16="http://schemas.microsoft.com/office/drawing/2014/main" id="{3FD40F53-6A6D-45C7-A85E-F7A6756E1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219" y="826383"/>
            <a:ext cx="2854873" cy="42823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3117A6-D67A-45D8-BBA7-BEAF011B25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874" y="1481463"/>
            <a:ext cx="1898566" cy="3895074"/>
          </a:xfrm>
          <a:prstGeom prst="rect">
            <a:avLst/>
          </a:prstGeom>
        </p:spPr>
      </p:pic>
      <p:sp>
        <p:nvSpPr>
          <p:cNvPr id="22" name="Rectangle 11">
            <a:extLst>
              <a:ext uri="{FF2B5EF4-FFF2-40B4-BE49-F238E27FC236}">
                <a16:creationId xmlns:a16="http://schemas.microsoft.com/office/drawing/2014/main" id="{75583E80-5E80-4C7D-B764-A12B8199A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2904" y="5412847"/>
            <a:ext cx="1760506" cy="1123712"/>
          </a:xfrm>
          <a:prstGeom prst="roundRect">
            <a:avLst/>
          </a:prstGeom>
          <a:solidFill>
            <a:srgbClr val="CCFFFF"/>
          </a:solidFill>
          <a:ln w="28575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880830256">
                  <a:custGeom>
                    <a:avLst/>
                    <a:gdLst>
                      <a:gd name="connsiteX0" fmla="*/ 0 w 1760506"/>
                      <a:gd name="connsiteY0" fmla="*/ 0 h 923330"/>
                      <a:gd name="connsiteX1" fmla="*/ 1760506 w 1760506"/>
                      <a:gd name="connsiteY1" fmla="*/ 0 h 923330"/>
                      <a:gd name="connsiteX2" fmla="*/ 1760506 w 1760506"/>
                      <a:gd name="connsiteY2" fmla="*/ 923330 h 923330"/>
                      <a:gd name="connsiteX3" fmla="*/ 0 w 1760506"/>
                      <a:gd name="connsiteY3" fmla="*/ 923330 h 923330"/>
                      <a:gd name="connsiteX4" fmla="*/ 0 w 1760506"/>
                      <a:gd name="connsiteY4" fmla="*/ 0 h 923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0506" h="923330" extrusionOk="0">
                        <a:moveTo>
                          <a:pt x="0" y="0"/>
                        </a:moveTo>
                        <a:cubicBezTo>
                          <a:pt x="676575" y="-124391"/>
                          <a:pt x="1143858" y="-124450"/>
                          <a:pt x="1760506" y="0"/>
                        </a:cubicBezTo>
                        <a:cubicBezTo>
                          <a:pt x="1842762" y="369838"/>
                          <a:pt x="1713055" y="771241"/>
                          <a:pt x="1760506" y="923330"/>
                        </a:cubicBezTo>
                        <a:cubicBezTo>
                          <a:pt x="885332" y="949321"/>
                          <a:pt x="251434" y="768332"/>
                          <a:pt x="0" y="923330"/>
                        </a:cubicBezTo>
                        <a:cubicBezTo>
                          <a:pt x="-49007" y="794185"/>
                          <a:pt x="-699" y="19262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ba</a:t>
            </a:r>
            <a:endParaRPr lang="en-US" sz="60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23" name="Rectangle 11">
            <a:extLst>
              <a:ext uri="{FF2B5EF4-FFF2-40B4-BE49-F238E27FC236}">
                <a16:creationId xmlns:a16="http://schemas.microsoft.com/office/drawing/2014/main" id="{A4B9B655-8232-47E2-81BC-76A4214E9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7076" y="5412847"/>
            <a:ext cx="1760506" cy="1123712"/>
          </a:xfrm>
          <a:prstGeom prst="roundRect">
            <a:avLst/>
          </a:prstGeom>
          <a:solidFill>
            <a:srgbClr val="CCFFFF"/>
          </a:solidFill>
          <a:ln w="28575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880830256">
                  <a:custGeom>
                    <a:avLst/>
                    <a:gdLst>
                      <a:gd name="connsiteX0" fmla="*/ 0 w 1760506"/>
                      <a:gd name="connsiteY0" fmla="*/ 0 h 923330"/>
                      <a:gd name="connsiteX1" fmla="*/ 1760506 w 1760506"/>
                      <a:gd name="connsiteY1" fmla="*/ 0 h 923330"/>
                      <a:gd name="connsiteX2" fmla="*/ 1760506 w 1760506"/>
                      <a:gd name="connsiteY2" fmla="*/ 923330 h 923330"/>
                      <a:gd name="connsiteX3" fmla="*/ 0 w 1760506"/>
                      <a:gd name="connsiteY3" fmla="*/ 923330 h 923330"/>
                      <a:gd name="connsiteX4" fmla="*/ 0 w 1760506"/>
                      <a:gd name="connsiteY4" fmla="*/ 0 h 923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0506" h="923330" extrusionOk="0">
                        <a:moveTo>
                          <a:pt x="0" y="0"/>
                        </a:moveTo>
                        <a:cubicBezTo>
                          <a:pt x="676575" y="-124391"/>
                          <a:pt x="1143858" y="-124450"/>
                          <a:pt x="1760506" y="0"/>
                        </a:cubicBezTo>
                        <a:cubicBezTo>
                          <a:pt x="1842762" y="369838"/>
                          <a:pt x="1713055" y="771241"/>
                          <a:pt x="1760506" y="923330"/>
                        </a:cubicBezTo>
                        <a:cubicBezTo>
                          <a:pt x="885332" y="949321"/>
                          <a:pt x="251434" y="768332"/>
                          <a:pt x="0" y="923330"/>
                        </a:cubicBezTo>
                        <a:cubicBezTo>
                          <a:pt x="-49007" y="794185"/>
                          <a:pt x="-699" y="19262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</a:t>
            </a:r>
            <a:endParaRPr lang="en-US" sz="60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id="{C1D85276-DFD7-41F9-8EF7-111B4DEFB8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3139" y="5408742"/>
            <a:ext cx="2793749" cy="1123712"/>
          </a:xfrm>
          <a:prstGeom prst="roundRect">
            <a:avLst/>
          </a:prstGeom>
          <a:solidFill>
            <a:srgbClr val="CCFFFF"/>
          </a:solidFill>
          <a:ln w="28575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880830256">
                  <a:custGeom>
                    <a:avLst/>
                    <a:gdLst>
                      <a:gd name="connsiteX0" fmla="*/ 0 w 1760506"/>
                      <a:gd name="connsiteY0" fmla="*/ 0 h 923330"/>
                      <a:gd name="connsiteX1" fmla="*/ 1760506 w 1760506"/>
                      <a:gd name="connsiteY1" fmla="*/ 0 h 923330"/>
                      <a:gd name="connsiteX2" fmla="*/ 1760506 w 1760506"/>
                      <a:gd name="connsiteY2" fmla="*/ 923330 h 923330"/>
                      <a:gd name="connsiteX3" fmla="*/ 0 w 1760506"/>
                      <a:gd name="connsiteY3" fmla="*/ 923330 h 923330"/>
                      <a:gd name="connsiteX4" fmla="*/ 0 w 1760506"/>
                      <a:gd name="connsiteY4" fmla="*/ 0 h 923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0506" h="923330" extrusionOk="0">
                        <a:moveTo>
                          <a:pt x="0" y="0"/>
                        </a:moveTo>
                        <a:cubicBezTo>
                          <a:pt x="676575" y="-124391"/>
                          <a:pt x="1143858" y="-124450"/>
                          <a:pt x="1760506" y="0"/>
                        </a:cubicBezTo>
                        <a:cubicBezTo>
                          <a:pt x="1842762" y="369838"/>
                          <a:pt x="1713055" y="771241"/>
                          <a:pt x="1760506" y="923330"/>
                        </a:cubicBezTo>
                        <a:cubicBezTo>
                          <a:pt x="885332" y="949321"/>
                          <a:pt x="251434" y="768332"/>
                          <a:pt x="0" y="923330"/>
                        </a:cubicBezTo>
                        <a:cubicBezTo>
                          <a:pt x="-49007" y="794185"/>
                          <a:pt x="-699" y="19262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ba</a:t>
            </a:r>
            <a:r>
              <a:rPr lang="en-US" sz="60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ba</a:t>
            </a:r>
            <a:endParaRPr lang="en-US" sz="60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878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9F2259A-47C1-4DC1-816C-94EE337B8AF6}"/>
              </a:ext>
            </a:extLst>
          </p:cNvPr>
          <p:cNvSpPr/>
          <p:nvPr/>
        </p:nvSpPr>
        <p:spPr>
          <a:xfrm>
            <a:off x="304800" y="167640"/>
            <a:ext cx="11582400" cy="6522720"/>
          </a:xfrm>
          <a:prstGeom prst="roundRect">
            <a:avLst>
              <a:gd name="adj" fmla="val 732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84F9980-C667-4E3C-861C-11C197CFB1D9}"/>
              </a:ext>
            </a:extLst>
          </p:cNvPr>
          <p:cNvGrpSpPr/>
          <p:nvPr/>
        </p:nvGrpSpPr>
        <p:grpSpPr>
          <a:xfrm>
            <a:off x="509974" y="476295"/>
            <a:ext cx="3892529" cy="766398"/>
            <a:chOff x="-18269" y="169725"/>
            <a:chExt cx="3892529" cy="76639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73334A0-17D9-4942-B3B3-F91F745A2C44}"/>
                </a:ext>
              </a:extLst>
            </p:cNvPr>
            <p:cNvGrpSpPr/>
            <p:nvPr/>
          </p:nvGrpSpPr>
          <p:grpSpPr>
            <a:xfrm>
              <a:off x="-18269" y="169725"/>
              <a:ext cx="3656913" cy="766398"/>
              <a:chOff x="-18269" y="169725"/>
              <a:chExt cx="3656913" cy="766398"/>
            </a:xfrm>
          </p:grpSpPr>
          <p:sp>
            <p:nvSpPr>
              <p:cNvPr id="16" name="Rounded Rectangle 34">
                <a:extLst>
                  <a:ext uri="{FF2B5EF4-FFF2-40B4-BE49-F238E27FC236}">
                    <a16:creationId xmlns:a16="http://schemas.microsoft.com/office/drawing/2014/main" id="{D533E719-6690-4839-9075-14EE3E5210BF}"/>
                  </a:ext>
                </a:extLst>
              </p:cNvPr>
              <p:cNvSpPr/>
              <p:nvPr/>
            </p:nvSpPr>
            <p:spPr bwMode="auto">
              <a:xfrm>
                <a:off x="440086" y="169725"/>
                <a:ext cx="3198558" cy="766398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2A1A274E-9331-46E9-B8D8-1EB23BD24E1E}"/>
                  </a:ext>
                </a:extLst>
              </p:cNvPr>
              <p:cNvSpPr/>
              <p:nvPr/>
            </p:nvSpPr>
            <p:spPr bwMode="auto">
              <a:xfrm>
                <a:off x="-18269" y="216845"/>
                <a:ext cx="728717" cy="67215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  <a:latin typeface="UTM Avo" panose="02040603050506020204" pitchFamily="18" charset="0"/>
                  <a:cs typeface="Calibri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5F2E32D-58FE-42DB-AE4B-6C9A9EB1B29B}"/>
                </a:ext>
              </a:extLst>
            </p:cNvPr>
            <p:cNvGrpSpPr/>
            <p:nvPr/>
          </p:nvGrpSpPr>
          <p:grpSpPr>
            <a:xfrm>
              <a:off x="95058" y="196858"/>
              <a:ext cx="3779202" cy="710008"/>
              <a:chOff x="-709800" y="-111074"/>
              <a:chExt cx="3779202" cy="710008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F2325CF-065E-49D0-94E8-2813F2FE90C5}"/>
                  </a:ext>
                </a:extLst>
              </p:cNvPr>
              <p:cNvSpPr txBox="1"/>
              <p:nvPr/>
            </p:nvSpPr>
            <p:spPr>
              <a:xfrm>
                <a:off x="-709800" y="-108952"/>
                <a:ext cx="50206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00"/>
                    </a:solidFill>
                    <a:latin typeface="UTM Avo" panose="02040603050506020204" pitchFamily="18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617BF5F-6486-40D2-86E9-225AE46D95BA}"/>
                  </a:ext>
                </a:extLst>
              </p:cNvPr>
              <p:cNvSpPr txBox="1"/>
              <p:nvPr/>
            </p:nvSpPr>
            <p:spPr>
              <a:xfrm>
                <a:off x="18917" y="-111074"/>
                <a:ext cx="305048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err="1">
                    <a:solidFill>
                      <a:srgbClr val="FFFFFF"/>
                    </a:solidFill>
                    <a:latin typeface="UTM Avo" panose="02040603050506020204" pitchFamily="18" charset="0"/>
                  </a:rPr>
                  <a:t>Tô</a:t>
                </a:r>
                <a:r>
                  <a:rPr lang="en-US" sz="4000" b="1" dirty="0">
                    <a:solidFill>
                      <a:srgbClr val="FFFFFF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FFFFFF"/>
                    </a:solidFill>
                    <a:latin typeface="UTM Avo" panose="02040603050506020204" pitchFamily="18" charset="0"/>
                  </a:rPr>
                  <a:t>và</a:t>
                </a:r>
                <a:r>
                  <a:rPr lang="en-US" sz="4000" b="1" dirty="0">
                    <a:solidFill>
                      <a:srgbClr val="FFFFFF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FFFFFF"/>
                    </a:solidFill>
                    <a:latin typeface="UTM Avo" panose="02040603050506020204" pitchFamily="18" charset="0"/>
                  </a:rPr>
                  <a:t>viết</a:t>
                </a:r>
                <a:endParaRPr lang="en-US" sz="4000" b="1" dirty="0">
                  <a:solidFill>
                    <a:srgbClr val="FFFFFF"/>
                  </a:solidFill>
                  <a:latin typeface="UTM Avo" panose="02040603050506020204" pitchFamily="18" charset="0"/>
                </a:endParaRPr>
              </a:p>
            </p:txBody>
          </p:sp>
        </p:grp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DD08A921-D450-41C3-9538-3638F0790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060" y="1269826"/>
            <a:ext cx="7855879" cy="5326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0CC16F-89C8-45CB-A288-46C06AA53C72}"/>
              </a:ext>
            </a:extLst>
          </p:cNvPr>
          <p:cNvSpPr txBox="1"/>
          <p:nvPr/>
        </p:nvSpPr>
        <p:spPr>
          <a:xfrm>
            <a:off x="3703320" y="2695399"/>
            <a:ext cx="1112520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900" dirty="0">
                <a:solidFill>
                  <a:srgbClr val="FFFF00"/>
                </a:solidFill>
                <a:latin typeface="HP001 5 hàng" panose="020B0603050302020204" pitchFamily="34" charset="0"/>
                <a:ea typeface="HP001" panose="020B0604020202020204" charset="0"/>
              </a:rPr>
              <a:t>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0C5A760-9463-4AAB-91B6-E7EBB1887F47}"/>
              </a:ext>
            </a:extLst>
          </p:cNvPr>
          <p:cNvSpPr txBox="1"/>
          <p:nvPr/>
        </p:nvSpPr>
        <p:spPr>
          <a:xfrm>
            <a:off x="5044439" y="2695399"/>
            <a:ext cx="1112520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900" dirty="0">
                <a:solidFill>
                  <a:srgbClr val="FFFF00"/>
                </a:solidFill>
                <a:latin typeface="HP001 5 hàng" panose="020B0603050302020204" pitchFamily="34" charset="0"/>
                <a:ea typeface="HP001" panose="020B0604020202020204" charset="0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0F1C364-EE23-4CC2-BF51-3A73BFE5EE41}"/>
              </a:ext>
            </a:extLst>
          </p:cNvPr>
          <p:cNvSpPr txBox="1"/>
          <p:nvPr/>
        </p:nvSpPr>
        <p:spPr>
          <a:xfrm>
            <a:off x="6339842" y="2695399"/>
            <a:ext cx="1112520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900" b="1" dirty="0">
                <a:solidFill>
                  <a:srgbClr val="FFFF00"/>
                </a:solidFill>
                <a:latin typeface="HP001 5 hàng" panose="020B0603050302020204" pitchFamily="34" charset="0"/>
                <a:ea typeface="HP001" panose="020B060402020202020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5272015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9F2259A-47C1-4DC1-816C-94EE337B8AF6}"/>
              </a:ext>
            </a:extLst>
          </p:cNvPr>
          <p:cNvSpPr/>
          <p:nvPr/>
        </p:nvSpPr>
        <p:spPr>
          <a:xfrm>
            <a:off x="304800" y="167640"/>
            <a:ext cx="11582400" cy="6522720"/>
          </a:xfrm>
          <a:prstGeom prst="roundRect">
            <a:avLst>
              <a:gd name="adj" fmla="val 732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84F9980-C667-4E3C-861C-11C197CFB1D9}"/>
              </a:ext>
            </a:extLst>
          </p:cNvPr>
          <p:cNvGrpSpPr/>
          <p:nvPr/>
        </p:nvGrpSpPr>
        <p:grpSpPr>
          <a:xfrm>
            <a:off x="509974" y="476295"/>
            <a:ext cx="3892529" cy="766398"/>
            <a:chOff x="-18269" y="169725"/>
            <a:chExt cx="3892529" cy="76639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73334A0-17D9-4942-B3B3-F91F745A2C44}"/>
                </a:ext>
              </a:extLst>
            </p:cNvPr>
            <p:cNvGrpSpPr/>
            <p:nvPr/>
          </p:nvGrpSpPr>
          <p:grpSpPr>
            <a:xfrm>
              <a:off x="-18269" y="169725"/>
              <a:ext cx="3656913" cy="766398"/>
              <a:chOff x="-18269" y="169725"/>
              <a:chExt cx="3656913" cy="766398"/>
            </a:xfrm>
          </p:grpSpPr>
          <p:sp>
            <p:nvSpPr>
              <p:cNvPr id="16" name="Rounded Rectangle 34">
                <a:extLst>
                  <a:ext uri="{FF2B5EF4-FFF2-40B4-BE49-F238E27FC236}">
                    <a16:creationId xmlns:a16="http://schemas.microsoft.com/office/drawing/2014/main" id="{D533E719-6690-4839-9075-14EE3E5210BF}"/>
                  </a:ext>
                </a:extLst>
              </p:cNvPr>
              <p:cNvSpPr/>
              <p:nvPr/>
            </p:nvSpPr>
            <p:spPr bwMode="auto">
              <a:xfrm>
                <a:off x="440086" y="169725"/>
                <a:ext cx="3198558" cy="766398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2A1A274E-9331-46E9-B8D8-1EB23BD24E1E}"/>
                  </a:ext>
                </a:extLst>
              </p:cNvPr>
              <p:cNvSpPr/>
              <p:nvPr/>
            </p:nvSpPr>
            <p:spPr bwMode="auto">
              <a:xfrm>
                <a:off x="-18269" y="216845"/>
                <a:ext cx="728717" cy="67215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  <a:latin typeface="UTM Avo" panose="02040603050506020204" pitchFamily="18" charset="0"/>
                  <a:cs typeface="Calibri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5F2E32D-58FE-42DB-AE4B-6C9A9EB1B29B}"/>
                </a:ext>
              </a:extLst>
            </p:cNvPr>
            <p:cNvGrpSpPr/>
            <p:nvPr/>
          </p:nvGrpSpPr>
          <p:grpSpPr>
            <a:xfrm>
              <a:off x="95058" y="196858"/>
              <a:ext cx="3779202" cy="710008"/>
              <a:chOff x="-709800" y="-111074"/>
              <a:chExt cx="3779202" cy="710008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F2325CF-065E-49D0-94E8-2813F2FE90C5}"/>
                  </a:ext>
                </a:extLst>
              </p:cNvPr>
              <p:cNvSpPr txBox="1"/>
              <p:nvPr/>
            </p:nvSpPr>
            <p:spPr>
              <a:xfrm>
                <a:off x="-709800" y="-108952"/>
                <a:ext cx="50206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00"/>
                    </a:solidFill>
                    <a:latin typeface="UTM Avo" panose="02040603050506020204" pitchFamily="18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617BF5F-6486-40D2-86E9-225AE46D95BA}"/>
                  </a:ext>
                </a:extLst>
              </p:cNvPr>
              <p:cNvSpPr txBox="1"/>
              <p:nvPr/>
            </p:nvSpPr>
            <p:spPr>
              <a:xfrm>
                <a:off x="18917" y="-111074"/>
                <a:ext cx="305048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err="1">
                    <a:solidFill>
                      <a:srgbClr val="FFFFFF"/>
                    </a:solidFill>
                    <a:latin typeface="UTM Avo" panose="02040603050506020204" pitchFamily="18" charset="0"/>
                  </a:rPr>
                  <a:t>Tô</a:t>
                </a:r>
                <a:r>
                  <a:rPr lang="en-US" sz="4000" b="1" dirty="0">
                    <a:solidFill>
                      <a:srgbClr val="FFFFFF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FFFFFF"/>
                    </a:solidFill>
                    <a:latin typeface="UTM Avo" panose="02040603050506020204" pitchFamily="18" charset="0"/>
                  </a:rPr>
                  <a:t>và</a:t>
                </a:r>
                <a:r>
                  <a:rPr lang="en-US" sz="4000" b="1" dirty="0">
                    <a:solidFill>
                      <a:srgbClr val="FFFFFF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FFFFFF"/>
                    </a:solidFill>
                    <a:latin typeface="UTM Avo" panose="02040603050506020204" pitchFamily="18" charset="0"/>
                  </a:rPr>
                  <a:t>viết</a:t>
                </a:r>
                <a:endParaRPr lang="en-US" sz="4000" b="1" dirty="0">
                  <a:solidFill>
                    <a:srgbClr val="FFFFFF"/>
                  </a:solidFill>
                  <a:latin typeface="UTM Avo" panose="02040603050506020204" pitchFamily="18" charset="0"/>
                </a:endParaRPr>
              </a:p>
            </p:txBody>
          </p:sp>
        </p:grp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DD08A921-D450-41C3-9538-3638F0790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060" y="1269826"/>
            <a:ext cx="7855879" cy="5326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0CC16F-89C8-45CB-A288-46C06AA53C72}"/>
              </a:ext>
            </a:extLst>
          </p:cNvPr>
          <p:cNvSpPr txBox="1"/>
          <p:nvPr/>
        </p:nvSpPr>
        <p:spPr>
          <a:xfrm>
            <a:off x="3717462" y="2695399"/>
            <a:ext cx="1996440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900" dirty="0" err="1">
                <a:solidFill>
                  <a:srgbClr val="FFFF00"/>
                </a:solidFill>
                <a:latin typeface="HP001 5 hàng" panose="020B0603050302020204" pitchFamily="34" charset="0"/>
                <a:ea typeface="HP001" panose="020B0604020202020204" charset="0"/>
              </a:rPr>
              <a:t>bà</a:t>
            </a:r>
            <a:endParaRPr lang="en-US" sz="12900" dirty="0">
              <a:solidFill>
                <a:srgbClr val="FFFF00"/>
              </a:solidFill>
              <a:latin typeface="HP001 5 hàng" panose="020B0603050302020204" pitchFamily="34" charset="0"/>
              <a:ea typeface="HP001" panose="020B060402020202020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0F1C364-EE23-4CC2-BF51-3A73BFE5EE41}"/>
              </a:ext>
            </a:extLst>
          </p:cNvPr>
          <p:cNvSpPr txBox="1"/>
          <p:nvPr/>
        </p:nvSpPr>
        <p:spPr>
          <a:xfrm>
            <a:off x="6339841" y="2695399"/>
            <a:ext cx="1996439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900" b="1" dirty="0" err="1">
                <a:solidFill>
                  <a:srgbClr val="FFFF00"/>
                </a:solidFill>
                <a:latin typeface="HP001 5 hàng" panose="020B0603050302020204" pitchFamily="34" charset="0"/>
                <a:ea typeface="HP001" panose="020B0604020202020204" charset="0"/>
              </a:rPr>
              <a:t>bà</a:t>
            </a:r>
            <a:endParaRPr lang="en-US" sz="12900" b="1" dirty="0">
              <a:solidFill>
                <a:srgbClr val="FFFF00"/>
              </a:solidFill>
              <a:latin typeface="HP001 5 hàng" panose="020B0603050302020204" pitchFamily="34" charset="0"/>
              <a:ea typeface="HP001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8712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0"/>
          <p:cNvSpPr txBox="1">
            <a:spLocks noChangeArrowheads="1"/>
          </p:cNvSpPr>
          <p:nvPr/>
        </p:nvSpPr>
        <p:spPr bwMode="auto">
          <a:xfrm>
            <a:off x="4159250" y="3622676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0000"/>
                </a:solidFill>
                <a:latin typeface="Comic Sans MS" pitchFamily="66" charset="0"/>
              </a:rPr>
              <a:t>    </a:t>
            </a:r>
          </a:p>
        </p:txBody>
      </p:sp>
      <p:sp>
        <p:nvSpPr>
          <p:cNvPr id="15363" name="AutoShape 9" descr="Hình ảnh có liên qua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364" name="AutoShape 15" descr="Hình ảnh có liên quan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FE0A885-6E5D-4E6A-B3E0-427D776C9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899" y="-144463"/>
            <a:ext cx="2316681" cy="23166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AAE412-5DEC-49A9-A987-C2CDABB336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1975" y="275618"/>
            <a:ext cx="4700423" cy="24629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95A3FC-E9ED-41A9-95F2-CE2BBFE463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732" y="3622676"/>
            <a:ext cx="11528535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6402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9F2259A-47C1-4DC1-816C-94EE337B8AF6}"/>
              </a:ext>
            </a:extLst>
          </p:cNvPr>
          <p:cNvSpPr/>
          <p:nvPr/>
        </p:nvSpPr>
        <p:spPr>
          <a:xfrm>
            <a:off x="304800" y="167640"/>
            <a:ext cx="11582400" cy="6522720"/>
          </a:xfrm>
          <a:prstGeom prst="roundRect">
            <a:avLst>
              <a:gd name="adj" fmla="val 732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84F9980-C667-4E3C-861C-11C197CFB1D9}"/>
              </a:ext>
            </a:extLst>
          </p:cNvPr>
          <p:cNvGrpSpPr/>
          <p:nvPr/>
        </p:nvGrpSpPr>
        <p:grpSpPr>
          <a:xfrm>
            <a:off x="509974" y="476295"/>
            <a:ext cx="3892529" cy="766398"/>
            <a:chOff x="-18269" y="169725"/>
            <a:chExt cx="3892529" cy="76639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73334A0-17D9-4942-B3B3-F91F745A2C44}"/>
                </a:ext>
              </a:extLst>
            </p:cNvPr>
            <p:cNvGrpSpPr/>
            <p:nvPr/>
          </p:nvGrpSpPr>
          <p:grpSpPr>
            <a:xfrm>
              <a:off x="-18269" y="169725"/>
              <a:ext cx="3656913" cy="766398"/>
              <a:chOff x="-18269" y="169725"/>
              <a:chExt cx="3656913" cy="766398"/>
            </a:xfrm>
          </p:grpSpPr>
          <p:sp>
            <p:nvSpPr>
              <p:cNvPr id="16" name="Rounded Rectangle 34">
                <a:extLst>
                  <a:ext uri="{FF2B5EF4-FFF2-40B4-BE49-F238E27FC236}">
                    <a16:creationId xmlns:a16="http://schemas.microsoft.com/office/drawing/2014/main" id="{D533E719-6690-4839-9075-14EE3E5210BF}"/>
                  </a:ext>
                </a:extLst>
              </p:cNvPr>
              <p:cNvSpPr/>
              <p:nvPr/>
            </p:nvSpPr>
            <p:spPr bwMode="auto">
              <a:xfrm>
                <a:off x="440086" y="169725"/>
                <a:ext cx="3198558" cy="766398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2A1A274E-9331-46E9-B8D8-1EB23BD24E1E}"/>
                  </a:ext>
                </a:extLst>
              </p:cNvPr>
              <p:cNvSpPr/>
              <p:nvPr/>
            </p:nvSpPr>
            <p:spPr bwMode="auto">
              <a:xfrm>
                <a:off x="-18269" y="216845"/>
                <a:ext cx="728717" cy="67215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  <a:latin typeface="UTM Avo" panose="02040603050506020204" pitchFamily="18" charset="0"/>
                  <a:cs typeface="Calibri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5F2E32D-58FE-42DB-AE4B-6C9A9EB1B29B}"/>
                </a:ext>
              </a:extLst>
            </p:cNvPr>
            <p:cNvGrpSpPr/>
            <p:nvPr/>
          </p:nvGrpSpPr>
          <p:grpSpPr>
            <a:xfrm>
              <a:off x="95058" y="196858"/>
              <a:ext cx="3779202" cy="710008"/>
              <a:chOff x="-709800" y="-111074"/>
              <a:chExt cx="3779202" cy="710008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F2325CF-065E-49D0-94E8-2813F2FE90C5}"/>
                  </a:ext>
                </a:extLst>
              </p:cNvPr>
              <p:cNvSpPr txBox="1"/>
              <p:nvPr/>
            </p:nvSpPr>
            <p:spPr>
              <a:xfrm>
                <a:off x="-709800" y="-108952"/>
                <a:ext cx="50206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00"/>
                    </a:solidFill>
                    <a:latin typeface="UTM Avo" panose="02040603050506020204" pitchFamily="18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617BF5F-6486-40D2-86E9-225AE46D95BA}"/>
                  </a:ext>
                </a:extLst>
              </p:cNvPr>
              <p:cNvSpPr txBox="1"/>
              <p:nvPr/>
            </p:nvSpPr>
            <p:spPr>
              <a:xfrm>
                <a:off x="18917" y="-111074"/>
                <a:ext cx="305048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err="1">
                    <a:solidFill>
                      <a:srgbClr val="FFFFFF"/>
                    </a:solidFill>
                    <a:latin typeface="UTM Avo" panose="02040603050506020204" pitchFamily="18" charset="0"/>
                  </a:rPr>
                  <a:t>Tô</a:t>
                </a:r>
                <a:r>
                  <a:rPr lang="en-US" sz="4000" b="1" dirty="0">
                    <a:solidFill>
                      <a:srgbClr val="FFFFFF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FFFFFF"/>
                    </a:solidFill>
                    <a:latin typeface="UTM Avo" panose="02040603050506020204" pitchFamily="18" charset="0"/>
                  </a:rPr>
                  <a:t>và</a:t>
                </a:r>
                <a:r>
                  <a:rPr lang="en-US" sz="4000" b="1" dirty="0">
                    <a:solidFill>
                      <a:srgbClr val="FFFFFF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FFFFFF"/>
                    </a:solidFill>
                    <a:latin typeface="UTM Avo" panose="02040603050506020204" pitchFamily="18" charset="0"/>
                  </a:rPr>
                  <a:t>viết</a:t>
                </a:r>
                <a:endParaRPr lang="en-US" sz="4000" b="1" dirty="0">
                  <a:solidFill>
                    <a:srgbClr val="FFFFFF"/>
                  </a:solidFill>
                  <a:latin typeface="UTM Avo" panose="02040603050506020204" pitchFamily="18" charset="0"/>
                </a:endParaRPr>
              </a:p>
            </p:txBody>
          </p:sp>
        </p:grpSp>
      </p:grpSp>
      <p:sp>
        <p:nvSpPr>
          <p:cNvPr id="19" name="Freeform 2">
            <a:extLst>
              <a:ext uri="{FF2B5EF4-FFF2-40B4-BE49-F238E27FC236}">
                <a16:creationId xmlns:a16="http://schemas.microsoft.com/office/drawing/2014/main" id="{BD0743AA-AC9F-4500-A3BD-5A6408F92313}"/>
              </a:ext>
            </a:extLst>
          </p:cNvPr>
          <p:cNvSpPr/>
          <p:nvPr/>
        </p:nvSpPr>
        <p:spPr>
          <a:xfrm>
            <a:off x="730242" y="4286495"/>
            <a:ext cx="10731515" cy="2240931"/>
          </a:xfrm>
          <a:custGeom>
            <a:avLst/>
            <a:gdLst/>
            <a:ahLst/>
            <a:cxnLst/>
            <a:rect l="l" t="t" r="r" b="b"/>
            <a:pathLst>
              <a:path w="16330908" h="1714745">
                <a:moveTo>
                  <a:pt x="0" y="0"/>
                </a:moveTo>
                <a:lnTo>
                  <a:pt x="16330907" y="0"/>
                </a:lnTo>
                <a:lnTo>
                  <a:pt x="16330907" y="1714745"/>
                </a:lnTo>
                <a:lnTo>
                  <a:pt x="0" y="17147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1" r="-70222" b="14408"/>
            </a:stretch>
          </a:blipFill>
        </p:spPr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4B98611-A9A6-4080-B227-3C85D7225F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192" y="368556"/>
            <a:ext cx="6675565" cy="375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157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777" b="-137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774460" y="-371257"/>
            <a:ext cx="13365807" cy="2914755"/>
            <a:chOff x="0" y="0"/>
            <a:chExt cx="5280319" cy="11515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80319" cy="1151508"/>
            </a:xfrm>
            <a:custGeom>
              <a:avLst/>
              <a:gdLst/>
              <a:ahLst/>
              <a:cxnLst/>
              <a:rect l="l" t="t" r="r" b="b"/>
              <a:pathLst>
                <a:path w="5280319" h="1151508">
                  <a:moveTo>
                    <a:pt x="4248" y="0"/>
                  </a:moveTo>
                  <a:lnTo>
                    <a:pt x="5276071" y="0"/>
                  </a:lnTo>
                  <a:cubicBezTo>
                    <a:pt x="5278417" y="0"/>
                    <a:pt x="5280319" y="1902"/>
                    <a:pt x="5280319" y="4248"/>
                  </a:cubicBezTo>
                  <a:lnTo>
                    <a:pt x="5280319" y="1147260"/>
                  </a:lnTo>
                  <a:cubicBezTo>
                    <a:pt x="5280319" y="1149606"/>
                    <a:pt x="5278417" y="1151508"/>
                    <a:pt x="5276071" y="1151508"/>
                  </a:cubicBezTo>
                  <a:lnTo>
                    <a:pt x="4248" y="1151508"/>
                  </a:lnTo>
                  <a:cubicBezTo>
                    <a:pt x="1902" y="1151508"/>
                    <a:pt x="0" y="1149606"/>
                    <a:pt x="0" y="1147260"/>
                  </a:cubicBezTo>
                  <a:lnTo>
                    <a:pt x="0" y="4248"/>
                  </a:lnTo>
                  <a:cubicBezTo>
                    <a:pt x="0" y="1902"/>
                    <a:pt x="1902" y="0"/>
                    <a:pt x="4248" y="0"/>
                  </a:cubicBezTo>
                  <a:close/>
                </a:path>
              </a:pathLst>
            </a:custGeom>
            <a:solidFill>
              <a:srgbClr val="FFF6EA">
                <a:alpha val="81961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5280319" cy="11991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8283888" y="1818034"/>
            <a:ext cx="2129787" cy="4460286"/>
          </a:xfrm>
          <a:custGeom>
            <a:avLst/>
            <a:gdLst/>
            <a:ahLst/>
            <a:cxnLst/>
            <a:rect l="l" t="t" r="r" b="b"/>
            <a:pathLst>
              <a:path w="3194680" h="6690429">
                <a:moveTo>
                  <a:pt x="0" y="0"/>
                </a:moveTo>
                <a:lnTo>
                  <a:pt x="3194680" y="0"/>
                </a:lnTo>
                <a:lnTo>
                  <a:pt x="3194680" y="6690429"/>
                </a:lnTo>
                <a:lnTo>
                  <a:pt x="0" y="66904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947415" y="3776123"/>
            <a:ext cx="1228062" cy="2648112"/>
          </a:xfrm>
          <a:custGeom>
            <a:avLst/>
            <a:gdLst/>
            <a:ahLst/>
            <a:cxnLst/>
            <a:rect l="l" t="t" r="r" b="b"/>
            <a:pathLst>
              <a:path w="1842093" h="3972168">
                <a:moveTo>
                  <a:pt x="0" y="0"/>
                </a:moveTo>
                <a:lnTo>
                  <a:pt x="1842093" y="0"/>
                </a:lnTo>
                <a:lnTo>
                  <a:pt x="1842093" y="3972168"/>
                </a:lnTo>
                <a:lnTo>
                  <a:pt x="0" y="39721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1559A2-C805-4E4A-9B30-3F387FA160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8734" y="515915"/>
            <a:ext cx="6809822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091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9F2259A-47C1-4DC1-816C-94EE337B8AF6}"/>
              </a:ext>
            </a:extLst>
          </p:cNvPr>
          <p:cNvSpPr/>
          <p:nvPr/>
        </p:nvSpPr>
        <p:spPr>
          <a:xfrm>
            <a:off x="304800" y="167640"/>
            <a:ext cx="11582400" cy="6522720"/>
          </a:xfrm>
          <a:prstGeom prst="roundRect">
            <a:avLst>
              <a:gd name="adj" fmla="val 732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5" name="Freeform 2">
            <a:extLst>
              <a:ext uri="{FF2B5EF4-FFF2-40B4-BE49-F238E27FC236}">
                <a16:creationId xmlns:a16="http://schemas.microsoft.com/office/drawing/2014/main" id="{6599E0A9-4001-4B63-B862-FCFC482D91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8889987" h="5800717">
                <a:moveTo>
                  <a:pt x="0" y="0"/>
                </a:moveTo>
                <a:lnTo>
                  <a:pt x="8889987" y="0"/>
                </a:lnTo>
                <a:lnTo>
                  <a:pt x="8889987" y="5800717"/>
                </a:lnTo>
                <a:lnTo>
                  <a:pt x="0" y="5800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FFF5530-3E84-4383-B983-EBF5114386A6}"/>
              </a:ext>
            </a:extLst>
          </p:cNvPr>
          <p:cNvGrpSpPr/>
          <p:nvPr/>
        </p:nvGrpSpPr>
        <p:grpSpPr>
          <a:xfrm>
            <a:off x="-604350" y="2672899"/>
            <a:ext cx="4395597" cy="4268921"/>
            <a:chOff x="-604350" y="2672899"/>
            <a:chExt cx="4395597" cy="426892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4A3837A-3573-4453-B905-876678969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604350" y="4009390"/>
              <a:ext cx="4395597" cy="293243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7E33D3B-46C4-4C48-8095-23D43AEA4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3829" y="2672899"/>
              <a:ext cx="2780017" cy="18594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7182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9F2259A-47C1-4DC1-816C-94EE337B8AF6}"/>
              </a:ext>
            </a:extLst>
          </p:cNvPr>
          <p:cNvSpPr/>
          <p:nvPr/>
        </p:nvSpPr>
        <p:spPr>
          <a:xfrm>
            <a:off x="304800" y="167640"/>
            <a:ext cx="11582400" cy="6522720"/>
          </a:xfrm>
          <a:prstGeom prst="roundRect">
            <a:avLst>
              <a:gd name="adj" fmla="val 732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84F9980-C667-4E3C-861C-11C197CFB1D9}"/>
              </a:ext>
            </a:extLst>
          </p:cNvPr>
          <p:cNvGrpSpPr/>
          <p:nvPr/>
        </p:nvGrpSpPr>
        <p:grpSpPr>
          <a:xfrm>
            <a:off x="509974" y="476295"/>
            <a:ext cx="4906977" cy="766398"/>
            <a:chOff x="-18269" y="169725"/>
            <a:chExt cx="4906977" cy="76639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73334A0-17D9-4942-B3B3-F91F745A2C44}"/>
                </a:ext>
              </a:extLst>
            </p:cNvPr>
            <p:cNvGrpSpPr/>
            <p:nvPr/>
          </p:nvGrpSpPr>
          <p:grpSpPr>
            <a:xfrm>
              <a:off x="-18269" y="169725"/>
              <a:ext cx="4906977" cy="766398"/>
              <a:chOff x="-18269" y="169725"/>
              <a:chExt cx="4906977" cy="766398"/>
            </a:xfrm>
          </p:grpSpPr>
          <p:sp>
            <p:nvSpPr>
              <p:cNvPr id="16" name="Rounded Rectangle 34">
                <a:extLst>
                  <a:ext uri="{FF2B5EF4-FFF2-40B4-BE49-F238E27FC236}">
                    <a16:creationId xmlns:a16="http://schemas.microsoft.com/office/drawing/2014/main" id="{D533E719-6690-4839-9075-14EE3E5210BF}"/>
                  </a:ext>
                </a:extLst>
              </p:cNvPr>
              <p:cNvSpPr/>
              <p:nvPr/>
            </p:nvSpPr>
            <p:spPr bwMode="auto">
              <a:xfrm>
                <a:off x="440085" y="169725"/>
                <a:ext cx="4448623" cy="766398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2A1A274E-9331-46E9-B8D8-1EB23BD24E1E}"/>
                  </a:ext>
                </a:extLst>
              </p:cNvPr>
              <p:cNvSpPr/>
              <p:nvPr/>
            </p:nvSpPr>
            <p:spPr bwMode="auto">
              <a:xfrm>
                <a:off x="-18269" y="216845"/>
                <a:ext cx="728717" cy="67215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  <a:latin typeface="UTM Avo" panose="02040603050506020204" pitchFamily="18" charset="0"/>
                  <a:cs typeface="Calibri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5F2E32D-58FE-42DB-AE4B-6C9A9EB1B29B}"/>
                </a:ext>
              </a:extLst>
            </p:cNvPr>
            <p:cNvGrpSpPr/>
            <p:nvPr/>
          </p:nvGrpSpPr>
          <p:grpSpPr>
            <a:xfrm>
              <a:off x="95058" y="196858"/>
              <a:ext cx="4793650" cy="710008"/>
              <a:chOff x="-709800" y="-111074"/>
              <a:chExt cx="4793650" cy="710008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F2325CF-065E-49D0-94E8-2813F2FE90C5}"/>
                  </a:ext>
                </a:extLst>
              </p:cNvPr>
              <p:cNvSpPr txBox="1"/>
              <p:nvPr/>
            </p:nvSpPr>
            <p:spPr>
              <a:xfrm>
                <a:off x="-709800" y="-108952"/>
                <a:ext cx="50206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00"/>
                    </a:solidFill>
                    <a:latin typeface="UTM Avo" panose="02040603050506020204" pitchFamily="18" charset="0"/>
                    <a:cs typeface="Calibri" pitchFamily="34" charset="0"/>
                  </a:rPr>
                  <a:t>5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617BF5F-6486-40D2-86E9-225AE46D95BA}"/>
                  </a:ext>
                </a:extLst>
              </p:cNvPr>
              <p:cNvSpPr txBox="1"/>
              <p:nvPr/>
            </p:nvSpPr>
            <p:spPr>
              <a:xfrm>
                <a:off x="18917" y="-111074"/>
                <a:ext cx="406493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err="1">
                    <a:solidFill>
                      <a:srgbClr val="FFFFFF"/>
                    </a:solidFill>
                    <a:latin typeface="UTM Avo" panose="02040603050506020204" pitchFamily="18" charset="0"/>
                  </a:rPr>
                  <a:t>Nói</a:t>
                </a:r>
                <a:r>
                  <a:rPr lang="en-US" sz="4000" b="1" dirty="0">
                    <a:solidFill>
                      <a:srgbClr val="FFFFFF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FFFFFF"/>
                    </a:solidFill>
                    <a:latin typeface="UTM Avo" panose="02040603050506020204" pitchFamily="18" charset="0"/>
                  </a:rPr>
                  <a:t>theo</a:t>
                </a:r>
                <a:r>
                  <a:rPr lang="en-US" sz="4000" b="1" dirty="0">
                    <a:solidFill>
                      <a:srgbClr val="FFFFFF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FFFFFF"/>
                    </a:solidFill>
                    <a:latin typeface="UTM Avo" panose="02040603050506020204" pitchFamily="18" charset="0"/>
                  </a:rPr>
                  <a:t>tranh</a:t>
                </a:r>
                <a:endParaRPr lang="en-US" sz="4000" b="1" dirty="0">
                  <a:solidFill>
                    <a:srgbClr val="FFFFFF"/>
                  </a:solidFill>
                  <a:latin typeface="UTM Avo" panose="02040603050506020204" pitchFamily="18" charset="0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D0BD9A0-5938-4ABA-9C5B-D24B7751A996}"/>
              </a:ext>
            </a:extLst>
          </p:cNvPr>
          <p:cNvSpPr txBox="1"/>
          <p:nvPr/>
        </p:nvSpPr>
        <p:spPr>
          <a:xfrm>
            <a:off x="5014612" y="1179934"/>
            <a:ext cx="2505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UTM Avo" panose="02040603050506020204" pitchFamily="18" charset="0"/>
              </a:rPr>
              <a:t>Gia </a:t>
            </a:r>
            <a:r>
              <a:rPr lang="en-US" sz="4000" dirty="0" err="1">
                <a:latin typeface="UTM Avo" panose="02040603050506020204" pitchFamily="18" charset="0"/>
              </a:rPr>
              <a:t>đình</a:t>
            </a:r>
            <a:endParaRPr lang="en-US" sz="4000" dirty="0"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761154-4EED-EDCC-32A4-B010C155E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126" y="1223654"/>
            <a:ext cx="8049748" cy="441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382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9F2259A-47C1-4DC1-816C-94EE337B8AF6}"/>
              </a:ext>
            </a:extLst>
          </p:cNvPr>
          <p:cNvSpPr/>
          <p:nvPr/>
        </p:nvSpPr>
        <p:spPr>
          <a:xfrm>
            <a:off x="304800" y="167640"/>
            <a:ext cx="11582400" cy="6522720"/>
          </a:xfrm>
          <a:prstGeom prst="roundRect">
            <a:avLst>
              <a:gd name="adj" fmla="val 732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E46E94E4-588C-485F-B546-A8D7F42A179A}"/>
              </a:ext>
            </a:extLst>
          </p:cNvPr>
          <p:cNvSpPr/>
          <p:nvPr/>
        </p:nvSpPr>
        <p:spPr>
          <a:xfrm>
            <a:off x="1352018" y="398188"/>
            <a:ext cx="10443337" cy="6098186"/>
          </a:xfrm>
          <a:custGeom>
            <a:avLst/>
            <a:gdLst/>
            <a:ahLst/>
            <a:cxnLst/>
            <a:rect l="l" t="t" r="r" b="b"/>
            <a:pathLst>
              <a:path w="9443863" h="5514562">
                <a:moveTo>
                  <a:pt x="0" y="0"/>
                </a:moveTo>
                <a:lnTo>
                  <a:pt x="9443863" y="0"/>
                </a:lnTo>
                <a:lnTo>
                  <a:pt x="9443863" y="5514563"/>
                </a:lnTo>
                <a:lnTo>
                  <a:pt x="0" y="55145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08"/>
            </a:stretch>
          </a:blipFill>
        </p:spPr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84F9980-C667-4E3C-861C-11C197CFB1D9}"/>
              </a:ext>
            </a:extLst>
          </p:cNvPr>
          <p:cNvGrpSpPr/>
          <p:nvPr/>
        </p:nvGrpSpPr>
        <p:grpSpPr>
          <a:xfrm>
            <a:off x="509974" y="476295"/>
            <a:ext cx="4906977" cy="766398"/>
            <a:chOff x="-18269" y="169725"/>
            <a:chExt cx="4906977" cy="76639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73334A0-17D9-4942-B3B3-F91F745A2C44}"/>
                </a:ext>
              </a:extLst>
            </p:cNvPr>
            <p:cNvGrpSpPr/>
            <p:nvPr/>
          </p:nvGrpSpPr>
          <p:grpSpPr>
            <a:xfrm>
              <a:off x="-18269" y="169725"/>
              <a:ext cx="4906977" cy="766398"/>
              <a:chOff x="-18269" y="169725"/>
              <a:chExt cx="4906977" cy="766398"/>
            </a:xfrm>
          </p:grpSpPr>
          <p:sp>
            <p:nvSpPr>
              <p:cNvPr id="16" name="Rounded Rectangle 34">
                <a:extLst>
                  <a:ext uri="{FF2B5EF4-FFF2-40B4-BE49-F238E27FC236}">
                    <a16:creationId xmlns:a16="http://schemas.microsoft.com/office/drawing/2014/main" id="{D533E719-6690-4839-9075-14EE3E5210BF}"/>
                  </a:ext>
                </a:extLst>
              </p:cNvPr>
              <p:cNvSpPr/>
              <p:nvPr/>
            </p:nvSpPr>
            <p:spPr bwMode="auto">
              <a:xfrm>
                <a:off x="440085" y="169725"/>
                <a:ext cx="4448623" cy="766398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2A1A274E-9331-46E9-B8D8-1EB23BD24E1E}"/>
                  </a:ext>
                </a:extLst>
              </p:cNvPr>
              <p:cNvSpPr/>
              <p:nvPr/>
            </p:nvSpPr>
            <p:spPr bwMode="auto">
              <a:xfrm>
                <a:off x="-18269" y="216845"/>
                <a:ext cx="728717" cy="67215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  <a:latin typeface="UTM Avo" panose="02040603050506020204" pitchFamily="18" charset="0"/>
                  <a:cs typeface="Calibri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5F2E32D-58FE-42DB-AE4B-6C9A9EB1B29B}"/>
                </a:ext>
              </a:extLst>
            </p:cNvPr>
            <p:cNvGrpSpPr/>
            <p:nvPr/>
          </p:nvGrpSpPr>
          <p:grpSpPr>
            <a:xfrm>
              <a:off x="95058" y="196858"/>
              <a:ext cx="4793650" cy="710008"/>
              <a:chOff x="-709800" y="-111074"/>
              <a:chExt cx="4793650" cy="710008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F2325CF-065E-49D0-94E8-2813F2FE90C5}"/>
                  </a:ext>
                </a:extLst>
              </p:cNvPr>
              <p:cNvSpPr txBox="1"/>
              <p:nvPr/>
            </p:nvSpPr>
            <p:spPr>
              <a:xfrm>
                <a:off x="-709800" y="-108952"/>
                <a:ext cx="50206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00"/>
                    </a:solidFill>
                    <a:latin typeface="UTM Avo" panose="02040603050506020204" pitchFamily="18" charset="0"/>
                    <a:cs typeface="Calibri" pitchFamily="34" charset="0"/>
                  </a:rPr>
                  <a:t>5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617BF5F-6486-40D2-86E9-225AE46D95BA}"/>
                  </a:ext>
                </a:extLst>
              </p:cNvPr>
              <p:cNvSpPr txBox="1"/>
              <p:nvPr/>
            </p:nvSpPr>
            <p:spPr>
              <a:xfrm>
                <a:off x="18917" y="-111074"/>
                <a:ext cx="406493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err="1">
                    <a:solidFill>
                      <a:srgbClr val="FFFFFF"/>
                    </a:solidFill>
                    <a:latin typeface="UTM Avo" panose="02040603050506020204" pitchFamily="18" charset="0"/>
                  </a:rPr>
                  <a:t>Nói</a:t>
                </a:r>
                <a:r>
                  <a:rPr lang="en-US" sz="4000" b="1" dirty="0">
                    <a:solidFill>
                      <a:srgbClr val="FFFFFF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FFFFFF"/>
                    </a:solidFill>
                    <a:latin typeface="UTM Avo" panose="02040603050506020204" pitchFamily="18" charset="0"/>
                  </a:rPr>
                  <a:t>theo</a:t>
                </a:r>
                <a:r>
                  <a:rPr lang="en-US" sz="4000" b="1" dirty="0">
                    <a:solidFill>
                      <a:srgbClr val="FFFFFF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FFFFFF"/>
                    </a:solidFill>
                    <a:latin typeface="UTM Avo" panose="02040603050506020204" pitchFamily="18" charset="0"/>
                  </a:rPr>
                  <a:t>tranh</a:t>
                </a:r>
                <a:endParaRPr lang="en-US" sz="4000" b="1" dirty="0">
                  <a:solidFill>
                    <a:srgbClr val="FFFFFF"/>
                  </a:solidFill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9C94309-1C33-446F-B143-D14DD1335237}"/>
              </a:ext>
            </a:extLst>
          </p:cNvPr>
          <p:cNvGrpSpPr/>
          <p:nvPr/>
        </p:nvGrpSpPr>
        <p:grpSpPr>
          <a:xfrm>
            <a:off x="-224729" y="2860098"/>
            <a:ext cx="4002138" cy="3997902"/>
            <a:chOff x="-196449" y="2807127"/>
            <a:chExt cx="4002138" cy="3997902"/>
          </a:xfrm>
        </p:grpSpPr>
        <p:pic>
          <p:nvPicPr>
            <p:cNvPr id="6148" name="Picture 4" descr="remove background from the uploaded image">
              <a:extLst>
                <a:ext uri="{FF2B5EF4-FFF2-40B4-BE49-F238E27FC236}">
                  <a16:creationId xmlns:a16="http://schemas.microsoft.com/office/drawing/2014/main" id="{795377A5-2329-4A52-8766-5E59739659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61" b="99805" l="5339" r="93229">
                          <a14:foregroundMark x1="11003" y1="68750" x2="9505" y2="72070"/>
                          <a14:foregroundMark x1="6445" y1="62402" x2="7031" y2="66992"/>
                          <a14:foregroundMark x1="7747" y1="58008" x2="8138" y2="65137"/>
                          <a14:foregroundMark x1="7878" y1="68164" x2="8659" y2="74414"/>
                          <a14:foregroundMark x1="9115" y1="78906" x2="32747" y2="85156"/>
                          <a14:foregroundMark x1="10091" y1="76465" x2="10482" y2="70508"/>
                          <a14:foregroundMark x1="9245" y1="75195" x2="10612" y2="70410"/>
                          <a14:foregroundMark x1="11003" y1="76270" x2="8333" y2="69043"/>
                          <a14:foregroundMark x1="8333" y1="69043" x2="8138" y2="68848"/>
                          <a14:foregroundMark x1="7031" y1="68848" x2="6771" y2="67969"/>
                          <a14:foregroundMark x1="6185" y1="70703" x2="6185" y2="68164"/>
                          <a14:foregroundMark x1="28125" y1="79785" x2="52344" y2="91309"/>
                          <a14:foregroundMark x1="52344" y1="91309" x2="52344" y2="91309"/>
                          <a14:foregroundMark x1="55404" y1="66895" x2="74414" y2="81641"/>
                          <a14:foregroundMark x1="74414" y1="81641" x2="74544" y2="81836"/>
                          <a14:foregroundMark x1="39974" y1="68848" x2="53581" y2="73340"/>
                          <a14:foregroundMark x1="92708" y1="59863" x2="93424" y2="66309"/>
                          <a14:foregroundMark x1="82617" y1="86621" x2="90104" y2="79980"/>
                          <a14:foregroundMark x1="42318" y1="91895" x2="50260" y2="99805"/>
                          <a14:foregroundMark x1="17188" y1="94434" x2="17188" y2="96680"/>
                          <a14:foregroundMark x1="7747" y1="71289" x2="11003" y2="77441"/>
                          <a14:foregroundMark x1="5924" y1="67188" x2="7552" y2="70508"/>
                          <a14:foregroundMark x1="28255" y1="63867" x2="35417" y2="73535"/>
                          <a14:foregroundMark x1="17057" y1="99414" x2="17904" y2="99414"/>
                          <a14:foregroundMark x1="5339" y1="66504" x2="5339" y2="66504"/>
                          <a14:foregroundMark x1="5794" y1="65918" x2="5794" y2="64844"/>
                          <a14:foregroundMark x1="5664" y1="61328" x2="5664" y2="61328"/>
                          <a14:backgroundMark x1="5570" y1="66590" x2="4557" y2="64648"/>
                          <a14:backgroundMark x1="7927" y1="71108" x2="7594" y2="70468"/>
                          <a14:backgroundMark x1="11307" y1="77585" x2="11153" y2="77290"/>
                          <a14:backgroundMark x1="4557" y1="64648" x2="4297" y2="631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6449" y="4193330"/>
              <a:ext cx="3917549" cy="2611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A2ABB00-7CBE-4266-9E65-5D9E0E928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3301" y="2807127"/>
              <a:ext cx="3182388" cy="18533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33490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3D3A2A-D852-4FA1-8339-2E379BA26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8474" y="2962602"/>
            <a:ext cx="8620491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2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777" b="-137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774460" y="-371257"/>
            <a:ext cx="13365807" cy="2914755"/>
            <a:chOff x="0" y="0"/>
            <a:chExt cx="5280319" cy="11515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80319" cy="1151508"/>
            </a:xfrm>
            <a:custGeom>
              <a:avLst/>
              <a:gdLst/>
              <a:ahLst/>
              <a:cxnLst/>
              <a:rect l="l" t="t" r="r" b="b"/>
              <a:pathLst>
                <a:path w="5280319" h="1151508">
                  <a:moveTo>
                    <a:pt x="4248" y="0"/>
                  </a:moveTo>
                  <a:lnTo>
                    <a:pt x="5276071" y="0"/>
                  </a:lnTo>
                  <a:cubicBezTo>
                    <a:pt x="5278417" y="0"/>
                    <a:pt x="5280319" y="1902"/>
                    <a:pt x="5280319" y="4248"/>
                  </a:cubicBezTo>
                  <a:lnTo>
                    <a:pt x="5280319" y="1147260"/>
                  </a:lnTo>
                  <a:cubicBezTo>
                    <a:pt x="5280319" y="1149606"/>
                    <a:pt x="5278417" y="1151508"/>
                    <a:pt x="5276071" y="1151508"/>
                  </a:cubicBezTo>
                  <a:lnTo>
                    <a:pt x="4248" y="1151508"/>
                  </a:lnTo>
                  <a:cubicBezTo>
                    <a:pt x="1902" y="1151508"/>
                    <a:pt x="0" y="1149606"/>
                    <a:pt x="0" y="1147260"/>
                  </a:cubicBezTo>
                  <a:lnTo>
                    <a:pt x="0" y="4248"/>
                  </a:lnTo>
                  <a:cubicBezTo>
                    <a:pt x="0" y="1902"/>
                    <a:pt x="1902" y="0"/>
                    <a:pt x="4248" y="0"/>
                  </a:cubicBezTo>
                  <a:close/>
                </a:path>
              </a:pathLst>
            </a:custGeom>
            <a:solidFill>
              <a:srgbClr val="FFF6EA">
                <a:alpha val="81961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5280319" cy="11991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8283888" y="1818034"/>
            <a:ext cx="2129787" cy="4460286"/>
          </a:xfrm>
          <a:custGeom>
            <a:avLst/>
            <a:gdLst/>
            <a:ahLst/>
            <a:cxnLst/>
            <a:rect l="l" t="t" r="r" b="b"/>
            <a:pathLst>
              <a:path w="3194680" h="6690429">
                <a:moveTo>
                  <a:pt x="0" y="0"/>
                </a:moveTo>
                <a:lnTo>
                  <a:pt x="3194680" y="0"/>
                </a:lnTo>
                <a:lnTo>
                  <a:pt x="3194680" y="6690429"/>
                </a:lnTo>
                <a:lnTo>
                  <a:pt x="0" y="66904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947415" y="3776123"/>
            <a:ext cx="1228062" cy="2648112"/>
          </a:xfrm>
          <a:custGeom>
            <a:avLst/>
            <a:gdLst/>
            <a:ahLst/>
            <a:cxnLst/>
            <a:rect l="l" t="t" r="r" b="b"/>
            <a:pathLst>
              <a:path w="1842093" h="3972168">
                <a:moveTo>
                  <a:pt x="0" y="0"/>
                </a:moveTo>
                <a:lnTo>
                  <a:pt x="1842093" y="0"/>
                </a:lnTo>
                <a:lnTo>
                  <a:pt x="1842093" y="3972168"/>
                </a:lnTo>
                <a:lnTo>
                  <a:pt x="0" y="39721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6D83BB-2FE2-44E3-BA38-A9B9740B96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1204" y="433765"/>
            <a:ext cx="6047756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121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777" b="-137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774460" y="-371257"/>
            <a:ext cx="13365807" cy="2914755"/>
            <a:chOff x="0" y="0"/>
            <a:chExt cx="5280319" cy="11515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80319" cy="1151508"/>
            </a:xfrm>
            <a:custGeom>
              <a:avLst/>
              <a:gdLst/>
              <a:ahLst/>
              <a:cxnLst/>
              <a:rect l="l" t="t" r="r" b="b"/>
              <a:pathLst>
                <a:path w="5280319" h="1151508">
                  <a:moveTo>
                    <a:pt x="4248" y="0"/>
                  </a:moveTo>
                  <a:lnTo>
                    <a:pt x="5276071" y="0"/>
                  </a:lnTo>
                  <a:cubicBezTo>
                    <a:pt x="5278417" y="0"/>
                    <a:pt x="5280319" y="1902"/>
                    <a:pt x="5280319" y="4248"/>
                  </a:cubicBezTo>
                  <a:lnTo>
                    <a:pt x="5280319" y="1147260"/>
                  </a:lnTo>
                  <a:cubicBezTo>
                    <a:pt x="5280319" y="1149606"/>
                    <a:pt x="5278417" y="1151508"/>
                    <a:pt x="5276071" y="1151508"/>
                  </a:cubicBezTo>
                  <a:lnTo>
                    <a:pt x="4248" y="1151508"/>
                  </a:lnTo>
                  <a:cubicBezTo>
                    <a:pt x="1902" y="1151508"/>
                    <a:pt x="0" y="1149606"/>
                    <a:pt x="0" y="1147260"/>
                  </a:cubicBezTo>
                  <a:lnTo>
                    <a:pt x="0" y="4248"/>
                  </a:lnTo>
                  <a:cubicBezTo>
                    <a:pt x="0" y="1902"/>
                    <a:pt x="1902" y="0"/>
                    <a:pt x="4248" y="0"/>
                  </a:cubicBezTo>
                  <a:close/>
                </a:path>
              </a:pathLst>
            </a:custGeom>
            <a:solidFill>
              <a:srgbClr val="FFF6EA">
                <a:alpha val="81961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5280319" cy="11991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92B89C5-E152-4C27-8C44-4AB13D242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436" y="3065663"/>
            <a:ext cx="5684564" cy="3792337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F6D3F603-E690-4746-8D67-8FE809F64D2F}"/>
              </a:ext>
            </a:extLst>
          </p:cNvPr>
          <p:cNvSpPr/>
          <p:nvPr/>
        </p:nvSpPr>
        <p:spPr bwMode="auto">
          <a:xfrm>
            <a:off x="4798094" y="1408009"/>
            <a:ext cx="6568245" cy="1509925"/>
          </a:xfrm>
          <a:custGeom>
            <a:avLst/>
            <a:gdLst>
              <a:gd name="connsiteX0" fmla="*/ 0 w 6568245"/>
              <a:gd name="connsiteY0" fmla="*/ 251659 h 1509925"/>
              <a:gd name="connsiteX1" fmla="*/ 251659 w 6568245"/>
              <a:gd name="connsiteY1" fmla="*/ 0 h 1509925"/>
              <a:gd name="connsiteX2" fmla="*/ 3831476 w 6568245"/>
              <a:gd name="connsiteY2" fmla="*/ 0 h 1509925"/>
              <a:gd name="connsiteX3" fmla="*/ 3831476 w 6568245"/>
              <a:gd name="connsiteY3" fmla="*/ 0 h 1509925"/>
              <a:gd name="connsiteX4" fmla="*/ 5473538 w 6568245"/>
              <a:gd name="connsiteY4" fmla="*/ 0 h 1509925"/>
              <a:gd name="connsiteX5" fmla="*/ 6316586 w 6568245"/>
              <a:gd name="connsiteY5" fmla="*/ 0 h 1509925"/>
              <a:gd name="connsiteX6" fmla="*/ 6568245 w 6568245"/>
              <a:gd name="connsiteY6" fmla="*/ 251659 h 1509925"/>
              <a:gd name="connsiteX7" fmla="*/ 6568245 w 6568245"/>
              <a:gd name="connsiteY7" fmla="*/ 880790 h 1509925"/>
              <a:gd name="connsiteX8" fmla="*/ 6568245 w 6568245"/>
              <a:gd name="connsiteY8" fmla="*/ 880790 h 1509925"/>
              <a:gd name="connsiteX9" fmla="*/ 6568245 w 6568245"/>
              <a:gd name="connsiteY9" fmla="*/ 1258271 h 1509925"/>
              <a:gd name="connsiteX10" fmla="*/ 6568245 w 6568245"/>
              <a:gd name="connsiteY10" fmla="*/ 1258266 h 1509925"/>
              <a:gd name="connsiteX11" fmla="*/ 6316586 w 6568245"/>
              <a:gd name="connsiteY11" fmla="*/ 1509925 h 1509925"/>
              <a:gd name="connsiteX12" fmla="*/ 5473538 w 6568245"/>
              <a:gd name="connsiteY12" fmla="*/ 1509925 h 1509925"/>
              <a:gd name="connsiteX13" fmla="*/ 4395929 w 6568245"/>
              <a:gd name="connsiteY13" fmla="*/ 2077083 h 1509925"/>
              <a:gd name="connsiteX14" fmla="*/ 3831476 w 6568245"/>
              <a:gd name="connsiteY14" fmla="*/ 1509925 h 1509925"/>
              <a:gd name="connsiteX15" fmla="*/ 251659 w 6568245"/>
              <a:gd name="connsiteY15" fmla="*/ 1509925 h 1509925"/>
              <a:gd name="connsiteX16" fmla="*/ 0 w 6568245"/>
              <a:gd name="connsiteY16" fmla="*/ 1258266 h 1509925"/>
              <a:gd name="connsiteX17" fmla="*/ 0 w 6568245"/>
              <a:gd name="connsiteY17" fmla="*/ 1258271 h 1509925"/>
              <a:gd name="connsiteX18" fmla="*/ 0 w 6568245"/>
              <a:gd name="connsiteY18" fmla="*/ 880790 h 1509925"/>
              <a:gd name="connsiteX19" fmla="*/ 0 w 6568245"/>
              <a:gd name="connsiteY19" fmla="*/ 880790 h 1509925"/>
              <a:gd name="connsiteX20" fmla="*/ 0 w 6568245"/>
              <a:gd name="connsiteY20" fmla="*/ 251659 h 1509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68245" h="1509925" fill="none" extrusionOk="0">
                <a:moveTo>
                  <a:pt x="0" y="251659"/>
                </a:moveTo>
                <a:cubicBezTo>
                  <a:pt x="3998" y="113993"/>
                  <a:pt x="119131" y="-19131"/>
                  <a:pt x="251659" y="0"/>
                </a:cubicBezTo>
                <a:cubicBezTo>
                  <a:pt x="1982618" y="64099"/>
                  <a:pt x="2107282" y="91241"/>
                  <a:pt x="3831476" y="0"/>
                </a:cubicBezTo>
                <a:lnTo>
                  <a:pt x="3831476" y="0"/>
                </a:lnTo>
                <a:cubicBezTo>
                  <a:pt x="4010235" y="-5814"/>
                  <a:pt x="4880909" y="129526"/>
                  <a:pt x="5473538" y="0"/>
                </a:cubicBezTo>
                <a:cubicBezTo>
                  <a:pt x="5779999" y="-499"/>
                  <a:pt x="5904168" y="-22624"/>
                  <a:pt x="6316586" y="0"/>
                </a:cubicBezTo>
                <a:cubicBezTo>
                  <a:pt x="6445539" y="5856"/>
                  <a:pt x="6570683" y="119384"/>
                  <a:pt x="6568245" y="251659"/>
                </a:cubicBezTo>
                <a:cubicBezTo>
                  <a:pt x="6559391" y="505762"/>
                  <a:pt x="6613683" y="634623"/>
                  <a:pt x="6568245" y="880790"/>
                </a:cubicBezTo>
                <a:lnTo>
                  <a:pt x="6568245" y="880790"/>
                </a:lnTo>
                <a:cubicBezTo>
                  <a:pt x="6596067" y="1032046"/>
                  <a:pt x="6598658" y="1151693"/>
                  <a:pt x="6568245" y="1258271"/>
                </a:cubicBezTo>
                <a:lnTo>
                  <a:pt x="6568245" y="1258266"/>
                </a:lnTo>
                <a:cubicBezTo>
                  <a:pt x="6575130" y="1389676"/>
                  <a:pt x="6455122" y="1522485"/>
                  <a:pt x="6316586" y="1509925"/>
                </a:cubicBezTo>
                <a:cubicBezTo>
                  <a:pt x="6219860" y="1524017"/>
                  <a:pt x="5651002" y="1552041"/>
                  <a:pt x="5473538" y="1509925"/>
                </a:cubicBezTo>
                <a:cubicBezTo>
                  <a:pt x="4949192" y="1715345"/>
                  <a:pt x="4744385" y="1792544"/>
                  <a:pt x="4395929" y="2077083"/>
                </a:cubicBezTo>
                <a:cubicBezTo>
                  <a:pt x="4140014" y="1874625"/>
                  <a:pt x="3921303" y="1663513"/>
                  <a:pt x="3831476" y="1509925"/>
                </a:cubicBezTo>
                <a:cubicBezTo>
                  <a:pt x="2733983" y="1613378"/>
                  <a:pt x="1615483" y="1399008"/>
                  <a:pt x="251659" y="1509925"/>
                </a:cubicBezTo>
                <a:cubicBezTo>
                  <a:pt x="116836" y="1515374"/>
                  <a:pt x="3083" y="1402059"/>
                  <a:pt x="0" y="1258266"/>
                </a:cubicBezTo>
                <a:lnTo>
                  <a:pt x="0" y="1258271"/>
                </a:lnTo>
                <a:cubicBezTo>
                  <a:pt x="-19331" y="1166753"/>
                  <a:pt x="23469" y="993416"/>
                  <a:pt x="0" y="880790"/>
                </a:cubicBezTo>
                <a:lnTo>
                  <a:pt x="0" y="880790"/>
                </a:lnTo>
                <a:cubicBezTo>
                  <a:pt x="42917" y="723057"/>
                  <a:pt x="-35376" y="467382"/>
                  <a:pt x="0" y="251659"/>
                </a:cubicBezTo>
                <a:close/>
              </a:path>
              <a:path w="6568245" h="1509925" stroke="0" extrusionOk="0">
                <a:moveTo>
                  <a:pt x="0" y="251659"/>
                </a:moveTo>
                <a:cubicBezTo>
                  <a:pt x="-84" y="114432"/>
                  <a:pt x="115454" y="-5643"/>
                  <a:pt x="251659" y="0"/>
                </a:cubicBezTo>
                <a:cubicBezTo>
                  <a:pt x="856026" y="-75199"/>
                  <a:pt x="3048837" y="-83074"/>
                  <a:pt x="3831476" y="0"/>
                </a:cubicBezTo>
                <a:lnTo>
                  <a:pt x="3831476" y="0"/>
                </a:lnTo>
                <a:cubicBezTo>
                  <a:pt x="4036388" y="-66855"/>
                  <a:pt x="4968845" y="-51309"/>
                  <a:pt x="5473538" y="0"/>
                </a:cubicBezTo>
                <a:cubicBezTo>
                  <a:pt x="5718593" y="-22623"/>
                  <a:pt x="5905688" y="13397"/>
                  <a:pt x="6316586" y="0"/>
                </a:cubicBezTo>
                <a:cubicBezTo>
                  <a:pt x="6443771" y="5511"/>
                  <a:pt x="6572804" y="114654"/>
                  <a:pt x="6568245" y="251659"/>
                </a:cubicBezTo>
                <a:cubicBezTo>
                  <a:pt x="6522869" y="541833"/>
                  <a:pt x="6534799" y="576623"/>
                  <a:pt x="6568245" y="880790"/>
                </a:cubicBezTo>
                <a:lnTo>
                  <a:pt x="6568245" y="880790"/>
                </a:lnTo>
                <a:cubicBezTo>
                  <a:pt x="6558501" y="1019750"/>
                  <a:pt x="6585396" y="1138351"/>
                  <a:pt x="6568245" y="1258271"/>
                </a:cubicBezTo>
                <a:lnTo>
                  <a:pt x="6568245" y="1258266"/>
                </a:lnTo>
                <a:cubicBezTo>
                  <a:pt x="6551624" y="1385541"/>
                  <a:pt x="6456081" y="1496800"/>
                  <a:pt x="6316586" y="1509925"/>
                </a:cubicBezTo>
                <a:cubicBezTo>
                  <a:pt x="5932750" y="1543687"/>
                  <a:pt x="5738650" y="1459768"/>
                  <a:pt x="5473538" y="1509925"/>
                </a:cubicBezTo>
                <a:cubicBezTo>
                  <a:pt x="5177227" y="1691357"/>
                  <a:pt x="4486829" y="1965020"/>
                  <a:pt x="4395929" y="2077083"/>
                </a:cubicBezTo>
                <a:cubicBezTo>
                  <a:pt x="4295905" y="1913489"/>
                  <a:pt x="4120738" y="1758946"/>
                  <a:pt x="3831476" y="1509925"/>
                </a:cubicBezTo>
                <a:cubicBezTo>
                  <a:pt x="2548411" y="1546771"/>
                  <a:pt x="1241702" y="1621907"/>
                  <a:pt x="251659" y="1509925"/>
                </a:cubicBezTo>
                <a:cubicBezTo>
                  <a:pt x="129766" y="1501565"/>
                  <a:pt x="9276" y="1413970"/>
                  <a:pt x="0" y="1258266"/>
                </a:cubicBezTo>
                <a:lnTo>
                  <a:pt x="0" y="1258271"/>
                </a:lnTo>
                <a:cubicBezTo>
                  <a:pt x="14156" y="1215557"/>
                  <a:pt x="-15609" y="1037681"/>
                  <a:pt x="0" y="880790"/>
                </a:cubicBezTo>
                <a:lnTo>
                  <a:pt x="0" y="880790"/>
                </a:lnTo>
                <a:cubicBezTo>
                  <a:pt x="50191" y="688276"/>
                  <a:pt x="37349" y="538688"/>
                  <a:pt x="0" y="251659"/>
                </a:cubicBezTo>
                <a:close/>
              </a:path>
            </a:pathLst>
          </a:cu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141184162">
                  <a:prstGeom prst="wedgeRoundRectCallout">
                    <a:avLst>
                      <a:gd name="adj1" fmla="val 16927"/>
                      <a:gd name="adj2" fmla="val 8756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bg1"/>
                </a:solidFill>
                <a:latin typeface="UTM Avo" panose="02040603050506020204" pitchFamily="18" charset="0"/>
              </a:rPr>
              <a:t>- </a:t>
            </a:r>
            <a:r>
              <a:rPr lang="en-US" sz="4000" dirty="0" err="1">
                <a:solidFill>
                  <a:schemeClr val="bg1"/>
                </a:solidFill>
                <a:latin typeface="UTM Avo" panose="02040603050506020204" pitchFamily="18" charset="0"/>
              </a:rPr>
              <a:t>Đọc</a:t>
            </a:r>
            <a:r>
              <a:rPr lang="en-US" sz="40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Avo" panose="02040603050506020204" pitchFamily="18" charset="0"/>
              </a:rPr>
              <a:t>lại</a:t>
            </a:r>
            <a:r>
              <a:rPr lang="en-US" sz="40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Avo" panose="02040603050506020204" pitchFamily="18" charset="0"/>
              </a:rPr>
              <a:t>bài</a:t>
            </a:r>
            <a:endParaRPr lang="en-US" sz="4000" dirty="0">
              <a:solidFill>
                <a:schemeClr val="bg1"/>
              </a:solidFill>
              <a:latin typeface="UTM Avo" panose="02040603050506020204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- </a:t>
            </a:r>
            <a:r>
              <a:rPr kumimoji="0" lang="en-US" sz="4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Chuẩn</a:t>
            </a:r>
            <a:r>
              <a:rPr kumimoji="0" lang="en-US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</a:rPr>
              <a:t>b</a:t>
            </a:r>
            <a:r>
              <a:rPr lang="en-US" sz="4000" dirty="0" err="1">
                <a:solidFill>
                  <a:schemeClr val="bg1"/>
                </a:solidFill>
                <a:latin typeface="UTM Avo" panose="02040603050506020204" pitchFamily="18" charset="0"/>
              </a:rPr>
              <a:t>ị</a:t>
            </a:r>
            <a:r>
              <a:rPr lang="en-US" sz="40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Avo" panose="02040603050506020204" pitchFamily="18" charset="0"/>
              </a:rPr>
              <a:t>bài</a:t>
            </a:r>
            <a:r>
              <a:rPr lang="en-US" sz="40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Avo" panose="02040603050506020204" pitchFamily="18" charset="0"/>
              </a:rPr>
              <a:t>sau</a:t>
            </a:r>
            <a:r>
              <a:rPr lang="en-US" sz="4000" dirty="0">
                <a:solidFill>
                  <a:schemeClr val="bg1"/>
                </a:solidFill>
                <a:latin typeface="UTM Avo" panose="02040603050506020204" pitchFamily="18" charset="0"/>
              </a:rPr>
              <a:t>: C </a:t>
            </a:r>
            <a:r>
              <a:rPr lang="en-US" sz="4000" dirty="0" err="1">
                <a:solidFill>
                  <a:schemeClr val="bg1"/>
                </a:solidFill>
                <a:latin typeface="UTM Avo" panose="02040603050506020204" pitchFamily="18" charset="0"/>
              </a:rPr>
              <a:t>c</a:t>
            </a:r>
            <a:r>
              <a:rPr lang="en-US" sz="4000" dirty="0">
                <a:solidFill>
                  <a:schemeClr val="bg1"/>
                </a:solidFill>
                <a:latin typeface="UTM Avo" panose="02040603050506020204" pitchFamily="18" charset="0"/>
              </a:rPr>
              <a:t> /</a:t>
            </a:r>
            <a:endParaRPr kumimoji="0" lang="en-US" sz="4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UTM Avo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1C3CAC-48ED-4C2A-B845-3FBC98CDC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9812" y="303406"/>
            <a:ext cx="6047756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20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0"/>
          <p:cNvSpPr txBox="1">
            <a:spLocks noChangeArrowheads="1"/>
          </p:cNvSpPr>
          <p:nvPr/>
        </p:nvSpPr>
        <p:spPr bwMode="auto">
          <a:xfrm>
            <a:off x="4159250" y="3622676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0000"/>
                </a:solidFill>
                <a:latin typeface="Comic Sans MS" pitchFamily="66" charset="0"/>
              </a:rPr>
              <a:t>    </a:t>
            </a:r>
          </a:p>
        </p:txBody>
      </p:sp>
      <p:sp>
        <p:nvSpPr>
          <p:cNvPr id="15363" name="AutoShape 9" descr="Hình ảnh có liên qua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364" name="AutoShape 15" descr="Hình ảnh có liên quan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3D1CC3-2AB2-4061-ABC2-123AB1F0821A}"/>
              </a:ext>
            </a:extLst>
          </p:cNvPr>
          <p:cNvSpPr txBox="1"/>
          <p:nvPr/>
        </p:nvSpPr>
        <p:spPr>
          <a:xfrm>
            <a:off x="3113591" y="5860932"/>
            <a:ext cx="6678592" cy="851297"/>
          </a:xfrm>
          <a:prstGeom prst="wedgeRoundRectCallout">
            <a:avLst>
              <a:gd name="adj1" fmla="val -23359"/>
              <a:gd name="adj2" fmla="val -15028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Bà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cho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bé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đồ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chơi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gì</a:t>
            </a:r>
            <a:r>
              <a:rPr lang="en-US" sz="4400" dirty="0"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3" name="[hanhtrangso.nxbgd.vn] Audio_ Bà cho bé búp bê_HTS">
            <a:hlinkClick r:id="" action="ppaction://media"/>
            <a:extLst>
              <a:ext uri="{FF2B5EF4-FFF2-40B4-BE49-F238E27FC236}">
                <a16:creationId xmlns:a16="http://schemas.microsoft.com/office/drawing/2014/main" id="{CDEEDC48-7CA1-4127-986C-386318FF2F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48963" y="6042898"/>
            <a:ext cx="487363" cy="48736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C454E7F-DE3F-44F4-9DF0-C01CF6F3C298}"/>
              </a:ext>
            </a:extLst>
          </p:cNvPr>
          <p:cNvGrpSpPr/>
          <p:nvPr/>
        </p:nvGrpSpPr>
        <p:grpSpPr>
          <a:xfrm>
            <a:off x="367428" y="312738"/>
            <a:ext cx="3725549" cy="770253"/>
            <a:chOff x="-18269" y="165870"/>
            <a:chExt cx="3725549" cy="77025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48CA970-2999-4157-8A25-F47A577E0D2D}"/>
                </a:ext>
              </a:extLst>
            </p:cNvPr>
            <p:cNvGrpSpPr/>
            <p:nvPr/>
          </p:nvGrpSpPr>
          <p:grpSpPr>
            <a:xfrm>
              <a:off x="-18269" y="169725"/>
              <a:ext cx="3725549" cy="766398"/>
              <a:chOff x="-18269" y="169725"/>
              <a:chExt cx="3725549" cy="766398"/>
            </a:xfrm>
          </p:grpSpPr>
          <p:sp>
            <p:nvSpPr>
              <p:cNvPr id="13" name="Rounded Rectangle 34">
                <a:extLst>
                  <a:ext uri="{FF2B5EF4-FFF2-40B4-BE49-F238E27FC236}">
                    <a16:creationId xmlns:a16="http://schemas.microsoft.com/office/drawing/2014/main" id="{5759DDC6-DB00-49FB-8966-2E66BCDC4BFC}"/>
                  </a:ext>
                </a:extLst>
              </p:cNvPr>
              <p:cNvSpPr/>
              <p:nvPr/>
            </p:nvSpPr>
            <p:spPr bwMode="auto">
              <a:xfrm>
                <a:off x="440085" y="169725"/>
                <a:ext cx="3267195" cy="766398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B6070229-676A-4C8C-8D03-A6DA40E50884}"/>
                  </a:ext>
                </a:extLst>
              </p:cNvPr>
              <p:cNvSpPr/>
              <p:nvPr/>
            </p:nvSpPr>
            <p:spPr bwMode="auto">
              <a:xfrm>
                <a:off x="-18269" y="216845"/>
                <a:ext cx="728717" cy="67215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  <a:latin typeface="UTM Avo" panose="02040603050506020204" pitchFamily="18" charset="0"/>
                  <a:cs typeface="Calibri" pitchFamily="34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80E326F-D077-43F0-A882-17111741370A}"/>
                </a:ext>
              </a:extLst>
            </p:cNvPr>
            <p:cNvGrpSpPr/>
            <p:nvPr/>
          </p:nvGrpSpPr>
          <p:grpSpPr>
            <a:xfrm>
              <a:off x="95058" y="165870"/>
              <a:ext cx="3504112" cy="740996"/>
              <a:chOff x="-709800" y="-142062"/>
              <a:chExt cx="3504112" cy="740996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FD206C0-7CD4-4DBA-8BDF-2523B9D3A6C4}"/>
                  </a:ext>
                </a:extLst>
              </p:cNvPr>
              <p:cNvSpPr txBox="1"/>
              <p:nvPr/>
            </p:nvSpPr>
            <p:spPr>
              <a:xfrm>
                <a:off x="-709800" y="-108952"/>
                <a:ext cx="50206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00"/>
                    </a:solidFill>
                    <a:latin typeface="UTM Avo" panose="02040603050506020204" pitchFamily="18" charset="0"/>
                    <a:cs typeface="Calibri" pitchFamily="34" charset="0"/>
                  </a:rPr>
                  <a:t>1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130654C-0DF9-4744-B449-07E6A866BABA}"/>
                  </a:ext>
                </a:extLst>
              </p:cNvPr>
              <p:cNvSpPr txBox="1"/>
              <p:nvPr/>
            </p:nvSpPr>
            <p:spPr>
              <a:xfrm>
                <a:off x="-19930" y="-142062"/>
                <a:ext cx="281424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err="1">
                    <a:solidFill>
                      <a:srgbClr val="FFFFFF"/>
                    </a:solidFill>
                    <a:latin typeface="UTM Avo" panose="02040603050506020204" pitchFamily="18" charset="0"/>
                  </a:rPr>
                  <a:t>Nhận</a:t>
                </a:r>
                <a:r>
                  <a:rPr lang="en-US" sz="4000" b="1" dirty="0">
                    <a:solidFill>
                      <a:srgbClr val="FFFFFF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FFFFFF"/>
                    </a:solidFill>
                    <a:latin typeface="UTM Avo" panose="02040603050506020204" pitchFamily="18" charset="0"/>
                  </a:rPr>
                  <a:t>biết</a:t>
                </a:r>
                <a:endParaRPr lang="en-US" sz="4000" b="1" dirty="0">
                  <a:solidFill>
                    <a:srgbClr val="FFFFFF"/>
                  </a:solidFill>
                  <a:latin typeface="UTM Avo" panose="020406030505060202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30640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0"/>
          <p:cNvSpPr txBox="1">
            <a:spLocks noChangeArrowheads="1"/>
          </p:cNvSpPr>
          <p:nvPr/>
        </p:nvSpPr>
        <p:spPr bwMode="auto">
          <a:xfrm>
            <a:off x="4159250" y="3622676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0000"/>
                </a:solidFill>
                <a:latin typeface="Comic Sans MS" pitchFamily="66" charset="0"/>
              </a:rPr>
              <a:t>    </a:t>
            </a:r>
          </a:p>
        </p:txBody>
      </p:sp>
      <p:sp>
        <p:nvSpPr>
          <p:cNvPr id="15363" name="AutoShape 9" descr="Hình ảnh có liên qua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364" name="AutoShape 15" descr="Hình ảnh có liên quan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3D1CC3-2AB2-4061-ABC2-123AB1F0821A}"/>
              </a:ext>
            </a:extLst>
          </p:cNvPr>
          <p:cNvSpPr txBox="1"/>
          <p:nvPr/>
        </p:nvSpPr>
        <p:spPr>
          <a:xfrm>
            <a:off x="1384420" y="5594714"/>
            <a:ext cx="7273444" cy="10215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</a:t>
            </a:r>
            <a:r>
              <a:rPr lang="en-US" sz="5400" b="1" dirty="0" err="1">
                <a:latin typeface="UTM Avo" panose="02040603050506020204" pitchFamily="18" charset="0"/>
              </a:rPr>
              <a:t>à</a:t>
            </a:r>
            <a:r>
              <a:rPr lang="en-US" sz="5400" b="1" dirty="0"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atin typeface="UTM Avo" panose="02040603050506020204" pitchFamily="18" charset="0"/>
              </a:rPr>
              <a:t>cho</a:t>
            </a:r>
            <a:r>
              <a:rPr lang="en-US" sz="5400" b="1" dirty="0"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</a:t>
            </a:r>
            <a:r>
              <a:rPr lang="en-US" sz="5400" b="1" dirty="0" err="1">
                <a:latin typeface="UTM Avo" panose="02040603050506020204" pitchFamily="18" charset="0"/>
              </a:rPr>
              <a:t>é</a:t>
            </a:r>
            <a:r>
              <a:rPr lang="en-US" sz="5400" b="1" dirty="0"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</a:t>
            </a:r>
            <a:r>
              <a:rPr lang="en-US" sz="5400" b="1" dirty="0" err="1">
                <a:latin typeface="UTM Avo" panose="02040603050506020204" pitchFamily="18" charset="0"/>
              </a:rPr>
              <a:t>úp</a:t>
            </a:r>
            <a:r>
              <a:rPr lang="en-US" sz="5400" b="1" dirty="0"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</a:t>
            </a:r>
            <a:r>
              <a:rPr lang="en-US" sz="5400" b="1" dirty="0" err="1">
                <a:latin typeface="UTM Avo" panose="02040603050506020204" pitchFamily="18" charset="0"/>
              </a:rPr>
              <a:t>ê</a:t>
            </a:r>
            <a:r>
              <a:rPr lang="en-US" sz="5400" b="1" dirty="0"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23229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0"/>
          <p:cNvSpPr txBox="1">
            <a:spLocks noChangeArrowheads="1"/>
          </p:cNvSpPr>
          <p:nvPr/>
        </p:nvSpPr>
        <p:spPr bwMode="auto">
          <a:xfrm>
            <a:off x="4159250" y="3622676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0000"/>
                </a:solidFill>
                <a:latin typeface="Comic Sans MS" pitchFamily="66" charset="0"/>
              </a:rPr>
              <a:t>    </a:t>
            </a:r>
          </a:p>
        </p:txBody>
      </p:sp>
      <p:sp>
        <p:nvSpPr>
          <p:cNvPr id="15363" name="AutoShape 9" descr="Hình ảnh có liên qua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364" name="AutoShape 15" descr="Hình ảnh có liên quan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FE0A885-6E5D-4E6A-B3E0-427D776C9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64" y="-144463"/>
            <a:ext cx="2316681" cy="23166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8A959F-E3D9-46F4-8DC9-292ABDB273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681" y="228270"/>
            <a:ext cx="4700423" cy="25422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47D4BF-89C7-4CE1-AD82-0A7429ABF3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560" y="3691924"/>
            <a:ext cx="11528535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7926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0"/>
          <p:cNvSpPr txBox="1">
            <a:spLocks noChangeArrowheads="1"/>
          </p:cNvSpPr>
          <p:nvPr/>
        </p:nvSpPr>
        <p:spPr bwMode="auto">
          <a:xfrm>
            <a:off x="4159250" y="3622676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0000"/>
                </a:solidFill>
                <a:latin typeface="UTM Avo" panose="02040603050506020204" pitchFamily="18" charset="0"/>
              </a:rPr>
              <a:t>    </a:t>
            </a:r>
          </a:p>
        </p:txBody>
      </p:sp>
      <p:sp>
        <p:nvSpPr>
          <p:cNvPr id="15363" name="AutoShape 9" descr="Hình ảnh có liên qua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364" name="AutoShape 15" descr="Hình ảnh có liên quan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54F1C97-0759-4CF8-826A-EC3EEB460E43}"/>
              </a:ext>
            </a:extLst>
          </p:cNvPr>
          <p:cNvSpPr/>
          <p:nvPr/>
        </p:nvSpPr>
        <p:spPr>
          <a:xfrm>
            <a:off x="304800" y="167640"/>
            <a:ext cx="11582400" cy="6522720"/>
          </a:xfrm>
          <a:prstGeom prst="roundRect">
            <a:avLst>
              <a:gd name="adj" fmla="val 732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89995A-023F-4DA8-8D98-BA3F010AD75B}"/>
              </a:ext>
            </a:extLst>
          </p:cNvPr>
          <p:cNvSpPr txBox="1"/>
          <p:nvPr/>
        </p:nvSpPr>
        <p:spPr>
          <a:xfrm flipH="1">
            <a:off x="3849866" y="621868"/>
            <a:ext cx="8530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B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8BA2CF-A0E4-4883-9CDF-C9101A3A3585}"/>
              </a:ext>
            </a:extLst>
          </p:cNvPr>
          <p:cNvGrpSpPr/>
          <p:nvPr/>
        </p:nvGrpSpPr>
        <p:grpSpPr>
          <a:xfrm>
            <a:off x="937153" y="2696909"/>
            <a:ext cx="4421196" cy="3118739"/>
            <a:chOff x="304800" y="1752600"/>
            <a:chExt cx="3302953" cy="206230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5AF0E43-F072-486F-A847-A46BF28B3D50}"/>
                </a:ext>
              </a:extLst>
            </p:cNvPr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52693AE-2DD2-412E-855B-D21AC185856D}"/>
                </a:ext>
              </a:extLst>
            </p:cNvPr>
            <p:cNvSpPr/>
            <p:nvPr/>
          </p:nvSpPr>
          <p:spPr bwMode="auto">
            <a:xfrm>
              <a:off x="2007553" y="1752600"/>
              <a:ext cx="1600200" cy="9906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25BA100-AAFB-4D87-A51C-BD338DD355D0}"/>
                </a:ext>
              </a:extLst>
            </p:cNvPr>
            <p:cNvSpPr/>
            <p:nvPr/>
          </p:nvSpPr>
          <p:spPr bwMode="auto">
            <a:xfrm>
              <a:off x="304800" y="2824305"/>
              <a:ext cx="3302953" cy="9906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03D1435-8B74-42BF-8A9D-88EF4751B120}"/>
              </a:ext>
            </a:extLst>
          </p:cNvPr>
          <p:cNvSpPr txBox="1"/>
          <p:nvPr/>
        </p:nvSpPr>
        <p:spPr>
          <a:xfrm>
            <a:off x="3147751" y="4558793"/>
            <a:ext cx="7264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31A231-EADA-446F-9072-24D9E9C44A9F}"/>
              </a:ext>
            </a:extLst>
          </p:cNvPr>
          <p:cNvSpPr txBox="1"/>
          <p:nvPr/>
        </p:nvSpPr>
        <p:spPr>
          <a:xfrm flipH="1">
            <a:off x="2591433" y="4558794"/>
            <a:ext cx="4876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86AB2B-A95F-4EF5-9F86-F6EBA3E147C1}"/>
              </a:ext>
            </a:extLst>
          </p:cNvPr>
          <p:cNvSpPr txBox="1"/>
          <p:nvPr/>
        </p:nvSpPr>
        <p:spPr>
          <a:xfrm>
            <a:off x="3855292" y="2935060"/>
            <a:ext cx="7264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E1E605-19BA-491D-AC4B-204FEF6991E3}"/>
              </a:ext>
            </a:extLst>
          </p:cNvPr>
          <p:cNvSpPr txBox="1"/>
          <p:nvPr/>
        </p:nvSpPr>
        <p:spPr>
          <a:xfrm flipH="1">
            <a:off x="1686608" y="2935060"/>
            <a:ext cx="4876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b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8C20E28-5D6E-4927-82D6-E0872D001A5A}"/>
              </a:ext>
            </a:extLst>
          </p:cNvPr>
          <p:cNvGrpSpPr/>
          <p:nvPr/>
        </p:nvGrpSpPr>
        <p:grpSpPr>
          <a:xfrm>
            <a:off x="509974" y="472440"/>
            <a:ext cx="2257921" cy="770253"/>
            <a:chOff x="-18269" y="165870"/>
            <a:chExt cx="2257921" cy="77025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3AB3E75-9D35-4F2F-848E-B90D22A18A8A}"/>
                </a:ext>
              </a:extLst>
            </p:cNvPr>
            <p:cNvGrpSpPr/>
            <p:nvPr/>
          </p:nvGrpSpPr>
          <p:grpSpPr>
            <a:xfrm>
              <a:off x="-18269" y="169725"/>
              <a:ext cx="2225123" cy="766398"/>
              <a:chOff x="-18269" y="169725"/>
              <a:chExt cx="2225123" cy="766398"/>
            </a:xfrm>
          </p:grpSpPr>
          <p:sp>
            <p:nvSpPr>
              <p:cNvPr id="23" name="Rounded Rectangle 34">
                <a:extLst>
                  <a:ext uri="{FF2B5EF4-FFF2-40B4-BE49-F238E27FC236}">
                    <a16:creationId xmlns:a16="http://schemas.microsoft.com/office/drawing/2014/main" id="{014BCC59-6399-4E98-AFE1-177FF6915AB3}"/>
                  </a:ext>
                </a:extLst>
              </p:cNvPr>
              <p:cNvSpPr/>
              <p:nvPr/>
            </p:nvSpPr>
            <p:spPr bwMode="auto">
              <a:xfrm>
                <a:off x="440085" y="169725"/>
                <a:ext cx="1766769" cy="766398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F424FDC0-8BA2-429F-B5EC-C61A7C494C1A}"/>
                  </a:ext>
                </a:extLst>
              </p:cNvPr>
              <p:cNvSpPr/>
              <p:nvPr/>
            </p:nvSpPr>
            <p:spPr bwMode="auto">
              <a:xfrm>
                <a:off x="-18269" y="216845"/>
                <a:ext cx="728717" cy="67215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  <a:latin typeface="UTM Avo" panose="02040603050506020204" pitchFamily="18" charset="0"/>
                  <a:cs typeface="Calibri" pitchFamily="34" charset="0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1117233-F774-42E1-8A8E-1E732A194C1E}"/>
                </a:ext>
              </a:extLst>
            </p:cNvPr>
            <p:cNvGrpSpPr/>
            <p:nvPr/>
          </p:nvGrpSpPr>
          <p:grpSpPr>
            <a:xfrm>
              <a:off x="95058" y="165870"/>
              <a:ext cx="2144594" cy="740996"/>
              <a:chOff x="-709800" y="-142062"/>
              <a:chExt cx="2144594" cy="740996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DD5BF4C-8607-4406-9BBD-A075FADC7D8C}"/>
                  </a:ext>
                </a:extLst>
              </p:cNvPr>
              <p:cNvSpPr txBox="1"/>
              <p:nvPr/>
            </p:nvSpPr>
            <p:spPr>
              <a:xfrm>
                <a:off x="-709800" y="-108952"/>
                <a:ext cx="50206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00"/>
                    </a:solidFill>
                    <a:latin typeface="UTM Avo" panose="02040603050506020204" pitchFamily="18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B9F2C78-B454-48C8-98AF-37626E923197}"/>
                  </a:ext>
                </a:extLst>
              </p:cNvPr>
              <p:cNvSpPr txBox="1"/>
              <p:nvPr/>
            </p:nvSpPr>
            <p:spPr>
              <a:xfrm>
                <a:off x="-19930" y="-142062"/>
                <a:ext cx="145472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err="1">
                    <a:solidFill>
                      <a:srgbClr val="FFFFFF"/>
                    </a:solidFill>
                    <a:latin typeface="UTM Avo" panose="02040603050506020204" pitchFamily="18" charset="0"/>
                  </a:rPr>
                  <a:t>Đọc</a:t>
                </a:r>
                <a:endParaRPr lang="en-US" sz="4000" b="1" dirty="0">
                  <a:solidFill>
                    <a:srgbClr val="FFFFFF"/>
                  </a:solidFill>
                  <a:latin typeface="UTM Avo" panose="02040603050506020204" pitchFamily="18" charset="0"/>
                </a:endParaRPr>
              </a:p>
            </p:txBody>
          </p:sp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D6A21960-8866-4740-AC91-AF9A846C6F21}"/>
              </a:ext>
            </a:extLst>
          </p:cNvPr>
          <p:cNvSpPr txBox="1"/>
          <p:nvPr/>
        </p:nvSpPr>
        <p:spPr>
          <a:xfrm flipH="1">
            <a:off x="7205505" y="641823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b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D2369D3-5A53-446A-806A-98D5D0460CB2}"/>
              </a:ext>
            </a:extLst>
          </p:cNvPr>
          <p:cNvGrpSpPr/>
          <p:nvPr/>
        </p:nvGrpSpPr>
        <p:grpSpPr>
          <a:xfrm>
            <a:off x="6205563" y="2696909"/>
            <a:ext cx="4421196" cy="3118739"/>
            <a:chOff x="304800" y="1752600"/>
            <a:chExt cx="3302953" cy="2062305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EC65515-F89E-4649-AE76-EEAF95493AF0}"/>
                </a:ext>
              </a:extLst>
            </p:cNvPr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1D6B975-C2A6-4C4A-997E-8744C83A87D7}"/>
                </a:ext>
              </a:extLst>
            </p:cNvPr>
            <p:cNvSpPr/>
            <p:nvPr/>
          </p:nvSpPr>
          <p:spPr bwMode="auto">
            <a:xfrm>
              <a:off x="2007553" y="1752600"/>
              <a:ext cx="1600200" cy="9906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4DCC5BB-6867-4D84-A415-CD2F6018D862}"/>
                </a:ext>
              </a:extLst>
            </p:cNvPr>
            <p:cNvSpPr/>
            <p:nvPr/>
          </p:nvSpPr>
          <p:spPr bwMode="auto">
            <a:xfrm>
              <a:off x="304800" y="2824305"/>
              <a:ext cx="3302953" cy="9906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8906E052-439D-497A-80AB-E3E290FCFB55}"/>
              </a:ext>
            </a:extLst>
          </p:cNvPr>
          <p:cNvSpPr txBox="1"/>
          <p:nvPr/>
        </p:nvSpPr>
        <p:spPr>
          <a:xfrm>
            <a:off x="8416161" y="4558793"/>
            <a:ext cx="7264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4848CB1-1CDF-4C12-97F9-1E5D9D1BF6A3}"/>
              </a:ext>
            </a:extLst>
          </p:cNvPr>
          <p:cNvSpPr txBox="1"/>
          <p:nvPr/>
        </p:nvSpPr>
        <p:spPr>
          <a:xfrm flipH="1">
            <a:off x="7859843" y="4558794"/>
            <a:ext cx="4876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94AB180-9381-41B4-832E-C7F31CF6C19C}"/>
              </a:ext>
            </a:extLst>
          </p:cNvPr>
          <p:cNvSpPr txBox="1"/>
          <p:nvPr/>
        </p:nvSpPr>
        <p:spPr>
          <a:xfrm>
            <a:off x="9123702" y="2935060"/>
            <a:ext cx="7264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0F04B8-306E-4C7D-9F80-29A8EF6AF3E1}"/>
              </a:ext>
            </a:extLst>
          </p:cNvPr>
          <p:cNvSpPr txBox="1"/>
          <p:nvPr/>
        </p:nvSpPr>
        <p:spPr>
          <a:xfrm flipH="1">
            <a:off x="6955018" y="2935060"/>
            <a:ext cx="4876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8AA33A-F9ED-40C0-B980-BDF4F788C9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225" b="65093"/>
          <a:stretch/>
        </p:blipFill>
        <p:spPr>
          <a:xfrm>
            <a:off x="8225055" y="4622861"/>
            <a:ext cx="919357" cy="46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44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5" grpId="0"/>
      <p:bldP spid="16" grpId="0"/>
      <p:bldP spid="17" grpId="0"/>
      <p:bldP spid="32" grpId="0"/>
      <p:bldP spid="37" grpId="0"/>
      <p:bldP spid="38" grpId="0"/>
      <p:bldP spid="39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07D414-6404-4494-9E51-6B3EEA16767C}"/>
              </a:ext>
            </a:extLst>
          </p:cNvPr>
          <p:cNvSpPr/>
          <p:nvPr/>
        </p:nvSpPr>
        <p:spPr>
          <a:xfrm>
            <a:off x="304800" y="167640"/>
            <a:ext cx="11582400" cy="6522720"/>
          </a:xfrm>
          <a:prstGeom prst="roundRect">
            <a:avLst>
              <a:gd name="adj" fmla="val 732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D60773-2B50-4DC5-BE14-7AA4A3525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762" y="464164"/>
            <a:ext cx="8955800" cy="13229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48DE70-1299-49A3-A407-396AE1C03232}"/>
              </a:ext>
            </a:extLst>
          </p:cNvPr>
          <p:cNvSpPr txBox="1"/>
          <p:nvPr/>
        </p:nvSpPr>
        <p:spPr>
          <a:xfrm>
            <a:off x="2250292" y="1750236"/>
            <a:ext cx="7477245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4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UTM Avo" panose="02040603050506020204" pitchFamily="18" charset="0"/>
              </a:rPr>
              <a:t>tạo</a:t>
            </a:r>
            <a:r>
              <a:rPr lang="en-US" sz="4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UTM Avo" panose="02040603050506020204" pitchFamily="18" charset="0"/>
              </a:rPr>
              <a:t>tiếng</a:t>
            </a:r>
            <a:r>
              <a:rPr lang="en-US" sz="4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4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UTM Avo" panose="02040603050506020204" pitchFamily="18" charset="0"/>
              </a:rPr>
              <a:t>âm</a:t>
            </a:r>
            <a:r>
              <a:rPr lang="en-US" sz="4800" dirty="0">
                <a:solidFill>
                  <a:srgbClr val="FFFF00"/>
                </a:solidFill>
                <a:latin typeface="UTM Avo" panose="02040603050506020204" pitchFamily="18" charset="0"/>
              </a:rPr>
              <a:t> b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D0B670E-4D5F-48F3-A299-27F17A6F9F2F}"/>
              </a:ext>
            </a:extLst>
          </p:cNvPr>
          <p:cNvGrpSpPr/>
          <p:nvPr/>
        </p:nvGrpSpPr>
        <p:grpSpPr>
          <a:xfrm>
            <a:off x="6096000" y="2903808"/>
            <a:ext cx="792163" cy="646112"/>
            <a:chOff x="7283850" y="1600200"/>
            <a:chExt cx="792163" cy="646112"/>
          </a:xfrm>
        </p:grpSpPr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53591D66-7467-4CBB-8722-27877523E0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3850" y="160020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4850329-BE92-41EA-9F99-BD859120B571}"/>
                </a:ext>
              </a:extLst>
            </p:cNvPr>
            <p:cNvCxnSpPr/>
            <p:nvPr/>
          </p:nvCxnSpPr>
          <p:spPr>
            <a:xfrm>
              <a:off x="7544032" y="1847056"/>
              <a:ext cx="228600" cy="762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824245BC-E22A-4CB6-A05A-D0E8B4F4C1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5530" y="2891003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34AA37DD-51C9-4B11-A46B-9FCD70829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501" y="5001389"/>
            <a:ext cx="923544" cy="923330"/>
          </a:xfrm>
          <a:custGeom>
            <a:avLst/>
            <a:gdLst>
              <a:gd name="connsiteX0" fmla="*/ 0 w 923544"/>
              <a:gd name="connsiteY0" fmla="*/ 0 h 923330"/>
              <a:gd name="connsiteX1" fmla="*/ 923544 w 923544"/>
              <a:gd name="connsiteY1" fmla="*/ 0 h 923330"/>
              <a:gd name="connsiteX2" fmla="*/ 923544 w 923544"/>
              <a:gd name="connsiteY2" fmla="*/ 923330 h 923330"/>
              <a:gd name="connsiteX3" fmla="*/ 0 w 923544"/>
              <a:gd name="connsiteY3" fmla="*/ 923330 h 923330"/>
              <a:gd name="connsiteX4" fmla="*/ 0 w 923544"/>
              <a:gd name="connsiteY4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544" h="923330" extrusionOk="0">
                <a:moveTo>
                  <a:pt x="0" y="0"/>
                </a:moveTo>
                <a:cubicBezTo>
                  <a:pt x="228220" y="-62062"/>
                  <a:pt x="521349" y="66616"/>
                  <a:pt x="923544" y="0"/>
                </a:cubicBezTo>
                <a:cubicBezTo>
                  <a:pt x="974319" y="291954"/>
                  <a:pt x="945495" y="619910"/>
                  <a:pt x="923544" y="923330"/>
                </a:cubicBezTo>
                <a:cubicBezTo>
                  <a:pt x="575099" y="995052"/>
                  <a:pt x="306046" y="987646"/>
                  <a:pt x="0" y="923330"/>
                </a:cubicBezTo>
                <a:cubicBezTo>
                  <a:pt x="27355" y="826977"/>
                  <a:pt x="-7919" y="372849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89844626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006600"/>
                </a:solidFill>
                <a:latin typeface="UTM Avo" panose="02040603050506020204" pitchFamily="18" charset="0"/>
              </a:rPr>
              <a:t>b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D613DCC-3111-407D-AE14-CB03DBCB92E8}"/>
              </a:ext>
            </a:extLst>
          </p:cNvPr>
          <p:cNvCxnSpPr>
            <a:cxnSpLocks/>
          </p:cNvCxnSpPr>
          <p:nvPr/>
        </p:nvCxnSpPr>
        <p:spPr>
          <a:xfrm>
            <a:off x="1757647" y="5435217"/>
            <a:ext cx="56794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1">
            <a:extLst>
              <a:ext uri="{FF2B5EF4-FFF2-40B4-BE49-F238E27FC236}">
                <a16:creationId xmlns:a16="http://schemas.microsoft.com/office/drawing/2014/main" id="{9D721763-0536-4726-A819-2B582FF4BE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1892" y="3709858"/>
            <a:ext cx="231658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0000CC"/>
                </a:solidFill>
                <a:latin typeface="UTM Avo" panose="02040603050506020204" pitchFamily="18" charset="0"/>
              </a:rPr>
              <a:t>M: </a:t>
            </a:r>
            <a:r>
              <a:rPr lang="en-US" sz="5400" b="1" dirty="0" err="1">
                <a:solidFill>
                  <a:srgbClr val="006600"/>
                </a:solidFill>
                <a:latin typeface="UTM Avo" panose="02040603050506020204" pitchFamily="18" charset="0"/>
              </a:rPr>
              <a:t>ba</a:t>
            </a:r>
            <a:endParaRPr lang="en-US" sz="5400" b="1" dirty="0">
              <a:solidFill>
                <a:srgbClr val="006600"/>
              </a:solidFill>
              <a:latin typeface="UTM Avo" panose="02040603050506020204" pitchFamily="18" charset="0"/>
            </a:endParaRPr>
          </a:p>
        </p:txBody>
      </p:sp>
      <p:sp>
        <p:nvSpPr>
          <p:cNvPr id="23" name="Rectangle 11">
            <a:extLst>
              <a:ext uri="{FF2B5EF4-FFF2-40B4-BE49-F238E27FC236}">
                <a16:creationId xmlns:a16="http://schemas.microsoft.com/office/drawing/2014/main" id="{7B549731-FC88-49A3-B4CC-4593F8B13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7095" y="5001389"/>
            <a:ext cx="923544" cy="923330"/>
          </a:xfrm>
          <a:custGeom>
            <a:avLst/>
            <a:gdLst>
              <a:gd name="connsiteX0" fmla="*/ 0 w 923544"/>
              <a:gd name="connsiteY0" fmla="*/ 0 h 923330"/>
              <a:gd name="connsiteX1" fmla="*/ 923544 w 923544"/>
              <a:gd name="connsiteY1" fmla="*/ 0 h 923330"/>
              <a:gd name="connsiteX2" fmla="*/ 923544 w 923544"/>
              <a:gd name="connsiteY2" fmla="*/ 923330 h 923330"/>
              <a:gd name="connsiteX3" fmla="*/ 0 w 923544"/>
              <a:gd name="connsiteY3" fmla="*/ 923330 h 923330"/>
              <a:gd name="connsiteX4" fmla="*/ 0 w 923544"/>
              <a:gd name="connsiteY4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544" h="923330" extrusionOk="0">
                <a:moveTo>
                  <a:pt x="0" y="0"/>
                </a:moveTo>
                <a:cubicBezTo>
                  <a:pt x="115604" y="-18924"/>
                  <a:pt x="568522" y="-72193"/>
                  <a:pt x="923544" y="0"/>
                </a:cubicBezTo>
                <a:cubicBezTo>
                  <a:pt x="924372" y="358876"/>
                  <a:pt x="938909" y="767128"/>
                  <a:pt x="923544" y="923330"/>
                </a:cubicBezTo>
                <a:cubicBezTo>
                  <a:pt x="622173" y="992571"/>
                  <a:pt x="210706" y="908383"/>
                  <a:pt x="0" y="923330"/>
                </a:cubicBezTo>
                <a:cubicBezTo>
                  <a:pt x="70692" y="765368"/>
                  <a:pt x="51121" y="365889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342576114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006600"/>
                </a:solidFill>
                <a:latin typeface="UTM Avo" panose="02040603050506020204" pitchFamily="18" charset="0"/>
              </a:rPr>
              <a:t>a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FC81B15-8CC3-4D5B-88AA-A3838DEFEA92}"/>
              </a:ext>
            </a:extLst>
          </p:cNvPr>
          <p:cNvCxnSpPr>
            <a:cxnSpLocks/>
          </p:cNvCxnSpPr>
          <p:nvPr/>
        </p:nvCxnSpPr>
        <p:spPr>
          <a:xfrm>
            <a:off x="3312241" y="5435217"/>
            <a:ext cx="56794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11">
            <a:extLst>
              <a:ext uri="{FF2B5EF4-FFF2-40B4-BE49-F238E27FC236}">
                <a16:creationId xmlns:a16="http://schemas.microsoft.com/office/drawing/2014/main" id="{1C30A900-D18E-4918-9547-E65AE74F9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0185" y="5001389"/>
            <a:ext cx="923544" cy="923330"/>
          </a:xfrm>
          <a:custGeom>
            <a:avLst/>
            <a:gdLst>
              <a:gd name="connsiteX0" fmla="*/ 0 w 923544"/>
              <a:gd name="connsiteY0" fmla="*/ 0 h 923330"/>
              <a:gd name="connsiteX1" fmla="*/ 923544 w 923544"/>
              <a:gd name="connsiteY1" fmla="*/ 0 h 923330"/>
              <a:gd name="connsiteX2" fmla="*/ 923544 w 923544"/>
              <a:gd name="connsiteY2" fmla="*/ 923330 h 923330"/>
              <a:gd name="connsiteX3" fmla="*/ 0 w 923544"/>
              <a:gd name="connsiteY3" fmla="*/ 923330 h 923330"/>
              <a:gd name="connsiteX4" fmla="*/ 0 w 923544"/>
              <a:gd name="connsiteY4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544" h="923330" extrusionOk="0">
                <a:moveTo>
                  <a:pt x="0" y="0"/>
                </a:moveTo>
                <a:cubicBezTo>
                  <a:pt x="198807" y="-50168"/>
                  <a:pt x="774960" y="13396"/>
                  <a:pt x="923544" y="0"/>
                </a:cubicBezTo>
                <a:cubicBezTo>
                  <a:pt x="858486" y="313906"/>
                  <a:pt x="948306" y="728295"/>
                  <a:pt x="923544" y="923330"/>
                </a:cubicBezTo>
                <a:cubicBezTo>
                  <a:pt x="472425" y="962594"/>
                  <a:pt x="387396" y="879257"/>
                  <a:pt x="0" y="923330"/>
                </a:cubicBezTo>
                <a:cubicBezTo>
                  <a:pt x="74120" y="699291"/>
                  <a:pt x="-5974" y="422803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63632542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en-US" sz="5400" b="1" dirty="0">
              <a:solidFill>
                <a:srgbClr val="006600"/>
              </a:solidFill>
              <a:latin typeface="UTM Avo" panose="02040603050506020204" pitchFamily="18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38EE377-FC50-4F90-8AE4-F72FF49B818C}"/>
              </a:ext>
            </a:extLst>
          </p:cNvPr>
          <p:cNvCxnSpPr>
            <a:cxnSpLocks/>
          </p:cNvCxnSpPr>
          <p:nvPr/>
        </p:nvCxnSpPr>
        <p:spPr>
          <a:xfrm>
            <a:off x="4825331" y="5435217"/>
            <a:ext cx="56794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11">
            <a:extLst>
              <a:ext uri="{FF2B5EF4-FFF2-40B4-BE49-F238E27FC236}">
                <a16:creationId xmlns:a16="http://schemas.microsoft.com/office/drawing/2014/main" id="{0A8D994F-5EF6-4E41-9B27-FE1ECCFA0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4877" y="5001389"/>
            <a:ext cx="1760506" cy="923330"/>
          </a:xfrm>
          <a:custGeom>
            <a:avLst/>
            <a:gdLst>
              <a:gd name="connsiteX0" fmla="*/ 0 w 1760506"/>
              <a:gd name="connsiteY0" fmla="*/ 0 h 923330"/>
              <a:gd name="connsiteX1" fmla="*/ 1760506 w 1760506"/>
              <a:gd name="connsiteY1" fmla="*/ 0 h 923330"/>
              <a:gd name="connsiteX2" fmla="*/ 1760506 w 1760506"/>
              <a:gd name="connsiteY2" fmla="*/ 923330 h 923330"/>
              <a:gd name="connsiteX3" fmla="*/ 0 w 1760506"/>
              <a:gd name="connsiteY3" fmla="*/ 923330 h 923330"/>
              <a:gd name="connsiteX4" fmla="*/ 0 w 1760506"/>
              <a:gd name="connsiteY4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0506" h="923330" extrusionOk="0">
                <a:moveTo>
                  <a:pt x="0" y="0"/>
                </a:moveTo>
                <a:cubicBezTo>
                  <a:pt x="676575" y="-124391"/>
                  <a:pt x="1143858" y="-124450"/>
                  <a:pt x="1760506" y="0"/>
                </a:cubicBezTo>
                <a:cubicBezTo>
                  <a:pt x="1842762" y="369838"/>
                  <a:pt x="1713055" y="771241"/>
                  <a:pt x="1760506" y="923330"/>
                </a:cubicBezTo>
                <a:cubicBezTo>
                  <a:pt x="885332" y="949321"/>
                  <a:pt x="251434" y="768332"/>
                  <a:pt x="0" y="923330"/>
                </a:cubicBezTo>
                <a:cubicBezTo>
                  <a:pt x="-49007" y="794185"/>
                  <a:pt x="-699" y="192621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88083025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err="1">
                <a:solidFill>
                  <a:srgbClr val="006600"/>
                </a:solidFill>
                <a:latin typeface="UTM Avo" panose="02040603050506020204" pitchFamily="18" charset="0"/>
              </a:rPr>
              <a:t>ba</a:t>
            </a:r>
            <a:endParaRPr lang="en-US" sz="5400" b="1" dirty="0">
              <a:solidFill>
                <a:srgbClr val="006600"/>
              </a:solidFill>
              <a:latin typeface="UTM Avo" panose="02040603050506020204" pitchFamily="18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F82562C-745B-4562-A371-BF01404868E4}"/>
              </a:ext>
            </a:extLst>
          </p:cNvPr>
          <p:cNvGrpSpPr/>
          <p:nvPr/>
        </p:nvGrpSpPr>
        <p:grpSpPr>
          <a:xfrm>
            <a:off x="7651316" y="3226864"/>
            <a:ext cx="3996403" cy="3261710"/>
            <a:chOff x="7722176" y="3049143"/>
            <a:chExt cx="3996403" cy="326171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8501678-1B54-4AB4-8283-341C6C3A8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1467" y="3049143"/>
              <a:ext cx="2177112" cy="326171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5E3548-1DD9-403C-A98D-A49D0EB18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22176" y="4656813"/>
              <a:ext cx="2444708" cy="13229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5779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7" grpId="0"/>
      <p:bldP spid="23" grpId="0" animBg="1"/>
      <p:bldP spid="25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F530F8-ACDB-477E-95B6-6E30270C0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8474" y="3043882"/>
            <a:ext cx="8620491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45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07D414-6404-4494-9E51-6B3EEA16767C}"/>
              </a:ext>
            </a:extLst>
          </p:cNvPr>
          <p:cNvSpPr/>
          <p:nvPr/>
        </p:nvSpPr>
        <p:spPr>
          <a:xfrm>
            <a:off x="304800" y="167640"/>
            <a:ext cx="11582400" cy="6522720"/>
          </a:xfrm>
          <a:prstGeom prst="roundRect">
            <a:avLst>
              <a:gd name="adj" fmla="val 732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48DE70-1299-49A3-A407-396AE1C03232}"/>
              </a:ext>
            </a:extLst>
          </p:cNvPr>
          <p:cNvSpPr txBox="1"/>
          <p:nvPr/>
        </p:nvSpPr>
        <p:spPr>
          <a:xfrm>
            <a:off x="2169269" y="288122"/>
            <a:ext cx="7477245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4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UTM Avo" panose="02040603050506020204" pitchFamily="18" charset="0"/>
              </a:rPr>
              <a:t>tạo</a:t>
            </a:r>
            <a:r>
              <a:rPr lang="en-US" sz="4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UTM Avo" panose="02040603050506020204" pitchFamily="18" charset="0"/>
              </a:rPr>
              <a:t>tiếng</a:t>
            </a:r>
            <a:r>
              <a:rPr lang="en-US" sz="4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4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UTM Avo" panose="02040603050506020204" pitchFamily="18" charset="0"/>
              </a:rPr>
              <a:t>âm</a:t>
            </a:r>
            <a:r>
              <a:rPr lang="en-US" sz="4800" dirty="0">
                <a:solidFill>
                  <a:srgbClr val="FFFF00"/>
                </a:solidFill>
                <a:latin typeface="UTM Avo" panose="02040603050506020204" pitchFamily="18" charset="0"/>
              </a:rPr>
              <a:t> b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D0B670E-4D5F-48F3-A299-27F17A6F9F2F}"/>
              </a:ext>
            </a:extLst>
          </p:cNvPr>
          <p:cNvGrpSpPr/>
          <p:nvPr/>
        </p:nvGrpSpPr>
        <p:grpSpPr>
          <a:xfrm>
            <a:off x="6188598" y="1422782"/>
            <a:ext cx="792163" cy="646112"/>
            <a:chOff x="7283850" y="1600200"/>
            <a:chExt cx="792163" cy="646112"/>
          </a:xfrm>
        </p:grpSpPr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53591D66-7467-4CBB-8722-27877523E0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3850" y="160020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4850329-BE92-41EA-9F99-BD859120B571}"/>
                </a:ext>
              </a:extLst>
            </p:cNvPr>
            <p:cNvCxnSpPr/>
            <p:nvPr/>
          </p:nvCxnSpPr>
          <p:spPr>
            <a:xfrm>
              <a:off x="7544032" y="1847056"/>
              <a:ext cx="228600" cy="762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824245BC-E22A-4CB6-A05A-D0E8B4F4C1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8128" y="1409977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34AA37DD-51C9-4B11-A46B-9FCD70829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8703" y="2851230"/>
            <a:ext cx="923544" cy="923330"/>
          </a:xfrm>
          <a:custGeom>
            <a:avLst/>
            <a:gdLst>
              <a:gd name="connsiteX0" fmla="*/ 0 w 923544"/>
              <a:gd name="connsiteY0" fmla="*/ 0 h 923330"/>
              <a:gd name="connsiteX1" fmla="*/ 923544 w 923544"/>
              <a:gd name="connsiteY1" fmla="*/ 0 h 923330"/>
              <a:gd name="connsiteX2" fmla="*/ 923544 w 923544"/>
              <a:gd name="connsiteY2" fmla="*/ 923330 h 923330"/>
              <a:gd name="connsiteX3" fmla="*/ 0 w 923544"/>
              <a:gd name="connsiteY3" fmla="*/ 923330 h 923330"/>
              <a:gd name="connsiteX4" fmla="*/ 0 w 923544"/>
              <a:gd name="connsiteY4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544" h="923330" extrusionOk="0">
                <a:moveTo>
                  <a:pt x="0" y="0"/>
                </a:moveTo>
                <a:cubicBezTo>
                  <a:pt x="228220" y="-62062"/>
                  <a:pt x="521349" y="66616"/>
                  <a:pt x="923544" y="0"/>
                </a:cubicBezTo>
                <a:cubicBezTo>
                  <a:pt x="974319" y="291954"/>
                  <a:pt x="945495" y="619910"/>
                  <a:pt x="923544" y="923330"/>
                </a:cubicBezTo>
                <a:cubicBezTo>
                  <a:pt x="575099" y="995052"/>
                  <a:pt x="306046" y="987646"/>
                  <a:pt x="0" y="923330"/>
                </a:cubicBezTo>
                <a:cubicBezTo>
                  <a:pt x="27355" y="826977"/>
                  <a:pt x="-7919" y="372849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89844626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006600"/>
                </a:solidFill>
                <a:latin typeface="UTM Avo" panose="02040603050506020204" pitchFamily="18" charset="0"/>
              </a:rPr>
              <a:t>b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D613DCC-3111-407D-AE14-CB03DBCB92E8}"/>
              </a:ext>
            </a:extLst>
          </p:cNvPr>
          <p:cNvCxnSpPr>
            <a:cxnSpLocks/>
          </p:cNvCxnSpPr>
          <p:nvPr/>
        </p:nvCxnSpPr>
        <p:spPr>
          <a:xfrm>
            <a:off x="3493849" y="3285058"/>
            <a:ext cx="56794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11">
            <a:extLst>
              <a:ext uri="{FF2B5EF4-FFF2-40B4-BE49-F238E27FC236}">
                <a16:creationId xmlns:a16="http://schemas.microsoft.com/office/drawing/2014/main" id="{7B549731-FC88-49A3-B4CC-4593F8B13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3297" y="2851230"/>
            <a:ext cx="923544" cy="923330"/>
          </a:xfrm>
          <a:custGeom>
            <a:avLst/>
            <a:gdLst>
              <a:gd name="connsiteX0" fmla="*/ 0 w 923544"/>
              <a:gd name="connsiteY0" fmla="*/ 0 h 923330"/>
              <a:gd name="connsiteX1" fmla="*/ 923544 w 923544"/>
              <a:gd name="connsiteY1" fmla="*/ 0 h 923330"/>
              <a:gd name="connsiteX2" fmla="*/ 923544 w 923544"/>
              <a:gd name="connsiteY2" fmla="*/ 923330 h 923330"/>
              <a:gd name="connsiteX3" fmla="*/ 0 w 923544"/>
              <a:gd name="connsiteY3" fmla="*/ 923330 h 923330"/>
              <a:gd name="connsiteX4" fmla="*/ 0 w 923544"/>
              <a:gd name="connsiteY4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544" h="923330" extrusionOk="0">
                <a:moveTo>
                  <a:pt x="0" y="0"/>
                </a:moveTo>
                <a:cubicBezTo>
                  <a:pt x="115604" y="-18924"/>
                  <a:pt x="568522" y="-72193"/>
                  <a:pt x="923544" y="0"/>
                </a:cubicBezTo>
                <a:cubicBezTo>
                  <a:pt x="924372" y="358876"/>
                  <a:pt x="938909" y="767128"/>
                  <a:pt x="923544" y="923330"/>
                </a:cubicBezTo>
                <a:cubicBezTo>
                  <a:pt x="622173" y="992571"/>
                  <a:pt x="210706" y="908383"/>
                  <a:pt x="0" y="923330"/>
                </a:cubicBezTo>
                <a:cubicBezTo>
                  <a:pt x="70692" y="765368"/>
                  <a:pt x="51121" y="365889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342576114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006600"/>
                </a:solidFill>
                <a:latin typeface="UTM Avo" panose="02040603050506020204" pitchFamily="18" charset="0"/>
              </a:rPr>
              <a:t>a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FC81B15-8CC3-4D5B-88AA-A3838DEFEA92}"/>
              </a:ext>
            </a:extLst>
          </p:cNvPr>
          <p:cNvCxnSpPr>
            <a:cxnSpLocks/>
          </p:cNvCxnSpPr>
          <p:nvPr/>
        </p:nvCxnSpPr>
        <p:spPr>
          <a:xfrm>
            <a:off x="5048443" y="3285058"/>
            <a:ext cx="56794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11">
            <a:extLst>
              <a:ext uri="{FF2B5EF4-FFF2-40B4-BE49-F238E27FC236}">
                <a16:creationId xmlns:a16="http://schemas.microsoft.com/office/drawing/2014/main" id="{1C30A900-D18E-4918-9547-E65AE74F9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6387" y="2851230"/>
            <a:ext cx="923544" cy="923330"/>
          </a:xfrm>
          <a:custGeom>
            <a:avLst/>
            <a:gdLst>
              <a:gd name="connsiteX0" fmla="*/ 0 w 923544"/>
              <a:gd name="connsiteY0" fmla="*/ 0 h 923330"/>
              <a:gd name="connsiteX1" fmla="*/ 923544 w 923544"/>
              <a:gd name="connsiteY1" fmla="*/ 0 h 923330"/>
              <a:gd name="connsiteX2" fmla="*/ 923544 w 923544"/>
              <a:gd name="connsiteY2" fmla="*/ 923330 h 923330"/>
              <a:gd name="connsiteX3" fmla="*/ 0 w 923544"/>
              <a:gd name="connsiteY3" fmla="*/ 923330 h 923330"/>
              <a:gd name="connsiteX4" fmla="*/ 0 w 923544"/>
              <a:gd name="connsiteY4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544" h="923330" extrusionOk="0">
                <a:moveTo>
                  <a:pt x="0" y="0"/>
                </a:moveTo>
                <a:cubicBezTo>
                  <a:pt x="198807" y="-50168"/>
                  <a:pt x="774960" y="13396"/>
                  <a:pt x="923544" y="0"/>
                </a:cubicBezTo>
                <a:cubicBezTo>
                  <a:pt x="858486" y="313906"/>
                  <a:pt x="948306" y="728295"/>
                  <a:pt x="923544" y="923330"/>
                </a:cubicBezTo>
                <a:cubicBezTo>
                  <a:pt x="472425" y="962594"/>
                  <a:pt x="387396" y="879257"/>
                  <a:pt x="0" y="923330"/>
                </a:cubicBezTo>
                <a:cubicBezTo>
                  <a:pt x="74120" y="699291"/>
                  <a:pt x="-5974" y="422803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63632542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en-US" sz="5400" b="1" dirty="0">
              <a:solidFill>
                <a:srgbClr val="006600"/>
              </a:solidFill>
              <a:latin typeface="UTM Avo" panose="02040603050506020204" pitchFamily="18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38EE377-FC50-4F90-8AE4-F72FF49B818C}"/>
              </a:ext>
            </a:extLst>
          </p:cNvPr>
          <p:cNvCxnSpPr>
            <a:cxnSpLocks/>
          </p:cNvCxnSpPr>
          <p:nvPr/>
        </p:nvCxnSpPr>
        <p:spPr>
          <a:xfrm>
            <a:off x="6561533" y="3285058"/>
            <a:ext cx="56794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11">
            <a:extLst>
              <a:ext uri="{FF2B5EF4-FFF2-40B4-BE49-F238E27FC236}">
                <a16:creationId xmlns:a16="http://schemas.microsoft.com/office/drawing/2014/main" id="{0A8D994F-5EF6-4E41-9B27-FE1ECCFA0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1079" y="2851230"/>
            <a:ext cx="1760506" cy="923330"/>
          </a:xfrm>
          <a:custGeom>
            <a:avLst/>
            <a:gdLst>
              <a:gd name="connsiteX0" fmla="*/ 0 w 1760506"/>
              <a:gd name="connsiteY0" fmla="*/ 0 h 923330"/>
              <a:gd name="connsiteX1" fmla="*/ 1760506 w 1760506"/>
              <a:gd name="connsiteY1" fmla="*/ 0 h 923330"/>
              <a:gd name="connsiteX2" fmla="*/ 1760506 w 1760506"/>
              <a:gd name="connsiteY2" fmla="*/ 923330 h 923330"/>
              <a:gd name="connsiteX3" fmla="*/ 0 w 1760506"/>
              <a:gd name="connsiteY3" fmla="*/ 923330 h 923330"/>
              <a:gd name="connsiteX4" fmla="*/ 0 w 1760506"/>
              <a:gd name="connsiteY4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0506" h="923330" extrusionOk="0">
                <a:moveTo>
                  <a:pt x="0" y="0"/>
                </a:moveTo>
                <a:cubicBezTo>
                  <a:pt x="676575" y="-124391"/>
                  <a:pt x="1143858" y="-124450"/>
                  <a:pt x="1760506" y="0"/>
                </a:cubicBezTo>
                <a:cubicBezTo>
                  <a:pt x="1842762" y="369838"/>
                  <a:pt x="1713055" y="771241"/>
                  <a:pt x="1760506" y="923330"/>
                </a:cubicBezTo>
                <a:cubicBezTo>
                  <a:pt x="885332" y="949321"/>
                  <a:pt x="251434" y="768332"/>
                  <a:pt x="0" y="923330"/>
                </a:cubicBezTo>
                <a:cubicBezTo>
                  <a:pt x="-49007" y="794185"/>
                  <a:pt x="-699" y="192621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88083025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err="1">
                <a:solidFill>
                  <a:srgbClr val="006600"/>
                </a:solidFill>
                <a:latin typeface="UTM Avo" panose="02040603050506020204" pitchFamily="18" charset="0"/>
              </a:rPr>
              <a:t>ba</a:t>
            </a:r>
            <a:endParaRPr lang="en-US" sz="5400" b="1" dirty="0">
              <a:solidFill>
                <a:srgbClr val="006600"/>
              </a:solidFill>
              <a:latin typeface="UTM Avo" panose="0204060305050602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5BF0D78-3D51-4A73-B8B8-89819A3672DE}"/>
              </a:ext>
            </a:extLst>
          </p:cNvPr>
          <p:cNvGrpSpPr/>
          <p:nvPr/>
        </p:nvGrpSpPr>
        <p:grpSpPr>
          <a:xfrm>
            <a:off x="2548703" y="4598015"/>
            <a:ext cx="6362882" cy="923330"/>
            <a:chOff x="2548703" y="3891599"/>
            <a:chExt cx="6362882" cy="923330"/>
          </a:xfrm>
        </p:grpSpPr>
        <p:sp>
          <p:nvSpPr>
            <p:cNvPr id="20" name="Rectangle 11">
              <a:extLst>
                <a:ext uri="{FF2B5EF4-FFF2-40B4-BE49-F238E27FC236}">
                  <a16:creationId xmlns:a16="http://schemas.microsoft.com/office/drawing/2014/main" id="{21BAE824-8A56-4BCA-B270-C8B76E181D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8703" y="3891599"/>
              <a:ext cx="923544" cy="923330"/>
            </a:xfrm>
            <a:custGeom>
              <a:avLst/>
              <a:gdLst>
                <a:gd name="connsiteX0" fmla="*/ 0 w 923544"/>
                <a:gd name="connsiteY0" fmla="*/ 0 h 923330"/>
                <a:gd name="connsiteX1" fmla="*/ 923544 w 923544"/>
                <a:gd name="connsiteY1" fmla="*/ 0 h 923330"/>
                <a:gd name="connsiteX2" fmla="*/ 923544 w 923544"/>
                <a:gd name="connsiteY2" fmla="*/ 923330 h 923330"/>
                <a:gd name="connsiteX3" fmla="*/ 0 w 923544"/>
                <a:gd name="connsiteY3" fmla="*/ 923330 h 923330"/>
                <a:gd name="connsiteX4" fmla="*/ 0 w 923544"/>
                <a:gd name="connsiteY4" fmla="*/ 0 h 923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544" h="923330" extrusionOk="0">
                  <a:moveTo>
                    <a:pt x="0" y="0"/>
                  </a:moveTo>
                  <a:cubicBezTo>
                    <a:pt x="228220" y="-62062"/>
                    <a:pt x="521349" y="66616"/>
                    <a:pt x="923544" y="0"/>
                  </a:cubicBezTo>
                  <a:cubicBezTo>
                    <a:pt x="974319" y="291954"/>
                    <a:pt x="945495" y="619910"/>
                    <a:pt x="923544" y="923330"/>
                  </a:cubicBezTo>
                  <a:cubicBezTo>
                    <a:pt x="575099" y="995052"/>
                    <a:pt x="306046" y="987646"/>
                    <a:pt x="0" y="923330"/>
                  </a:cubicBezTo>
                  <a:cubicBezTo>
                    <a:pt x="27355" y="826977"/>
                    <a:pt x="-7919" y="372849"/>
                    <a:pt x="0" y="0"/>
                  </a:cubicBez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2898446266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5400" b="1" dirty="0">
                  <a:solidFill>
                    <a:srgbClr val="FF0066"/>
                  </a:solidFill>
                  <a:latin typeface="UTM Avo" panose="02040603050506020204" pitchFamily="18" charset="0"/>
                </a:rPr>
                <a:t>b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3B5E91C-AC76-4559-80C0-5185622DD70E}"/>
                </a:ext>
              </a:extLst>
            </p:cNvPr>
            <p:cNvCxnSpPr>
              <a:cxnSpLocks/>
            </p:cNvCxnSpPr>
            <p:nvPr/>
          </p:nvCxnSpPr>
          <p:spPr>
            <a:xfrm>
              <a:off x="3493849" y="4325427"/>
              <a:ext cx="56794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11">
              <a:extLst>
                <a:ext uri="{FF2B5EF4-FFF2-40B4-BE49-F238E27FC236}">
                  <a16:creationId xmlns:a16="http://schemas.microsoft.com/office/drawing/2014/main" id="{AE0E061A-181F-4213-9B4D-CCE3D76EAC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3297" y="3891599"/>
              <a:ext cx="923544" cy="923330"/>
            </a:xfrm>
            <a:custGeom>
              <a:avLst/>
              <a:gdLst>
                <a:gd name="connsiteX0" fmla="*/ 0 w 923544"/>
                <a:gd name="connsiteY0" fmla="*/ 0 h 923330"/>
                <a:gd name="connsiteX1" fmla="*/ 923544 w 923544"/>
                <a:gd name="connsiteY1" fmla="*/ 0 h 923330"/>
                <a:gd name="connsiteX2" fmla="*/ 923544 w 923544"/>
                <a:gd name="connsiteY2" fmla="*/ 923330 h 923330"/>
                <a:gd name="connsiteX3" fmla="*/ 0 w 923544"/>
                <a:gd name="connsiteY3" fmla="*/ 923330 h 923330"/>
                <a:gd name="connsiteX4" fmla="*/ 0 w 923544"/>
                <a:gd name="connsiteY4" fmla="*/ 0 h 923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544" h="923330" extrusionOk="0">
                  <a:moveTo>
                    <a:pt x="0" y="0"/>
                  </a:moveTo>
                  <a:cubicBezTo>
                    <a:pt x="115604" y="-18924"/>
                    <a:pt x="568522" y="-72193"/>
                    <a:pt x="923544" y="0"/>
                  </a:cubicBezTo>
                  <a:cubicBezTo>
                    <a:pt x="924372" y="358876"/>
                    <a:pt x="938909" y="767128"/>
                    <a:pt x="923544" y="923330"/>
                  </a:cubicBezTo>
                  <a:cubicBezTo>
                    <a:pt x="622173" y="992571"/>
                    <a:pt x="210706" y="908383"/>
                    <a:pt x="0" y="923330"/>
                  </a:cubicBezTo>
                  <a:cubicBezTo>
                    <a:pt x="70692" y="765368"/>
                    <a:pt x="51121" y="365889"/>
                    <a:pt x="0" y="0"/>
                  </a:cubicBez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3425761148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5400" b="1" dirty="0">
                  <a:solidFill>
                    <a:srgbClr val="FF0066"/>
                  </a:solidFill>
                  <a:latin typeface="UTM Avo" panose="02040603050506020204" pitchFamily="18" charset="0"/>
                </a:rPr>
                <a:t>a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0AD1630B-D383-4764-BD0C-F6A719657E8E}"/>
                </a:ext>
              </a:extLst>
            </p:cNvPr>
            <p:cNvCxnSpPr>
              <a:cxnSpLocks/>
            </p:cNvCxnSpPr>
            <p:nvPr/>
          </p:nvCxnSpPr>
          <p:spPr>
            <a:xfrm>
              <a:off x="5048443" y="4325427"/>
              <a:ext cx="56794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11">
              <a:extLst>
                <a:ext uri="{FF2B5EF4-FFF2-40B4-BE49-F238E27FC236}">
                  <a16:creationId xmlns:a16="http://schemas.microsoft.com/office/drawing/2014/main" id="{BE9868EB-1B9F-4988-ABDA-6667BD6060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6387" y="3891599"/>
              <a:ext cx="923544" cy="923330"/>
            </a:xfrm>
            <a:custGeom>
              <a:avLst/>
              <a:gdLst>
                <a:gd name="connsiteX0" fmla="*/ 0 w 923544"/>
                <a:gd name="connsiteY0" fmla="*/ 0 h 923330"/>
                <a:gd name="connsiteX1" fmla="*/ 923544 w 923544"/>
                <a:gd name="connsiteY1" fmla="*/ 0 h 923330"/>
                <a:gd name="connsiteX2" fmla="*/ 923544 w 923544"/>
                <a:gd name="connsiteY2" fmla="*/ 923330 h 923330"/>
                <a:gd name="connsiteX3" fmla="*/ 0 w 923544"/>
                <a:gd name="connsiteY3" fmla="*/ 923330 h 923330"/>
                <a:gd name="connsiteX4" fmla="*/ 0 w 923544"/>
                <a:gd name="connsiteY4" fmla="*/ 0 h 923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544" h="923330" extrusionOk="0">
                  <a:moveTo>
                    <a:pt x="0" y="0"/>
                  </a:moveTo>
                  <a:cubicBezTo>
                    <a:pt x="198807" y="-50168"/>
                    <a:pt x="774960" y="13396"/>
                    <a:pt x="923544" y="0"/>
                  </a:cubicBezTo>
                  <a:cubicBezTo>
                    <a:pt x="858486" y="313906"/>
                    <a:pt x="948306" y="728295"/>
                    <a:pt x="923544" y="923330"/>
                  </a:cubicBezTo>
                  <a:cubicBezTo>
                    <a:pt x="472425" y="962594"/>
                    <a:pt x="387396" y="879257"/>
                    <a:pt x="0" y="923330"/>
                  </a:cubicBezTo>
                  <a:cubicBezTo>
                    <a:pt x="74120" y="699291"/>
                    <a:pt x="-5974" y="422803"/>
                    <a:pt x="0" y="0"/>
                  </a:cubicBez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63632542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5400" b="1" dirty="0">
                <a:solidFill>
                  <a:srgbClr val="FF0066"/>
                </a:solidFill>
                <a:latin typeface="UTM Avo" panose="02040603050506020204" pitchFamily="18" charset="0"/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567A0BA-C2B9-485E-8F9C-EF4DC8C7EB11}"/>
                </a:ext>
              </a:extLst>
            </p:cNvPr>
            <p:cNvCxnSpPr>
              <a:cxnSpLocks/>
            </p:cNvCxnSpPr>
            <p:nvPr/>
          </p:nvCxnSpPr>
          <p:spPr>
            <a:xfrm>
              <a:off x="6561533" y="4325427"/>
              <a:ext cx="56794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11">
              <a:extLst>
                <a:ext uri="{FF2B5EF4-FFF2-40B4-BE49-F238E27FC236}">
                  <a16:creationId xmlns:a16="http://schemas.microsoft.com/office/drawing/2014/main" id="{9420B3B4-6908-4514-9187-CB6C20B2BE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1079" y="3891599"/>
              <a:ext cx="1760506" cy="923330"/>
            </a:xfrm>
            <a:custGeom>
              <a:avLst/>
              <a:gdLst>
                <a:gd name="connsiteX0" fmla="*/ 0 w 1760506"/>
                <a:gd name="connsiteY0" fmla="*/ 0 h 923330"/>
                <a:gd name="connsiteX1" fmla="*/ 1760506 w 1760506"/>
                <a:gd name="connsiteY1" fmla="*/ 0 h 923330"/>
                <a:gd name="connsiteX2" fmla="*/ 1760506 w 1760506"/>
                <a:gd name="connsiteY2" fmla="*/ 923330 h 923330"/>
                <a:gd name="connsiteX3" fmla="*/ 0 w 1760506"/>
                <a:gd name="connsiteY3" fmla="*/ 923330 h 923330"/>
                <a:gd name="connsiteX4" fmla="*/ 0 w 1760506"/>
                <a:gd name="connsiteY4" fmla="*/ 0 h 923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506" h="923330" extrusionOk="0">
                  <a:moveTo>
                    <a:pt x="0" y="0"/>
                  </a:moveTo>
                  <a:cubicBezTo>
                    <a:pt x="676575" y="-124391"/>
                    <a:pt x="1143858" y="-124450"/>
                    <a:pt x="1760506" y="0"/>
                  </a:cubicBezTo>
                  <a:cubicBezTo>
                    <a:pt x="1842762" y="369838"/>
                    <a:pt x="1713055" y="771241"/>
                    <a:pt x="1760506" y="923330"/>
                  </a:cubicBezTo>
                  <a:cubicBezTo>
                    <a:pt x="885332" y="949321"/>
                    <a:pt x="251434" y="768332"/>
                    <a:pt x="0" y="923330"/>
                  </a:cubicBezTo>
                  <a:cubicBezTo>
                    <a:pt x="-49007" y="794185"/>
                    <a:pt x="-699" y="192621"/>
                    <a:pt x="0" y="0"/>
                  </a:cubicBez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2880830256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5400" b="1" dirty="0" err="1">
                  <a:solidFill>
                    <a:srgbClr val="FF0066"/>
                  </a:solidFill>
                  <a:latin typeface="UTM Avo" panose="02040603050506020204" pitchFamily="18" charset="0"/>
                </a:rPr>
                <a:t>bà</a:t>
              </a:r>
              <a:endParaRPr lang="en-US" sz="5400" b="1" dirty="0">
                <a:solidFill>
                  <a:srgbClr val="FF0066"/>
                </a:solidFill>
                <a:latin typeface="UTM Avo" panose="02040603050506020204" pitchFamily="18" charset="0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79E465E-B3DF-4C41-A946-CC2174D173A6}"/>
                </a:ext>
              </a:extLst>
            </p:cNvPr>
            <p:cNvCxnSpPr>
              <a:cxnSpLocks/>
            </p:cNvCxnSpPr>
            <p:nvPr/>
          </p:nvCxnSpPr>
          <p:spPr>
            <a:xfrm>
              <a:off x="5981700" y="4055951"/>
              <a:ext cx="206898" cy="134084"/>
            </a:xfrm>
            <a:prstGeom prst="line">
              <a:avLst/>
            </a:prstGeom>
            <a:ln w="38100">
              <a:solidFill>
                <a:srgbClr val="FF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47419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B55EA7BC4B15FE4CA51A8FA024B983F4" ma:contentTypeVersion="6" ma:contentTypeDescription="Tạo tài liệu mới." ma:contentTypeScope="" ma:versionID="b85e13c50943851d2e2e804a887ea6c2">
  <xsd:schema xmlns:xsd="http://www.w3.org/2001/XMLSchema" xmlns:xs="http://www.w3.org/2001/XMLSchema" xmlns:p="http://schemas.microsoft.com/office/2006/metadata/properties" xmlns:ns3="c01c1ce0-8f85-47af-99fb-09ac208b0931" targetNamespace="http://schemas.microsoft.com/office/2006/metadata/properties" ma:root="true" ma:fieldsID="5a073143516eb7d454cb1cf52c4fe67f" ns3:_="">
    <xsd:import namespace="c01c1ce0-8f85-47af-99fb-09ac208b0931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_activity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1c1ce0-8f85-47af-99fb-09ac208b0931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9" nillable="true" ma:displayName="_activity" ma:hidden="true" ma:internalName="_activity">
      <xsd:simpleType>
        <xsd:restriction base="dms:Note"/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01c1ce0-8f85-47af-99fb-09ac208b093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3B1C122-0B71-45BE-80BF-1519AE6A44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01c1ce0-8f85-47af-99fb-09ac208b09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E6DFC94-CAE1-44B5-A95F-1AA0F5BE44CB}">
  <ds:schemaRefs>
    <ds:schemaRef ds:uri="http://schemas.microsoft.com/office/2006/metadata/properties"/>
    <ds:schemaRef ds:uri="http://purl.org/dc/dcmitype/"/>
    <ds:schemaRef ds:uri="http://www.w3.org/XML/1998/namespace"/>
    <ds:schemaRef ds:uri="http://schemas.microsoft.com/office/infopath/2007/PartnerControls"/>
    <ds:schemaRef ds:uri="c01c1ce0-8f85-47af-99fb-09ac208b0931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020BC2F6-54F7-4E62-B7A1-E83B304DB30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142</Words>
  <Application>Microsoft Office PowerPoint</Application>
  <PresentationFormat>Widescreen</PresentationFormat>
  <Paragraphs>80</Paragraphs>
  <Slides>25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#9Slide07 HoneyCream</vt:lpstr>
      <vt:lpstr>.VnAvant</vt:lpstr>
      <vt:lpstr>Arial</vt:lpstr>
      <vt:lpstr>Calibri</vt:lpstr>
      <vt:lpstr>Calibri Light</vt:lpstr>
      <vt:lpstr>Comic Sans MS</vt:lpstr>
      <vt:lpstr>HP001 5 hàng</vt:lpstr>
      <vt:lpstr>SVN-Newton</vt:lpstr>
      <vt:lpstr>Times New Roman</vt:lpstr>
      <vt:lpstr>UTM Avo</vt:lpstr>
      <vt:lpstr>Office Theme</vt:lpstr>
      <vt:lpstr>1_Office Theme</vt:lpstr>
      <vt:lpstr>1_Default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Thi Phuoc Trang_GV</dc:creator>
  <cp:lastModifiedBy>Windows 11</cp:lastModifiedBy>
  <cp:revision>144</cp:revision>
  <dcterms:created xsi:type="dcterms:W3CDTF">2025-08-05T13:19:26Z</dcterms:created>
  <dcterms:modified xsi:type="dcterms:W3CDTF">2025-09-22T05:35:13Z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0x010100B55EA7BC4B15FE4CA51A8FA024B983F4</vt:lpwstr>
  </property>
</Properties>
</file>