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9" r:id="rId4"/>
    <p:sldId id="261" r:id="rId5"/>
    <p:sldId id="262" r:id="rId6"/>
    <p:sldId id="266" r:id="rId7"/>
    <p:sldId id="276" r:id="rId8"/>
    <p:sldId id="267" r:id="rId9"/>
    <p:sldId id="263" r:id="rId10"/>
    <p:sldId id="264" r:id="rId11"/>
    <p:sldId id="271" r:id="rId12"/>
    <p:sldId id="273" r:id="rId13"/>
    <p:sldId id="27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7AF"/>
    <a:srgbClr val="01BD73"/>
    <a:srgbClr val="FAA73A"/>
    <a:srgbClr val="A7D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74" autoAdjust="0"/>
  </p:normalViewPr>
  <p:slideViewPr>
    <p:cSldViewPr snapToGrid="0">
      <p:cViewPr varScale="1">
        <p:scale>
          <a:sx n="62" d="100"/>
          <a:sy n="62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5E179-2567-4AE3-AC63-24F0FB1E6FC0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B020F-265E-45BC-AD90-A28870D0CF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20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8571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F5175-CCE5-4987-999C-B23116F3B410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AF534-2BCB-46E4-90F3-A8AAB10554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F5175-CCE5-4987-999C-B23116F3B410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AF534-2BCB-46E4-90F3-A8AAB10554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9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857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48054" y="303335"/>
            <a:ext cx="11095892" cy="625133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857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110761" y="2277209"/>
            <a:ext cx="9970478" cy="36795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F5175-CCE5-4987-999C-B23116F3B410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AF534-2BCB-46E4-90F3-A8AAB10554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4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F5175-CCE5-4987-999C-B23116F3B410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AF534-2BCB-46E4-90F3-A8AAB10554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96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F5175-CCE5-4987-999C-B23116F3B410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AF534-2BCB-46E4-90F3-A8AAB10554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63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F5175-CCE5-4987-999C-B23116F3B410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AF534-2BCB-46E4-90F3-A8AAB10554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0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F5175-CCE5-4987-999C-B23116F3B410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AF534-2BCB-46E4-90F3-A8AAB10554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7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F5175-CCE5-4987-999C-B23116F3B410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AF534-2BCB-46E4-90F3-A8AAB10554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6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2" y="1327485"/>
            <a:ext cx="10437257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7618" y="520262"/>
            <a:ext cx="1792010" cy="604345"/>
            <a:chOff x="1077314" y="373117"/>
            <a:chExt cx="1792010" cy="604345"/>
          </a:xfrm>
        </p:grpSpPr>
        <p:sp>
          <p:nvSpPr>
            <p:cNvPr id="3" name="Rounded Rectangle 2"/>
            <p:cNvSpPr/>
            <p:nvPr/>
          </p:nvSpPr>
          <p:spPr>
            <a:xfrm>
              <a:off x="1471448" y="373117"/>
              <a:ext cx="1397876" cy="604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</a:rPr>
                <a:t>Nói</a:t>
              </a:r>
              <a:endParaRPr lang="vi-VN" sz="28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077314" y="407275"/>
              <a:ext cx="578069" cy="53602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5</a:t>
              </a:r>
              <a:endParaRPr lang="vi-VN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53A80F8-C5EE-A6AD-389F-4D288B07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20" y="1042654"/>
            <a:ext cx="9030960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2" y="1690341"/>
            <a:ext cx="10437257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969639" y="3834232"/>
            <a:ext cx="10252723" cy="3121256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65B4A42F-422E-7208-788D-F410CC4E7120}"/>
              </a:ext>
            </a:extLst>
          </p:cNvPr>
          <p:cNvSpPr/>
          <p:nvPr/>
        </p:nvSpPr>
        <p:spPr>
          <a:xfrm>
            <a:off x="860685" y="2092443"/>
            <a:ext cx="9836344" cy="769928"/>
          </a:xfrm>
          <a:prstGeom prst="roundRect">
            <a:avLst>
              <a:gd name="adj" fmla="val 33903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57C2345C-88CD-B503-6872-1D94D1C3CF3A}"/>
              </a:ext>
            </a:extLst>
          </p:cNvPr>
          <p:cNvSpPr/>
          <p:nvPr/>
        </p:nvSpPr>
        <p:spPr>
          <a:xfrm>
            <a:off x="5849257" y="3226986"/>
            <a:ext cx="5622666" cy="769928"/>
          </a:xfrm>
          <a:prstGeom prst="roundRect">
            <a:avLst>
              <a:gd name="adj" fmla="val 33903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mới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05" y="-126693"/>
            <a:ext cx="10437257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2" y="1617770"/>
            <a:ext cx="10437257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759" y="5746835"/>
            <a:ext cx="10705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" pitchFamily="34" charset="0"/>
              </a:rPr>
              <a:t>Nam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" pitchFamily="34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" pitchFamily="34" charset="0"/>
              </a:rPr>
              <a:t>Hà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" pitchFamily="34" charset="0"/>
              </a:rPr>
              <a:t> ca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7618" y="520262"/>
            <a:ext cx="2674878" cy="604345"/>
            <a:chOff x="1077314" y="373117"/>
            <a:chExt cx="2674878" cy="604345"/>
          </a:xfrm>
        </p:grpSpPr>
        <p:sp>
          <p:nvSpPr>
            <p:cNvPr id="4" name="Rounded Rectangle 3"/>
            <p:cNvSpPr/>
            <p:nvPr/>
          </p:nvSpPr>
          <p:spPr>
            <a:xfrm>
              <a:off x="1471448" y="373117"/>
              <a:ext cx="2280744" cy="604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</a:rPr>
                <a:t>Nhận</a:t>
              </a:r>
              <a:r>
                <a:rPr lang="en-US" sz="2800" b="1" dirty="0"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</a:rPr>
                <a:t>biết</a:t>
              </a:r>
              <a:endParaRPr lang="vi-VN" sz="2800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077314" y="407275"/>
              <a:ext cx="578069" cy="53602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1</a:t>
              </a:r>
              <a:endParaRPr lang="vi-VN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61331" y="5746837"/>
            <a:ext cx="694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6450" y="5746837"/>
            <a:ext cx="694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2621" y="5746836"/>
            <a:ext cx="694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342" y="5746836"/>
            <a:ext cx="694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2282" y="5746836"/>
            <a:ext cx="694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CAE8EC-6A68-ACB7-EA58-E6338C483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09" y="1442760"/>
            <a:ext cx="8821381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2" y="395167"/>
            <a:ext cx="10437257" cy="3511600"/>
          </a:xfrm>
          <a:prstGeom prst="rect">
            <a:avLst/>
          </a:prstGeom>
        </p:spPr>
      </p:pic>
      <p:pic>
        <p:nvPicPr>
          <p:cNvPr id="11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30" y="0"/>
            <a:ext cx="1689302" cy="16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9" y="286023"/>
            <a:ext cx="1449516" cy="1537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425" y="2067035"/>
            <a:ext cx="2469094" cy="1603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828" y="1963958"/>
            <a:ext cx="7474344" cy="30604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0645" y="4645379"/>
            <a:ext cx="236545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2" y="1484789"/>
            <a:ext cx="10437257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4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7618" y="520262"/>
            <a:ext cx="1792010" cy="604345"/>
            <a:chOff x="1077314" y="373117"/>
            <a:chExt cx="1792010" cy="604345"/>
          </a:xfrm>
        </p:grpSpPr>
        <p:sp>
          <p:nvSpPr>
            <p:cNvPr id="3" name="Rounded Rectangle 2"/>
            <p:cNvSpPr/>
            <p:nvPr/>
          </p:nvSpPr>
          <p:spPr>
            <a:xfrm>
              <a:off x="1471448" y="373117"/>
              <a:ext cx="1397876" cy="604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</a:rPr>
                <a:t>Đọc</a:t>
              </a:r>
              <a:endParaRPr lang="vi-VN" sz="28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077314" y="407275"/>
              <a:ext cx="578069" cy="53602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2</a:t>
              </a:r>
              <a:endParaRPr lang="vi-VN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60276" y="427741"/>
            <a:ext cx="1841937" cy="1200329"/>
            <a:chOff x="5044965" y="1543556"/>
            <a:chExt cx="2367455" cy="1413554"/>
          </a:xfrm>
        </p:grpSpPr>
        <p:sp>
          <p:nvSpPr>
            <p:cNvPr id="6" name="Rounded Rectangle 5"/>
            <p:cNvSpPr/>
            <p:nvPr/>
          </p:nvSpPr>
          <p:spPr>
            <a:xfrm>
              <a:off x="5044965" y="1690688"/>
              <a:ext cx="2367455" cy="124022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92793" y="1543556"/>
              <a:ext cx="1071796" cy="1413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2402206"/>
            <a:ext cx="3273968" cy="604345"/>
            <a:chOff x="1077314" y="373117"/>
            <a:chExt cx="3273968" cy="604345"/>
          </a:xfrm>
        </p:grpSpPr>
        <p:sp>
          <p:nvSpPr>
            <p:cNvPr id="9" name="Rounded Rectangle 8"/>
            <p:cNvSpPr/>
            <p:nvPr/>
          </p:nvSpPr>
          <p:spPr>
            <a:xfrm>
              <a:off x="1471448" y="373117"/>
              <a:ext cx="2879834" cy="604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</a:rPr>
                <a:t>Tô</a:t>
              </a:r>
              <a:r>
                <a:rPr lang="en-US" sz="2800" b="1" dirty="0"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</a:rPr>
                <a:t>và</a:t>
              </a:r>
              <a:r>
                <a:rPr lang="en-US" sz="2800" b="1" dirty="0"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</a:rPr>
                <a:t>viết</a:t>
              </a:r>
              <a:endParaRPr lang="vi-VN" sz="2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77314" y="407275"/>
              <a:ext cx="578069" cy="53602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3</a:t>
              </a:r>
              <a:endParaRPr lang="vi-VN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61387" r="60834" b="31565"/>
          <a:stretch/>
        </p:blipFill>
        <p:spPr bwMode="auto">
          <a:xfrm>
            <a:off x="838200" y="3885609"/>
            <a:ext cx="10121463" cy="12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2" y="1682512"/>
            <a:ext cx="10437257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2" y="395167"/>
            <a:ext cx="10437257" cy="3511600"/>
          </a:xfrm>
          <a:prstGeom prst="rect">
            <a:avLst/>
          </a:prstGeom>
        </p:spPr>
      </p:pic>
      <p:pic>
        <p:nvPicPr>
          <p:cNvPr id="11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30" y="0"/>
            <a:ext cx="1689302" cy="16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9" y="286023"/>
            <a:ext cx="1449516" cy="1537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425" y="2067035"/>
            <a:ext cx="2469094" cy="1603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828" y="1963958"/>
            <a:ext cx="7474344" cy="30604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825" y="4747023"/>
            <a:ext cx="246909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87" y="1719370"/>
            <a:ext cx="10437257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/>
          <p:cNvSpPr/>
          <p:nvPr/>
        </p:nvSpPr>
        <p:spPr>
          <a:xfrm>
            <a:off x="1333295" y="853941"/>
            <a:ext cx="9525410" cy="4387728"/>
          </a:xfrm>
          <a:custGeom>
            <a:avLst/>
            <a:gdLst/>
            <a:ahLst/>
            <a:cxnLst/>
            <a:rect l="l" t="t" r="r" b="b"/>
            <a:pathLst>
              <a:path w="11301259" h="5622376">
                <a:moveTo>
                  <a:pt x="0" y="0"/>
                </a:moveTo>
                <a:lnTo>
                  <a:pt x="11301258" y="0"/>
                </a:lnTo>
                <a:lnTo>
                  <a:pt x="11301258" y="5622376"/>
                </a:lnTo>
                <a:lnTo>
                  <a:pt x="0" y="56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" name="Group 1"/>
          <p:cNvGrpSpPr/>
          <p:nvPr/>
        </p:nvGrpSpPr>
        <p:grpSpPr>
          <a:xfrm>
            <a:off x="877618" y="520262"/>
            <a:ext cx="1792010" cy="604345"/>
            <a:chOff x="1077314" y="373117"/>
            <a:chExt cx="1792010" cy="604345"/>
          </a:xfrm>
        </p:grpSpPr>
        <p:sp>
          <p:nvSpPr>
            <p:cNvPr id="3" name="Rounded Rectangle 2"/>
            <p:cNvSpPr/>
            <p:nvPr/>
          </p:nvSpPr>
          <p:spPr>
            <a:xfrm>
              <a:off x="1471448" y="373117"/>
              <a:ext cx="1397876" cy="604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</a:rPr>
                <a:t>Đọc</a:t>
              </a:r>
              <a:endParaRPr lang="vi-VN" sz="28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077314" y="407275"/>
              <a:ext cx="578069" cy="53602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4</a:t>
              </a:r>
              <a:endParaRPr lang="vi-VN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3578" y="5241669"/>
            <a:ext cx="5361959" cy="1333939"/>
            <a:chOff x="289035" y="900291"/>
            <a:chExt cx="5612524" cy="1513490"/>
          </a:xfrm>
        </p:grpSpPr>
        <p:sp>
          <p:nvSpPr>
            <p:cNvPr id="8" name="Rounded Rectangle 7"/>
            <p:cNvSpPr/>
            <p:nvPr/>
          </p:nvSpPr>
          <p:spPr>
            <a:xfrm>
              <a:off x="289035" y="900291"/>
              <a:ext cx="5612524" cy="1513490"/>
            </a:xfrm>
            <a:prstGeom prst="roundRect">
              <a:avLst/>
            </a:prstGeom>
            <a:solidFill>
              <a:srgbClr val="FFCCCC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511" y="1132318"/>
              <a:ext cx="5407571" cy="122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Bạn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Nam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đang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thả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diều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.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Các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bạn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reo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hò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cổ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vũ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0440" y="5241669"/>
            <a:ext cx="5361959" cy="1333939"/>
            <a:chOff x="5901559" y="3415861"/>
            <a:chExt cx="5612524" cy="1513490"/>
          </a:xfrm>
        </p:grpSpPr>
        <p:sp>
          <p:nvSpPr>
            <p:cNvPr id="11" name="Rounded Rectangle 10"/>
            <p:cNvSpPr/>
            <p:nvPr/>
          </p:nvSpPr>
          <p:spPr>
            <a:xfrm>
              <a:off x="5901559" y="3415861"/>
              <a:ext cx="5612524" cy="1513490"/>
            </a:xfrm>
            <a:prstGeom prst="roundRect">
              <a:avLst/>
            </a:prstGeom>
            <a:solidFill>
              <a:srgbClr val="FFCCCC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9148" y="3595412"/>
              <a:ext cx="5557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Hai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bố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con Nam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đang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chơi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cầu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trượt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nước</a:t>
              </a:r>
              <a:r>
                <a:rPr lang="en-US" sz="3200" dirty="0">
                  <a:latin typeface="UTM Avo" panose="02040603050506020204" pitchFamily="18" charset="0"/>
                  <a:ea typeface="Arial-Rounded" panose="020B0500000000000000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6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66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11</cp:lastModifiedBy>
  <cp:revision>28</cp:revision>
  <dcterms:created xsi:type="dcterms:W3CDTF">2025-06-21T02:10:47Z</dcterms:created>
  <dcterms:modified xsi:type="dcterms:W3CDTF">2025-09-22T05:53:25Z</dcterms:modified>
</cp:coreProperties>
</file>