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Lst>
  <p:notesMasterIdLst>
    <p:notesMasterId r:id="rId9"/>
  </p:notesMasterIdLst>
  <p:sldIdLst>
    <p:sldId id="8356" r:id="rId2"/>
    <p:sldId id="258" r:id="rId3"/>
    <p:sldId id="2007577121" r:id="rId4"/>
    <p:sldId id="2007577123" r:id="rId5"/>
    <p:sldId id="2007577126" r:id="rId6"/>
    <p:sldId id="262" r:id="rId7"/>
    <p:sldId id="200757712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4660"/>
  </p:normalViewPr>
  <p:slideViewPr>
    <p:cSldViewPr>
      <p:cViewPr varScale="1">
        <p:scale>
          <a:sx n="69" d="100"/>
          <a:sy n="69" d="100"/>
        </p:scale>
        <p:origin x="7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025D1-BB87-4428-AF75-2CE121EA94C8}" type="datetimeFigureOut">
              <a:rPr lang="en-US" smtClean="0"/>
              <a:t>12/4/2025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3AD4E-33B2-4125-ACB1-2AE5E31AA87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3AD4E-33B2-4125-ACB1-2AE5E31AA87E}" type="slidenum">
              <a:rPr lang="en-US" smtClean="0"/>
              <a:t>6</a:t>
            </a:fld>
            <a:endParaRPr lang="en-US"/>
          </a:p>
        </p:txBody>
      </p:sp>
    </p:spTree>
    <p:extLst>
      <p:ext uri="{BB962C8B-B14F-4D97-AF65-F5344CB8AC3E}">
        <p14:creationId xmlns:p14="http://schemas.microsoft.com/office/powerpoint/2010/main" val="43681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036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9"/>
            <a:ext cx="12209445"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8" y="4084499"/>
            <a:ext cx="3773430" cy="2705179"/>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3" y="-215470"/>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79"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347"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40"/>
            <a:ext cx="4465330"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6000" y="1050116"/>
            <a:ext cx="7329806" cy="1569658"/>
          </a:xfrm>
          <a:prstGeom prst="rect">
            <a:avLst/>
          </a:prstGeom>
          <a:noFill/>
        </p:spPr>
        <p:txBody>
          <a:bodyPr wrap="square" lIns="91436" tIns="45719" rIns="91436" bIns="45719">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7"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14354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2" y="1179056"/>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6"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3"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8" y="2004298"/>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1"/>
            <a:ext cx="2842230" cy="2927641"/>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99"/>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6" y="651788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326764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2" y="202019"/>
            <a:ext cx="11738344" cy="6507126"/>
          </a:xfrm>
          <a:custGeom>
            <a:avLst/>
            <a:gdLst>
              <a:gd name="connsiteX0" fmla="*/ 0 w 11738344"/>
              <a:gd name="connsiteY0" fmla="*/ 0 h 6507126"/>
              <a:gd name="connsiteX1" fmla="*/ 586917 w 11738344"/>
              <a:gd name="connsiteY1" fmla="*/ 0 h 6507126"/>
              <a:gd name="connsiteX2" fmla="*/ 939068 w 11738344"/>
              <a:gd name="connsiteY2" fmla="*/ 0 h 6507126"/>
              <a:gd name="connsiteX3" fmla="*/ 1525985 w 11738344"/>
              <a:gd name="connsiteY3" fmla="*/ 0 h 6507126"/>
              <a:gd name="connsiteX4" fmla="*/ 1760752 w 11738344"/>
              <a:gd name="connsiteY4" fmla="*/ 0 h 6507126"/>
              <a:gd name="connsiteX5" fmla="*/ 2347669 w 11738344"/>
              <a:gd name="connsiteY5" fmla="*/ 0 h 6507126"/>
              <a:gd name="connsiteX6" fmla="*/ 3051969 w 11738344"/>
              <a:gd name="connsiteY6" fmla="*/ 0 h 6507126"/>
              <a:gd name="connsiteX7" fmla="*/ 3521503 w 11738344"/>
              <a:gd name="connsiteY7" fmla="*/ 0 h 6507126"/>
              <a:gd name="connsiteX8" fmla="*/ 3756270 w 11738344"/>
              <a:gd name="connsiteY8" fmla="*/ 0 h 6507126"/>
              <a:gd name="connsiteX9" fmla="*/ 4577954 w 11738344"/>
              <a:gd name="connsiteY9" fmla="*/ 0 h 6507126"/>
              <a:gd name="connsiteX10" fmla="*/ 5164871 w 11738344"/>
              <a:gd name="connsiteY10" fmla="*/ 0 h 6507126"/>
              <a:gd name="connsiteX11" fmla="*/ 5751789 w 11738344"/>
              <a:gd name="connsiteY11" fmla="*/ 0 h 6507126"/>
              <a:gd name="connsiteX12" fmla="*/ 6221322 w 11738344"/>
              <a:gd name="connsiteY12" fmla="*/ 0 h 6507126"/>
              <a:gd name="connsiteX13" fmla="*/ 7043006 w 11738344"/>
              <a:gd name="connsiteY13" fmla="*/ 0 h 6507126"/>
              <a:gd name="connsiteX14" fmla="*/ 7277773 w 11738344"/>
              <a:gd name="connsiteY14" fmla="*/ 0 h 6507126"/>
              <a:gd name="connsiteX15" fmla="*/ 7629924 w 11738344"/>
              <a:gd name="connsiteY15" fmla="*/ 0 h 6507126"/>
              <a:gd name="connsiteX16" fmla="*/ 8216841 w 11738344"/>
              <a:gd name="connsiteY16" fmla="*/ 0 h 6507126"/>
              <a:gd name="connsiteX17" fmla="*/ 9038525 w 11738344"/>
              <a:gd name="connsiteY17" fmla="*/ 0 h 6507126"/>
              <a:gd name="connsiteX18" fmla="*/ 9273292 w 11738344"/>
              <a:gd name="connsiteY18" fmla="*/ 0 h 6507126"/>
              <a:gd name="connsiteX19" fmla="*/ 9742826 w 11738344"/>
              <a:gd name="connsiteY19" fmla="*/ 0 h 6507126"/>
              <a:gd name="connsiteX20" fmla="*/ 10564510 w 11738344"/>
              <a:gd name="connsiteY20" fmla="*/ 0 h 6507126"/>
              <a:gd name="connsiteX21" fmla="*/ 11151427 w 11738344"/>
              <a:gd name="connsiteY21" fmla="*/ 0 h 6507126"/>
              <a:gd name="connsiteX22" fmla="*/ 11738344 w 11738344"/>
              <a:gd name="connsiteY22" fmla="*/ 0 h 6507126"/>
              <a:gd name="connsiteX23" fmla="*/ 11738344 w 11738344"/>
              <a:gd name="connsiteY23" fmla="*/ 721699 h 6507126"/>
              <a:gd name="connsiteX24" fmla="*/ 11738344 w 11738344"/>
              <a:gd name="connsiteY24" fmla="*/ 1183114 h 6507126"/>
              <a:gd name="connsiteX25" fmla="*/ 11738344 w 11738344"/>
              <a:gd name="connsiteY25" fmla="*/ 1644528 h 6507126"/>
              <a:gd name="connsiteX26" fmla="*/ 11738344 w 11738344"/>
              <a:gd name="connsiteY26" fmla="*/ 2236085 h 6507126"/>
              <a:gd name="connsiteX27" fmla="*/ 11738344 w 11738344"/>
              <a:gd name="connsiteY27" fmla="*/ 2827642 h 6507126"/>
              <a:gd name="connsiteX28" fmla="*/ 11738344 w 11738344"/>
              <a:gd name="connsiteY28" fmla="*/ 3223985 h 6507126"/>
              <a:gd name="connsiteX29" fmla="*/ 11738344 w 11738344"/>
              <a:gd name="connsiteY29" fmla="*/ 3815542 h 6507126"/>
              <a:gd name="connsiteX30" fmla="*/ 11738344 w 11738344"/>
              <a:gd name="connsiteY30" fmla="*/ 4537241 h 6507126"/>
              <a:gd name="connsiteX31" fmla="*/ 11738344 w 11738344"/>
              <a:gd name="connsiteY31" fmla="*/ 4998656 h 6507126"/>
              <a:gd name="connsiteX32" fmla="*/ 11738344 w 11738344"/>
              <a:gd name="connsiteY32" fmla="*/ 5394999 h 6507126"/>
              <a:gd name="connsiteX33" fmla="*/ 11738344 w 11738344"/>
              <a:gd name="connsiteY33" fmla="*/ 5986556 h 6507126"/>
              <a:gd name="connsiteX34" fmla="*/ 11738344 w 11738344"/>
              <a:gd name="connsiteY34" fmla="*/ 6507126 h 6507126"/>
              <a:gd name="connsiteX35" fmla="*/ 11034043 w 11738344"/>
              <a:gd name="connsiteY35" fmla="*/ 6507126 h 6507126"/>
              <a:gd name="connsiteX36" fmla="*/ 10799276 w 11738344"/>
              <a:gd name="connsiteY36" fmla="*/ 6507126 h 6507126"/>
              <a:gd name="connsiteX37" fmla="*/ 10094976 w 11738344"/>
              <a:gd name="connsiteY37" fmla="*/ 6507126 h 6507126"/>
              <a:gd name="connsiteX38" fmla="*/ 9860209 w 11738344"/>
              <a:gd name="connsiteY38" fmla="*/ 6507126 h 6507126"/>
              <a:gd name="connsiteX39" fmla="*/ 9155908 w 11738344"/>
              <a:gd name="connsiteY39" fmla="*/ 6507126 h 6507126"/>
              <a:gd name="connsiteX40" fmla="*/ 8803758 w 11738344"/>
              <a:gd name="connsiteY40" fmla="*/ 6507126 h 6507126"/>
              <a:gd name="connsiteX41" fmla="*/ 8334224 w 11738344"/>
              <a:gd name="connsiteY41" fmla="*/ 6507126 h 6507126"/>
              <a:gd name="connsiteX42" fmla="*/ 8099457 w 11738344"/>
              <a:gd name="connsiteY42" fmla="*/ 6507126 h 6507126"/>
              <a:gd name="connsiteX43" fmla="*/ 7629924 w 11738344"/>
              <a:gd name="connsiteY43" fmla="*/ 6507126 h 6507126"/>
              <a:gd name="connsiteX44" fmla="*/ 6808240 w 11738344"/>
              <a:gd name="connsiteY44" fmla="*/ 6507126 h 6507126"/>
              <a:gd name="connsiteX45" fmla="*/ 6573473 w 11738344"/>
              <a:gd name="connsiteY45" fmla="*/ 6507126 h 6507126"/>
              <a:gd name="connsiteX46" fmla="*/ 5869172 w 11738344"/>
              <a:gd name="connsiteY46" fmla="*/ 6507126 h 6507126"/>
              <a:gd name="connsiteX47" fmla="*/ 5282255 w 11738344"/>
              <a:gd name="connsiteY47" fmla="*/ 6507126 h 6507126"/>
              <a:gd name="connsiteX48" fmla="*/ 4930104 w 11738344"/>
              <a:gd name="connsiteY48" fmla="*/ 6507126 h 6507126"/>
              <a:gd name="connsiteX49" fmla="*/ 4577954 w 11738344"/>
              <a:gd name="connsiteY49" fmla="*/ 6507126 h 6507126"/>
              <a:gd name="connsiteX50" fmla="*/ 4108420 w 11738344"/>
              <a:gd name="connsiteY50" fmla="*/ 6507126 h 6507126"/>
              <a:gd name="connsiteX51" fmla="*/ 3521503 w 11738344"/>
              <a:gd name="connsiteY51" fmla="*/ 6507126 h 6507126"/>
              <a:gd name="connsiteX52" fmla="*/ 2699819 w 11738344"/>
              <a:gd name="connsiteY52" fmla="*/ 6507126 h 6507126"/>
              <a:gd name="connsiteX53" fmla="*/ 1995518 w 11738344"/>
              <a:gd name="connsiteY53" fmla="*/ 6507126 h 6507126"/>
              <a:gd name="connsiteX54" fmla="*/ 1760752 w 11738344"/>
              <a:gd name="connsiteY54" fmla="*/ 6507126 h 6507126"/>
              <a:gd name="connsiteX55" fmla="*/ 939068 w 11738344"/>
              <a:gd name="connsiteY55" fmla="*/ 6507126 h 6507126"/>
              <a:gd name="connsiteX56" fmla="*/ 0 w 11738344"/>
              <a:gd name="connsiteY56" fmla="*/ 6507126 h 6507126"/>
              <a:gd name="connsiteX57" fmla="*/ 0 w 11738344"/>
              <a:gd name="connsiteY57" fmla="*/ 5785427 h 6507126"/>
              <a:gd name="connsiteX58" fmla="*/ 0 w 11738344"/>
              <a:gd name="connsiteY58" fmla="*/ 5128798 h 6507126"/>
              <a:gd name="connsiteX59" fmla="*/ 0 w 11738344"/>
              <a:gd name="connsiteY59" fmla="*/ 4537241 h 6507126"/>
              <a:gd name="connsiteX60" fmla="*/ 0 w 11738344"/>
              <a:gd name="connsiteY60" fmla="*/ 3880613 h 6507126"/>
              <a:gd name="connsiteX61" fmla="*/ 0 w 11738344"/>
              <a:gd name="connsiteY61" fmla="*/ 3158914 h 6507126"/>
              <a:gd name="connsiteX62" fmla="*/ 0 w 11738344"/>
              <a:gd name="connsiteY62" fmla="*/ 2437214 h 6507126"/>
              <a:gd name="connsiteX63" fmla="*/ 0 w 11738344"/>
              <a:gd name="connsiteY63" fmla="*/ 1715515 h 6507126"/>
              <a:gd name="connsiteX64" fmla="*/ 0 w 11738344"/>
              <a:gd name="connsiteY64" fmla="*/ 1319172 h 6507126"/>
              <a:gd name="connsiteX65" fmla="*/ 0 w 11738344"/>
              <a:gd name="connsiteY65" fmla="*/ 662544 h 6507126"/>
              <a:gd name="connsiteX66" fmla="*/ 0 w 11738344"/>
              <a:gd name="connsiteY66" fmla="*/ 0 h 65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6"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35524" y="3557626"/>
                  <a:pt x="11738344" y="3815542"/>
                </a:cubicBezTo>
                <a:cubicBezTo>
                  <a:pt x="11741164" y="4073458"/>
                  <a:pt x="11658072" y="4280800"/>
                  <a:pt x="11738344" y="4537241"/>
                </a:cubicBezTo>
                <a:cubicBezTo>
                  <a:pt x="11818616" y="4793682"/>
                  <a:pt x="11684921" y="4789508"/>
                  <a:pt x="11738344" y="4998656"/>
                </a:cubicBezTo>
                <a:cubicBezTo>
                  <a:pt x="11791767" y="5207804"/>
                  <a:pt x="11719250" y="5308583"/>
                  <a:pt x="11738344" y="5394999"/>
                </a:cubicBezTo>
                <a:cubicBezTo>
                  <a:pt x="11757438" y="5481415"/>
                  <a:pt x="11699476" y="5736460"/>
                  <a:pt x="11738344" y="5986556"/>
                </a:cubicBezTo>
                <a:cubicBezTo>
                  <a:pt x="11777212" y="6236652"/>
                  <a:pt x="11708423" y="6334875"/>
                  <a:pt x="11738344" y="6507126"/>
                </a:cubicBezTo>
                <a:cubicBezTo>
                  <a:pt x="11478827" y="6561765"/>
                  <a:pt x="11355604" y="6489110"/>
                  <a:pt x="11034043" y="6507126"/>
                </a:cubicBezTo>
                <a:cubicBezTo>
                  <a:pt x="10712482" y="6525142"/>
                  <a:pt x="10886680" y="6497142"/>
                  <a:pt x="10799276" y="6507126"/>
                </a:cubicBezTo>
                <a:cubicBezTo>
                  <a:pt x="10711872" y="6517110"/>
                  <a:pt x="10265533" y="6502057"/>
                  <a:pt x="10094976" y="6507126"/>
                </a:cubicBezTo>
                <a:cubicBezTo>
                  <a:pt x="9924419" y="6512195"/>
                  <a:pt x="9975231" y="6494614"/>
                  <a:pt x="9860209" y="6507126"/>
                </a:cubicBezTo>
                <a:cubicBezTo>
                  <a:pt x="9745187" y="6519638"/>
                  <a:pt x="9465544" y="6493150"/>
                  <a:pt x="9155908" y="6507126"/>
                </a:cubicBezTo>
                <a:cubicBezTo>
                  <a:pt x="8846272" y="6521102"/>
                  <a:pt x="8884191" y="6495077"/>
                  <a:pt x="8803758" y="6507126"/>
                </a:cubicBezTo>
                <a:cubicBezTo>
                  <a:pt x="8723325" y="6519175"/>
                  <a:pt x="8508753" y="6467332"/>
                  <a:pt x="8334224" y="6507126"/>
                </a:cubicBezTo>
                <a:cubicBezTo>
                  <a:pt x="8159695" y="6546920"/>
                  <a:pt x="8211920" y="6481972"/>
                  <a:pt x="8099457" y="6507126"/>
                </a:cubicBezTo>
                <a:cubicBezTo>
                  <a:pt x="7986994" y="6532280"/>
                  <a:pt x="7760338" y="6491343"/>
                  <a:pt x="7629924" y="6507126"/>
                </a:cubicBezTo>
                <a:cubicBezTo>
                  <a:pt x="7499510" y="6522909"/>
                  <a:pt x="7068285" y="6502087"/>
                  <a:pt x="6808240" y="6507126"/>
                </a:cubicBezTo>
                <a:cubicBezTo>
                  <a:pt x="6548195" y="6512165"/>
                  <a:pt x="6642810" y="6498575"/>
                  <a:pt x="6573473" y="6507126"/>
                </a:cubicBezTo>
                <a:cubicBezTo>
                  <a:pt x="6504136" y="6515677"/>
                  <a:pt x="6038855" y="6438772"/>
                  <a:pt x="5869172" y="6507126"/>
                </a:cubicBezTo>
                <a:cubicBezTo>
                  <a:pt x="5699489" y="6575480"/>
                  <a:pt x="5566362" y="6496886"/>
                  <a:pt x="5282255" y="6507126"/>
                </a:cubicBezTo>
                <a:cubicBezTo>
                  <a:pt x="4998148" y="6517366"/>
                  <a:pt x="5039221" y="6465906"/>
                  <a:pt x="4930104" y="6507126"/>
                </a:cubicBezTo>
                <a:cubicBezTo>
                  <a:pt x="4820987" y="6548346"/>
                  <a:pt x="4723325" y="6493649"/>
                  <a:pt x="4577954" y="6507126"/>
                </a:cubicBezTo>
                <a:cubicBezTo>
                  <a:pt x="4432583" y="6520603"/>
                  <a:pt x="4240580" y="6477187"/>
                  <a:pt x="4108420" y="6507126"/>
                </a:cubicBezTo>
                <a:cubicBezTo>
                  <a:pt x="3976260" y="6537065"/>
                  <a:pt x="3729849" y="6485757"/>
                  <a:pt x="3521503" y="6507126"/>
                </a:cubicBezTo>
                <a:cubicBezTo>
                  <a:pt x="3313157" y="6528495"/>
                  <a:pt x="2978184" y="6440522"/>
                  <a:pt x="2699819" y="6507126"/>
                </a:cubicBezTo>
                <a:cubicBezTo>
                  <a:pt x="2421454" y="6573730"/>
                  <a:pt x="2296956" y="6495817"/>
                  <a:pt x="1995518" y="6507126"/>
                </a:cubicBezTo>
                <a:cubicBezTo>
                  <a:pt x="1694080" y="6518435"/>
                  <a:pt x="1872133" y="6498124"/>
                  <a:pt x="1760752" y="6507126"/>
                </a:cubicBezTo>
                <a:cubicBezTo>
                  <a:pt x="1649371" y="6516128"/>
                  <a:pt x="1240399" y="6475881"/>
                  <a:pt x="939068" y="6507126"/>
                </a:cubicBezTo>
                <a:cubicBezTo>
                  <a:pt x="637737" y="6538371"/>
                  <a:pt x="388381" y="6477071"/>
                  <a:pt x="0" y="6507126"/>
                </a:cubicBezTo>
                <a:cubicBezTo>
                  <a:pt x="-47939" y="6337480"/>
                  <a:pt x="879" y="6060670"/>
                  <a:pt x="0" y="5785427"/>
                </a:cubicBezTo>
                <a:cubicBezTo>
                  <a:pt x="-879" y="5510184"/>
                  <a:pt x="75370" y="5361568"/>
                  <a:pt x="0" y="5128798"/>
                </a:cubicBezTo>
                <a:cubicBezTo>
                  <a:pt x="-75370" y="4896028"/>
                  <a:pt x="45467" y="4828334"/>
                  <a:pt x="0" y="4537241"/>
                </a:cubicBezTo>
                <a:cubicBezTo>
                  <a:pt x="-45467" y="4246148"/>
                  <a:pt x="61308" y="4034246"/>
                  <a:pt x="0" y="3880613"/>
                </a:cubicBezTo>
                <a:cubicBezTo>
                  <a:pt x="-61308" y="3726980"/>
                  <a:pt x="37529" y="3319715"/>
                  <a:pt x="0" y="3158914"/>
                </a:cubicBezTo>
                <a:cubicBezTo>
                  <a:pt x="-37529" y="2998113"/>
                  <a:pt x="75205" y="2722380"/>
                  <a:pt x="0" y="2437214"/>
                </a:cubicBezTo>
                <a:cubicBezTo>
                  <a:pt x="-75205" y="2152048"/>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6"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8938" y="1338382"/>
                  <a:pt x="11738344" y="1514386"/>
                </a:cubicBezTo>
                <a:cubicBezTo>
                  <a:pt x="11787750" y="1690390"/>
                  <a:pt x="11702678" y="1771995"/>
                  <a:pt x="11738344" y="1975800"/>
                </a:cubicBezTo>
                <a:cubicBezTo>
                  <a:pt x="11774010" y="2179605"/>
                  <a:pt x="11703875" y="2268637"/>
                  <a:pt x="11738344" y="2502286"/>
                </a:cubicBezTo>
                <a:cubicBezTo>
                  <a:pt x="11772813" y="2735935"/>
                  <a:pt x="11690625" y="2999405"/>
                  <a:pt x="11738344" y="3223985"/>
                </a:cubicBezTo>
                <a:cubicBezTo>
                  <a:pt x="11786063" y="3448565"/>
                  <a:pt x="11700748" y="3463165"/>
                  <a:pt x="11738344" y="3620328"/>
                </a:cubicBezTo>
                <a:cubicBezTo>
                  <a:pt x="11775940" y="3777491"/>
                  <a:pt x="11708752" y="4041558"/>
                  <a:pt x="11738344" y="4342028"/>
                </a:cubicBezTo>
                <a:cubicBezTo>
                  <a:pt x="11767936" y="4642498"/>
                  <a:pt x="11729213" y="4583819"/>
                  <a:pt x="11738344" y="4738371"/>
                </a:cubicBezTo>
                <a:cubicBezTo>
                  <a:pt x="11747475" y="4892923"/>
                  <a:pt x="11733578" y="4965084"/>
                  <a:pt x="11738344" y="5134714"/>
                </a:cubicBezTo>
                <a:cubicBezTo>
                  <a:pt x="11743110" y="5304344"/>
                  <a:pt x="11662322" y="5553419"/>
                  <a:pt x="11738344" y="5791342"/>
                </a:cubicBezTo>
                <a:cubicBezTo>
                  <a:pt x="11814366" y="6029265"/>
                  <a:pt x="11713020" y="6176137"/>
                  <a:pt x="11738344" y="6507126"/>
                </a:cubicBezTo>
                <a:cubicBezTo>
                  <a:pt x="11547327" y="6548974"/>
                  <a:pt x="11498077" y="6493047"/>
                  <a:pt x="11268810" y="6507126"/>
                </a:cubicBezTo>
                <a:cubicBezTo>
                  <a:pt x="11039543" y="6521205"/>
                  <a:pt x="11107069" y="6502335"/>
                  <a:pt x="11034043" y="6507126"/>
                </a:cubicBezTo>
                <a:cubicBezTo>
                  <a:pt x="10961017" y="6511917"/>
                  <a:pt x="10683932" y="6506700"/>
                  <a:pt x="10564510" y="6507126"/>
                </a:cubicBezTo>
                <a:cubicBezTo>
                  <a:pt x="10445088" y="6507552"/>
                  <a:pt x="10108637" y="6458163"/>
                  <a:pt x="9742826" y="6507126"/>
                </a:cubicBezTo>
                <a:cubicBezTo>
                  <a:pt x="9377015" y="6556089"/>
                  <a:pt x="9349509" y="6439683"/>
                  <a:pt x="9038525" y="6507126"/>
                </a:cubicBezTo>
                <a:cubicBezTo>
                  <a:pt x="8727541" y="6574569"/>
                  <a:pt x="8794847" y="6477169"/>
                  <a:pt x="8686375" y="6507126"/>
                </a:cubicBezTo>
                <a:cubicBezTo>
                  <a:pt x="8577903" y="6537083"/>
                  <a:pt x="8357039" y="6497361"/>
                  <a:pt x="8099457" y="6507126"/>
                </a:cubicBezTo>
                <a:cubicBezTo>
                  <a:pt x="7841875" y="6516891"/>
                  <a:pt x="7839028" y="6470905"/>
                  <a:pt x="7747307" y="6507126"/>
                </a:cubicBezTo>
                <a:cubicBezTo>
                  <a:pt x="7655586" y="6543347"/>
                  <a:pt x="7266710" y="6462146"/>
                  <a:pt x="7043006" y="6507126"/>
                </a:cubicBezTo>
                <a:cubicBezTo>
                  <a:pt x="6819302" y="6552106"/>
                  <a:pt x="6503498" y="6464457"/>
                  <a:pt x="6338706" y="6507126"/>
                </a:cubicBezTo>
                <a:cubicBezTo>
                  <a:pt x="6173914" y="6549795"/>
                  <a:pt x="6184575" y="6483219"/>
                  <a:pt x="6103939" y="6507126"/>
                </a:cubicBezTo>
                <a:cubicBezTo>
                  <a:pt x="6023303" y="6531033"/>
                  <a:pt x="5677300" y="6424779"/>
                  <a:pt x="5399638" y="6507126"/>
                </a:cubicBezTo>
                <a:cubicBezTo>
                  <a:pt x="5121976" y="6589473"/>
                  <a:pt x="5064059" y="6456169"/>
                  <a:pt x="4930104" y="6507126"/>
                </a:cubicBezTo>
                <a:cubicBezTo>
                  <a:pt x="4796149" y="6558083"/>
                  <a:pt x="4287006" y="6419486"/>
                  <a:pt x="4108420" y="6507126"/>
                </a:cubicBezTo>
                <a:cubicBezTo>
                  <a:pt x="3929834" y="6594766"/>
                  <a:pt x="3851012" y="6506128"/>
                  <a:pt x="3756270" y="6507126"/>
                </a:cubicBezTo>
                <a:cubicBezTo>
                  <a:pt x="3661528" y="6508124"/>
                  <a:pt x="3178681" y="6505195"/>
                  <a:pt x="2934586" y="6507126"/>
                </a:cubicBezTo>
                <a:cubicBezTo>
                  <a:pt x="2690491" y="6509057"/>
                  <a:pt x="2804760" y="6481922"/>
                  <a:pt x="2699819" y="6507126"/>
                </a:cubicBezTo>
                <a:cubicBezTo>
                  <a:pt x="2594878" y="6532330"/>
                  <a:pt x="2131310" y="6492864"/>
                  <a:pt x="1878135" y="6507126"/>
                </a:cubicBezTo>
                <a:cubicBezTo>
                  <a:pt x="1624960" y="6521388"/>
                  <a:pt x="1497787" y="6488584"/>
                  <a:pt x="1173834" y="6507126"/>
                </a:cubicBezTo>
                <a:cubicBezTo>
                  <a:pt x="849881" y="6525668"/>
                  <a:pt x="834993" y="6490956"/>
                  <a:pt x="704301" y="6507126"/>
                </a:cubicBezTo>
                <a:cubicBezTo>
                  <a:pt x="573609" y="6523296"/>
                  <a:pt x="308132" y="6478694"/>
                  <a:pt x="0" y="6507126"/>
                </a:cubicBezTo>
                <a:cubicBezTo>
                  <a:pt x="-29938" y="6329999"/>
                  <a:pt x="56135" y="6044586"/>
                  <a:pt x="0" y="5785427"/>
                </a:cubicBezTo>
                <a:cubicBezTo>
                  <a:pt x="-56135" y="5526268"/>
                  <a:pt x="39316" y="5376751"/>
                  <a:pt x="0" y="5193870"/>
                </a:cubicBezTo>
                <a:cubicBezTo>
                  <a:pt x="-39316" y="5010989"/>
                  <a:pt x="32117" y="4985216"/>
                  <a:pt x="0" y="4797527"/>
                </a:cubicBezTo>
                <a:cubicBezTo>
                  <a:pt x="-32117" y="4609838"/>
                  <a:pt x="57743" y="4276269"/>
                  <a:pt x="0" y="4075827"/>
                </a:cubicBezTo>
                <a:cubicBezTo>
                  <a:pt x="-57743" y="3875385"/>
                  <a:pt x="207" y="3518981"/>
                  <a:pt x="0" y="3354128"/>
                </a:cubicBezTo>
                <a:cubicBezTo>
                  <a:pt x="-207" y="3189275"/>
                  <a:pt x="26299" y="3135378"/>
                  <a:pt x="0" y="2957785"/>
                </a:cubicBezTo>
                <a:cubicBezTo>
                  <a:pt x="-26299" y="2780192"/>
                  <a:pt x="42753" y="2621236"/>
                  <a:pt x="0" y="2431299"/>
                </a:cubicBezTo>
                <a:cubicBezTo>
                  <a:pt x="-42753" y="2241362"/>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3930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511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1" y="365126"/>
            <a:ext cx="10515599"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1" y="1825626"/>
            <a:ext cx="10515599"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199" y="6356351"/>
            <a:ext cx="2743200" cy="365125"/>
          </a:xfrm>
          <a:prstGeom prst="rect">
            <a:avLst/>
          </a:prstGeom>
        </p:spPr>
        <p:txBody>
          <a:bodyPr/>
          <a:lstStyle/>
          <a:p>
            <a:fld id="{C0CCC1F2-EC4C-438A-A626-EF38FEB19E62}" type="datetimeFigureOut">
              <a:rPr lang="en-US" smtClean="0"/>
              <a:t>12/4/2025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1"/>
            <a:ext cx="4114801"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1" y="6356351"/>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20"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7"/>
            <a:ext cx="9398018" cy="4774401"/>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5"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7"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80"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9" y="344265"/>
            <a:ext cx="947231" cy="947232"/>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7" y="4602420"/>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1"/>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3" y="750715"/>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8" y="6059219"/>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4"/>
            <a:ext cx="359357"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10"/>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5"/>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5"/>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9" y="5437765"/>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7" y="304123"/>
            <a:ext cx="359137"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1"/>
            <a:ext cx="359137"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5503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3" y="469294"/>
            <a:ext cx="11158538"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5" y="5135838"/>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688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9"/>
            <a:ext cx="10515599" cy="2852737"/>
          </a:xfrm>
          <a:prstGeom prst="rect">
            <a:avLst/>
          </a:prstGeom>
        </p:spPr>
        <p:txBody>
          <a:bodyPr anchor="b"/>
          <a:lstStyle>
            <a:lvl1pPr>
              <a:defRPr sz="5999"/>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599" cy="1500188"/>
          </a:xfrm>
          <a:prstGeom prst="rect">
            <a:avLst/>
          </a:prstGeom>
        </p:spPr>
        <p:txBody>
          <a:bodyPr/>
          <a:lstStyle>
            <a:lvl1pPr marL="0" indent="0">
              <a:buNone/>
              <a:defRPr sz="2399">
                <a:solidFill>
                  <a:schemeClr val="tx1">
                    <a:tint val="75000"/>
                  </a:schemeClr>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199" y="6356351"/>
            <a:ext cx="2743200" cy="365125"/>
          </a:xfrm>
          <a:prstGeom prst="rect">
            <a:avLst/>
          </a:prstGeom>
        </p:spPr>
        <p:txBody>
          <a:bodyPr/>
          <a:lstStyle/>
          <a:p>
            <a:fld id="{84B79D43-DAE6-0F47-A9C1-04982654FBFB}" type="datetimeFigureOut">
              <a:rPr kumimoji="1" lang="zh-CN" altLang="en-US" smtClean="0"/>
              <a:t>2025/12/4</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1"/>
            <a:ext cx="4114801"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1" y="6356351"/>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1"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6"/>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8" y="459895"/>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30" y="31135"/>
            <a:ext cx="1246992"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9"/>
            <a:ext cx="7924137"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1"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3" y="2067454"/>
            <a:ext cx="722838"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3" y="109484"/>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1" y="286931"/>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50" y="2953681"/>
            <a:ext cx="810243" cy="1469238"/>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2" y="377786"/>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50" y="487235"/>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701" y="703322"/>
            <a:ext cx="1373271" cy="688925"/>
          </a:xfrm>
          <a:prstGeom prst="rect">
            <a:avLst/>
          </a:prstGeom>
        </p:spPr>
      </p:pic>
    </p:spTree>
    <p:extLst>
      <p:ext uri="{BB962C8B-B14F-4D97-AF65-F5344CB8AC3E}">
        <p14:creationId xmlns:p14="http://schemas.microsoft.com/office/powerpoint/2010/main" val="44986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F30FC-ED9A-6559-FD2E-703AF60BF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7188" y="416806"/>
            <a:ext cx="7062612" cy="7062612"/>
          </a:xfrm>
          <a:prstGeom prst="rect">
            <a:avLst/>
          </a:prstGeom>
        </p:spPr>
      </p:pic>
      <p:sp>
        <p:nvSpPr>
          <p:cNvPr id="3" name="Rectangle: Single Corner Snipped 2">
            <a:extLst>
              <a:ext uri="{FF2B5EF4-FFF2-40B4-BE49-F238E27FC236}">
                <a16:creationId xmlns:a16="http://schemas.microsoft.com/office/drawing/2014/main" id="{3411DF81-99E6-F07B-839A-FF9BCADB8A33}"/>
              </a:ext>
            </a:extLst>
          </p:cNvPr>
          <p:cNvSpPr/>
          <p:nvPr userDrawn="1"/>
        </p:nvSpPr>
        <p:spPr>
          <a:xfrm flipH="1">
            <a:off x="8701548" y="0"/>
            <a:ext cx="3490452" cy="6858000"/>
          </a:xfrm>
          <a:prstGeom prst="snip1Rect">
            <a:avLst/>
          </a:prstGeom>
          <a:solidFill>
            <a:srgbClr val="FD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Single Corner Snipped 3">
            <a:extLst>
              <a:ext uri="{FF2B5EF4-FFF2-40B4-BE49-F238E27FC236}">
                <a16:creationId xmlns:a16="http://schemas.microsoft.com/office/drawing/2014/main" id="{DF50582D-BC72-94F1-A68B-0B44F386ECB8}"/>
              </a:ext>
            </a:extLst>
          </p:cNvPr>
          <p:cNvSpPr/>
          <p:nvPr userDrawn="1"/>
        </p:nvSpPr>
        <p:spPr>
          <a:xfrm flipV="1">
            <a:off x="1" y="0"/>
            <a:ext cx="3490452" cy="6858000"/>
          </a:xfrm>
          <a:prstGeom prst="snip1Rect">
            <a:avLst/>
          </a:prstGeom>
          <a:solidFill>
            <a:srgbClr val="FD6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18211-31E9-E2E6-53FE-5756411F304D}"/>
              </a:ext>
            </a:extLst>
          </p:cNvPr>
          <p:cNvSpPr/>
          <p:nvPr userDrawn="1"/>
        </p:nvSpPr>
        <p:spPr>
          <a:xfrm>
            <a:off x="373944" y="271462"/>
            <a:ext cx="11444111" cy="6315075"/>
          </a:xfrm>
          <a:prstGeom prst="rect">
            <a:avLst/>
          </a:prstGeom>
          <a:solidFill>
            <a:schemeClr val="bg1">
              <a:alpha val="66000"/>
            </a:schemeClr>
          </a:solidFill>
          <a:ln w="127000" cmpd="thinThick">
            <a:solidFill>
              <a:srgbClr val="FD6F96"/>
            </a:solid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924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4000" decel="52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34000" decel="52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16" presetClass="entr" presetSubtype="4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424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3"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2" y="1982712"/>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8" y="1150964"/>
            <a:ext cx="1481296" cy="4904736"/>
          </a:xfrm>
          <a:prstGeom prst="rect">
            <a:avLst/>
          </a:prstGeom>
        </p:spPr>
      </p:pic>
    </p:spTree>
    <p:extLst>
      <p:ext uri="{BB962C8B-B14F-4D97-AF65-F5344CB8AC3E}">
        <p14:creationId xmlns:p14="http://schemas.microsoft.com/office/powerpoint/2010/main" val="2014995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2" y="1179056"/>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6"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3"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8" y="2004297"/>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70707" y="2622109"/>
            <a:ext cx="3028932" cy="3847429"/>
          </a:xfrm>
          <a:prstGeom prst="rect">
            <a:avLst/>
          </a:prstGeom>
        </p:spPr>
      </p:pic>
    </p:spTree>
    <p:extLst>
      <p:ext uri="{BB962C8B-B14F-4D97-AF65-F5344CB8AC3E}">
        <p14:creationId xmlns:p14="http://schemas.microsoft.com/office/powerpoint/2010/main" val="2955097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1"/>
            <a:ext cx="12192003"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3" y="469294"/>
            <a:ext cx="11158538"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6" y="-171430"/>
            <a:ext cx="703249" cy="703250"/>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5" y="5468730"/>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6" y="6442392"/>
            <a:ext cx="302176"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5" y="5135838"/>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2"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1" lang="zh-CN" altLang="en-US" sz="1799"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3" y="983094"/>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2"/>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21" y="1913421"/>
            <a:ext cx="4227827" cy="2800767"/>
          </a:xfrm>
          <a:prstGeom prst="rect">
            <a:avLst/>
          </a:prstGeom>
          <a:noFill/>
        </p:spPr>
        <p:txBody>
          <a:bodyPr wrap="square" rtlCol="0">
            <a:spAutoFit/>
          </a:bodyPr>
          <a:lstStyle/>
          <a:p>
            <a:pPr marL="0" marR="0" lvl="0" indent="0" algn="ctr" defTabSz="91434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5"/>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1" y="6560137"/>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599" dirty="0"/>
          </a:p>
        </p:txBody>
      </p:sp>
    </p:spTree>
    <p:extLst>
      <p:ext uri="{BB962C8B-B14F-4D97-AF65-F5344CB8AC3E}">
        <p14:creationId xmlns:p14="http://schemas.microsoft.com/office/powerpoint/2010/main" val="3215228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7179A70A-5DFE-82DA-CD1D-C22F3728E38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0" y="31531"/>
            <a:ext cx="1390353" cy="1390353"/>
          </a:xfrm>
          <a:prstGeom prst="rect">
            <a:avLst/>
          </a:prstGeom>
        </p:spPr>
      </p:pic>
    </p:spTree>
    <p:extLst>
      <p:ext uri="{BB962C8B-B14F-4D97-AF65-F5344CB8AC3E}">
        <p14:creationId xmlns:p14="http://schemas.microsoft.com/office/powerpoint/2010/main" val="1840283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4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F4DC7EF-7371-448C-A295-60967A232A8F}"/>
              </a:ext>
            </a:extLst>
          </p:cNvPr>
          <p:cNvSpPr/>
          <p:nvPr/>
        </p:nvSpPr>
        <p:spPr>
          <a:xfrm rot="348719">
            <a:off x="764285" y="232064"/>
            <a:ext cx="10663427" cy="6393871"/>
          </a:xfrm>
          <a:prstGeom prst="cloud">
            <a:avLst/>
          </a:prstGeom>
          <a:solidFill>
            <a:schemeClr val="bg2"/>
          </a:solidFill>
          <a:ln>
            <a:solidFill>
              <a:srgbClr val="328E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274504A-E8DB-8644-C2AE-631AA582815A}"/>
              </a:ext>
            </a:extLst>
          </p:cNvPr>
          <p:cNvPicPr>
            <a:picLocks noChangeAspect="1"/>
          </p:cNvPicPr>
          <p:nvPr/>
        </p:nvPicPr>
        <p:blipFill>
          <a:blip r:embed="rId4"/>
          <a:stretch>
            <a:fillRect/>
          </a:stretch>
        </p:blipFill>
        <p:spPr>
          <a:xfrm>
            <a:off x="4800600" y="1371600"/>
            <a:ext cx="3273836" cy="1109568"/>
          </a:xfrm>
          <a:prstGeom prst="rect">
            <a:avLst/>
          </a:prstGeom>
        </p:spPr>
      </p:pic>
      <p:pic>
        <p:nvPicPr>
          <p:cNvPr id="4" name="Picture 3">
            <a:extLst>
              <a:ext uri="{FF2B5EF4-FFF2-40B4-BE49-F238E27FC236}">
                <a16:creationId xmlns:a16="http://schemas.microsoft.com/office/drawing/2014/main" id="{1B703B89-5F33-B1D2-0DF3-C2874FE93DE9}"/>
              </a:ext>
            </a:extLst>
          </p:cNvPr>
          <p:cNvPicPr>
            <a:picLocks noChangeAspect="1"/>
          </p:cNvPicPr>
          <p:nvPr/>
        </p:nvPicPr>
        <p:blipFill>
          <a:blip r:embed="rId5"/>
          <a:stretch>
            <a:fillRect/>
          </a:stretch>
        </p:blipFill>
        <p:spPr>
          <a:xfrm>
            <a:off x="2438400" y="2133600"/>
            <a:ext cx="7553599" cy="4029805"/>
          </a:xfrm>
          <a:prstGeom prst="rect">
            <a:avLst/>
          </a:prstGeom>
        </p:spPr>
      </p:pic>
    </p:spTree>
    <p:extLst>
      <p:ext uri="{BB962C8B-B14F-4D97-AF65-F5344CB8AC3E}">
        <p14:creationId xmlns:p14="http://schemas.microsoft.com/office/powerpoint/2010/main" val="254174856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1F3C80-C53B-605C-910C-0E345DFE770E}"/>
              </a:ext>
            </a:extLst>
          </p:cNvPr>
          <p:cNvGraphicFramePr>
            <a:graphicFrameLocks noGrp="1"/>
          </p:cNvGraphicFramePr>
          <p:nvPr>
            <p:extLst>
              <p:ext uri="{D42A27DB-BD31-4B8C-83A1-F6EECF244321}">
                <p14:modId xmlns:p14="http://schemas.microsoft.com/office/powerpoint/2010/main" val="3388542032"/>
              </p:ext>
            </p:extLst>
          </p:nvPr>
        </p:nvGraphicFramePr>
        <p:xfrm>
          <a:off x="1887715" y="1904999"/>
          <a:ext cx="10012554" cy="2895600"/>
        </p:xfrm>
        <a:graphic>
          <a:graphicData uri="http://schemas.openxmlformats.org/drawingml/2006/table">
            <a:tbl>
              <a:tblPr firstRow="1" bandRow="1">
                <a:tableStyleId>{5C22544A-7EE6-4342-B048-85BDC9FD1C3A}</a:tableStyleId>
              </a:tblPr>
              <a:tblGrid>
                <a:gridCol w="1668759">
                  <a:extLst>
                    <a:ext uri="{9D8B030D-6E8A-4147-A177-3AD203B41FA5}">
                      <a16:colId xmlns:a16="http://schemas.microsoft.com/office/drawing/2014/main" val="20000"/>
                    </a:ext>
                  </a:extLst>
                </a:gridCol>
                <a:gridCol w="1668759">
                  <a:extLst>
                    <a:ext uri="{9D8B030D-6E8A-4147-A177-3AD203B41FA5}">
                      <a16:colId xmlns:a16="http://schemas.microsoft.com/office/drawing/2014/main" val="20001"/>
                    </a:ext>
                  </a:extLst>
                </a:gridCol>
                <a:gridCol w="1668759">
                  <a:extLst>
                    <a:ext uri="{9D8B030D-6E8A-4147-A177-3AD203B41FA5}">
                      <a16:colId xmlns:a16="http://schemas.microsoft.com/office/drawing/2014/main" val="20002"/>
                    </a:ext>
                  </a:extLst>
                </a:gridCol>
                <a:gridCol w="1668759">
                  <a:extLst>
                    <a:ext uri="{9D8B030D-6E8A-4147-A177-3AD203B41FA5}">
                      <a16:colId xmlns:a16="http://schemas.microsoft.com/office/drawing/2014/main" val="20003"/>
                    </a:ext>
                  </a:extLst>
                </a:gridCol>
                <a:gridCol w="1668759">
                  <a:extLst>
                    <a:ext uri="{9D8B030D-6E8A-4147-A177-3AD203B41FA5}">
                      <a16:colId xmlns:a16="http://schemas.microsoft.com/office/drawing/2014/main" val="20004"/>
                    </a:ext>
                  </a:extLst>
                </a:gridCol>
                <a:gridCol w="1668759">
                  <a:extLst>
                    <a:ext uri="{9D8B030D-6E8A-4147-A177-3AD203B41FA5}">
                      <a16:colId xmlns:a16="http://schemas.microsoft.com/office/drawing/2014/main" val="20005"/>
                    </a:ext>
                  </a:extLst>
                </a:gridCol>
              </a:tblGrid>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extLst>
                  <a:ext uri="{0D108BD9-81ED-4DB2-BD59-A6C34878D82A}">
                    <a16:rowId xmlns:a16="http://schemas.microsoft.com/office/drawing/2014/main" val="10001"/>
                  </a:ext>
                </a:extLst>
              </a:tr>
              <a:tr h="96520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460"/>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C1C88E17-7CCC-E056-9878-64A144E9C914}"/>
              </a:ext>
            </a:extLst>
          </p:cNvPr>
          <p:cNvGrpSpPr/>
          <p:nvPr/>
        </p:nvGrpSpPr>
        <p:grpSpPr>
          <a:xfrm>
            <a:off x="152400" y="304800"/>
            <a:ext cx="2514601" cy="941185"/>
            <a:chOff x="63500" y="1429216"/>
            <a:chExt cx="1890628" cy="705889"/>
          </a:xfrm>
        </p:grpSpPr>
        <p:sp>
          <p:nvSpPr>
            <p:cNvPr id="9" name="Rounded Rectangle 3">
              <a:extLst>
                <a:ext uri="{FF2B5EF4-FFF2-40B4-BE49-F238E27FC236}">
                  <a16:creationId xmlns:a16="http://schemas.microsoft.com/office/drawing/2014/main" id="{39EE793C-80D2-10C7-B2D4-F806039C1BAB}"/>
                </a:ext>
              </a:extLst>
            </p:cNvPr>
            <p:cNvSpPr/>
            <p:nvPr/>
          </p:nvSpPr>
          <p:spPr>
            <a:xfrm>
              <a:off x="384358" y="1429216"/>
              <a:ext cx="1569770"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10" name="Oval 9">
              <a:extLst>
                <a:ext uri="{FF2B5EF4-FFF2-40B4-BE49-F238E27FC236}">
                  <a16:creationId xmlns:a16="http://schemas.microsoft.com/office/drawing/2014/main" id="{803D233E-3F08-7880-6ADD-17F13BC6FF13}"/>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
        <p:nvSpPr>
          <p:cNvPr id="12" name="Title 1">
            <a:extLst>
              <a:ext uri="{FF2B5EF4-FFF2-40B4-BE49-F238E27FC236}">
                <a16:creationId xmlns:a16="http://schemas.microsoft.com/office/drawing/2014/main" id="{474ED876-E881-797F-6C2C-4B49EEBFEBA6}"/>
              </a:ext>
            </a:extLst>
          </p:cNvPr>
          <p:cNvSpPr txBox="1">
            <a:spLocks/>
          </p:cNvSpPr>
          <p:nvPr/>
        </p:nvSpPr>
        <p:spPr>
          <a:xfrm>
            <a:off x="3665680" y="2079626"/>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trong</a:t>
            </a:r>
          </a:p>
        </p:txBody>
      </p:sp>
      <p:sp>
        <p:nvSpPr>
          <p:cNvPr id="13" name="Title 1">
            <a:extLst>
              <a:ext uri="{FF2B5EF4-FFF2-40B4-BE49-F238E27FC236}">
                <a16:creationId xmlns:a16="http://schemas.microsoft.com/office/drawing/2014/main" id="{66F3A95F-D061-9CCD-257D-20C0DDA720F5}"/>
              </a:ext>
            </a:extLst>
          </p:cNvPr>
          <p:cNvSpPr txBox="1">
            <a:spLocks/>
          </p:cNvSpPr>
          <p:nvPr/>
        </p:nvSpPr>
        <p:spPr>
          <a:xfrm>
            <a:off x="5357344" y="2079626"/>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trông</a:t>
            </a:r>
          </a:p>
        </p:txBody>
      </p:sp>
      <p:sp>
        <p:nvSpPr>
          <p:cNvPr id="14" name="Title 1">
            <a:extLst>
              <a:ext uri="{FF2B5EF4-FFF2-40B4-BE49-F238E27FC236}">
                <a16:creationId xmlns:a16="http://schemas.microsoft.com/office/drawing/2014/main" id="{A3F96850-8ED4-7655-C53E-F62A1C2A2B45}"/>
              </a:ext>
            </a:extLst>
          </p:cNvPr>
          <p:cNvSpPr txBox="1">
            <a:spLocks/>
          </p:cNvSpPr>
          <p:nvPr/>
        </p:nvSpPr>
        <p:spPr>
          <a:xfrm>
            <a:off x="6868624" y="20796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khung</a:t>
            </a:r>
          </a:p>
        </p:txBody>
      </p:sp>
      <p:sp>
        <p:nvSpPr>
          <p:cNvPr id="15" name="Title 1">
            <a:extLst>
              <a:ext uri="{FF2B5EF4-FFF2-40B4-BE49-F238E27FC236}">
                <a16:creationId xmlns:a16="http://schemas.microsoft.com/office/drawing/2014/main" id="{84178CBE-EE9E-61DE-12EA-87336C92E85A}"/>
              </a:ext>
            </a:extLst>
          </p:cNvPr>
          <p:cNvSpPr txBox="1">
            <a:spLocks/>
          </p:cNvSpPr>
          <p:nvPr/>
        </p:nvSpPr>
        <p:spPr>
          <a:xfrm>
            <a:off x="8529371" y="20796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vừng</a:t>
            </a:r>
          </a:p>
        </p:txBody>
      </p:sp>
      <p:sp>
        <p:nvSpPr>
          <p:cNvPr id="16" name="Title 1">
            <a:extLst>
              <a:ext uri="{FF2B5EF4-FFF2-40B4-BE49-F238E27FC236}">
                <a16:creationId xmlns:a16="http://schemas.microsoft.com/office/drawing/2014/main" id="{3DEDBEF1-4469-C6EF-6CFF-4AE3D0F58AB5}"/>
              </a:ext>
            </a:extLst>
          </p:cNvPr>
          <p:cNvSpPr txBox="1">
            <a:spLocks/>
          </p:cNvSpPr>
          <p:nvPr/>
        </p:nvSpPr>
        <p:spPr>
          <a:xfrm>
            <a:off x="2000084" y="3032837"/>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việc</a:t>
            </a:r>
          </a:p>
        </p:txBody>
      </p:sp>
      <p:sp>
        <p:nvSpPr>
          <p:cNvPr id="17" name="Title 1">
            <a:extLst>
              <a:ext uri="{FF2B5EF4-FFF2-40B4-BE49-F238E27FC236}">
                <a16:creationId xmlns:a16="http://schemas.microsoft.com/office/drawing/2014/main" id="{AAB5BA98-B222-65A3-57C9-D615D927A8F9}"/>
              </a:ext>
            </a:extLst>
          </p:cNvPr>
          <p:cNvSpPr txBox="1">
            <a:spLocks/>
          </p:cNvSpPr>
          <p:nvPr/>
        </p:nvSpPr>
        <p:spPr>
          <a:xfrm>
            <a:off x="3754812" y="3032837"/>
            <a:ext cx="1450357"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chiên</a:t>
            </a:r>
          </a:p>
        </p:txBody>
      </p:sp>
      <p:sp>
        <p:nvSpPr>
          <p:cNvPr id="18" name="Title 1">
            <a:extLst>
              <a:ext uri="{FF2B5EF4-FFF2-40B4-BE49-F238E27FC236}">
                <a16:creationId xmlns:a16="http://schemas.microsoft.com/office/drawing/2014/main" id="{AD1DEB91-F893-6B57-9AEF-407F7A0A9928}"/>
              </a:ext>
            </a:extLst>
          </p:cNvPr>
          <p:cNvSpPr txBox="1">
            <a:spLocks/>
          </p:cNvSpPr>
          <p:nvPr/>
        </p:nvSpPr>
        <p:spPr>
          <a:xfrm>
            <a:off x="5118469" y="30328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tiếp</a:t>
            </a:r>
          </a:p>
        </p:txBody>
      </p:sp>
      <p:sp>
        <p:nvSpPr>
          <p:cNvPr id="19" name="Title 1">
            <a:extLst>
              <a:ext uri="{FF2B5EF4-FFF2-40B4-BE49-F238E27FC236}">
                <a16:creationId xmlns:a16="http://schemas.microsoft.com/office/drawing/2014/main" id="{517B08D0-B0FD-F29E-1AAC-6CABDBF3203D}"/>
              </a:ext>
            </a:extLst>
          </p:cNvPr>
          <p:cNvSpPr txBox="1">
            <a:spLocks/>
          </p:cNvSpPr>
          <p:nvPr/>
        </p:nvSpPr>
        <p:spPr>
          <a:xfrm>
            <a:off x="6832243" y="30328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tiếng</a:t>
            </a:r>
          </a:p>
        </p:txBody>
      </p:sp>
      <p:sp>
        <p:nvSpPr>
          <p:cNvPr id="20" name="Title 1">
            <a:extLst>
              <a:ext uri="{FF2B5EF4-FFF2-40B4-BE49-F238E27FC236}">
                <a16:creationId xmlns:a16="http://schemas.microsoft.com/office/drawing/2014/main" id="{AC6B4AE7-E07B-FB52-C6B9-D42B7BAFCCDA}"/>
              </a:ext>
            </a:extLst>
          </p:cNvPr>
          <p:cNvSpPr txBox="1">
            <a:spLocks/>
          </p:cNvSpPr>
          <p:nvPr/>
        </p:nvSpPr>
        <p:spPr>
          <a:xfrm>
            <a:off x="8531703" y="30328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nhiệm</a:t>
            </a:r>
          </a:p>
        </p:txBody>
      </p:sp>
      <p:sp>
        <p:nvSpPr>
          <p:cNvPr id="21" name="Title 1">
            <a:extLst>
              <a:ext uri="{FF2B5EF4-FFF2-40B4-BE49-F238E27FC236}">
                <a16:creationId xmlns:a16="http://schemas.microsoft.com/office/drawing/2014/main" id="{BB738171-A00A-51BD-919C-909FC61B59A5}"/>
              </a:ext>
            </a:extLst>
          </p:cNvPr>
          <p:cNvSpPr txBox="1">
            <a:spLocks/>
          </p:cNvSpPr>
          <p:nvPr/>
        </p:nvSpPr>
        <p:spPr>
          <a:xfrm>
            <a:off x="10182413" y="3032837"/>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yến</a:t>
            </a:r>
          </a:p>
        </p:txBody>
      </p:sp>
      <p:sp>
        <p:nvSpPr>
          <p:cNvPr id="22" name="Title 1">
            <a:extLst>
              <a:ext uri="{FF2B5EF4-FFF2-40B4-BE49-F238E27FC236}">
                <a16:creationId xmlns:a16="http://schemas.microsoft.com/office/drawing/2014/main" id="{413577CD-91B8-098F-8F72-577A32BAB10E}"/>
              </a:ext>
            </a:extLst>
          </p:cNvPr>
          <p:cNvSpPr txBox="1">
            <a:spLocks/>
          </p:cNvSpPr>
          <p:nvPr/>
        </p:nvSpPr>
        <p:spPr>
          <a:xfrm>
            <a:off x="3518269" y="40608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biết</a:t>
            </a:r>
          </a:p>
        </p:txBody>
      </p:sp>
      <p:sp>
        <p:nvSpPr>
          <p:cNvPr id="23" name="Title 1">
            <a:extLst>
              <a:ext uri="{FF2B5EF4-FFF2-40B4-BE49-F238E27FC236}">
                <a16:creationId xmlns:a16="http://schemas.microsoft.com/office/drawing/2014/main" id="{8754DDDE-E195-79C7-24F1-E649145F3453}"/>
              </a:ext>
            </a:extLst>
          </p:cNvPr>
          <p:cNvSpPr txBox="1">
            <a:spLocks/>
          </p:cNvSpPr>
          <p:nvPr/>
        </p:nvSpPr>
        <p:spPr>
          <a:xfrm>
            <a:off x="5186197" y="40608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diều</a:t>
            </a:r>
          </a:p>
        </p:txBody>
      </p:sp>
      <p:sp>
        <p:nvSpPr>
          <p:cNvPr id="24" name="Title 1">
            <a:extLst>
              <a:ext uri="{FF2B5EF4-FFF2-40B4-BE49-F238E27FC236}">
                <a16:creationId xmlns:a16="http://schemas.microsoft.com/office/drawing/2014/main" id="{AE625193-5772-83BD-70A7-EC0E0CB2911C}"/>
              </a:ext>
            </a:extLst>
          </p:cNvPr>
          <p:cNvSpPr txBox="1">
            <a:spLocks/>
          </p:cNvSpPr>
          <p:nvPr/>
        </p:nvSpPr>
        <p:spPr>
          <a:xfrm>
            <a:off x="6836907" y="4060826"/>
            <a:ext cx="1754932"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070C0"/>
                </a:solidFill>
                <a:latin typeface="Arial-Rounded" pitchFamily="34" charset="0"/>
                <a:ea typeface="Arial-Rounded" pitchFamily="34" charset="0"/>
                <a:cs typeface="Arial-Rounded" pitchFamily="34" charset="0"/>
              </a:rPr>
              <a:t>yếu</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2F8D286-707F-ED6A-26D9-F7291BF0AD24}"/>
              </a:ext>
            </a:extLst>
          </p:cNvPr>
          <p:cNvSpPr txBox="1"/>
          <p:nvPr/>
        </p:nvSpPr>
        <p:spPr>
          <a:xfrm>
            <a:off x="3632845" y="1285220"/>
            <a:ext cx="2414588"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xung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phong</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2225DF95-CEE3-B6A4-B04C-D91D2590D1F2}"/>
              </a:ext>
            </a:extLst>
          </p:cNvPr>
          <p:cNvSpPr txBox="1"/>
          <p:nvPr/>
        </p:nvSpPr>
        <p:spPr>
          <a:xfrm>
            <a:off x="825797" y="5704820"/>
            <a:ext cx="2567189"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trống</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7FBFA1B1-07F7-2C8A-0A08-0222F95B173F}"/>
              </a:ext>
            </a:extLst>
          </p:cNvPr>
          <p:cNvSpPr txBox="1"/>
          <p:nvPr/>
        </p:nvSpPr>
        <p:spPr>
          <a:xfrm>
            <a:off x="3873798" y="5628620"/>
            <a:ext cx="2075037"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biếc</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C8CFADF7-7665-EE23-9147-AAB25F7D8067}"/>
              </a:ext>
            </a:extLst>
          </p:cNvPr>
          <p:cNvSpPr txBox="1"/>
          <p:nvPr/>
        </p:nvSpPr>
        <p:spPr>
          <a:xfrm>
            <a:off x="6100713" y="5628620"/>
            <a:ext cx="1735485"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yên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tĩnh</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8761E40B-A6EF-51AF-E3B3-05BC4BFAD100}"/>
              </a:ext>
            </a:extLst>
          </p:cNvPr>
          <p:cNvSpPr txBox="1"/>
          <p:nvPr/>
        </p:nvSpPr>
        <p:spPr>
          <a:xfrm>
            <a:off x="8011157" y="5628620"/>
            <a:ext cx="2187240"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biển</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29A52AC2-727B-9475-A777-29FE541CD8F6}"/>
              </a:ext>
            </a:extLst>
          </p:cNvPr>
          <p:cNvSpPr txBox="1"/>
          <p:nvPr/>
        </p:nvSpPr>
        <p:spPr>
          <a:xfrm>
            <a:off x="8147136" y="3581400"/>
            <a:ext cx="2328353"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Yêu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mến</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87B41BA8-4F8D-8BBC-CF75-496C2C163D55}"/>
              </a:ext>
            </a:extLst>
          </p:cNvPr>
          <p:cNvSpPr txBox="1"/>
          <p:nvPr/>
        </p:nvSpPr>
        <p:spPr>
          <a:xfrm>
            <a:off x="6259251" y="3581400"/>
            <a:ext cx="1735485"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biết</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147782E9-F9C8-E5F1-9C5E-CE6F773E4C66}"/>
              </a:ext>
            </a:extLst>
          </p:cNvPr>
          <p:cNvSpPr txBox="1"/>
          <p:nvPr/>
        </p:nvSpPr>
        <p:spPr>
          <a:xfrm>
            <a:off x="3871585" y="3562915"/>
            <a:ext cx="1983412"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trùng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điệp</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13132D89-2009-4D51-0848-DB63ECDE259A}"/>
              </a:ext>
            </a:extLst>
          </p:cNvPr>
          <p:cNvSpPr txBox="1"/>
          <p:nvPr/>
        </p:nvSpPr>
        <p:spPr>
          <a:xfrm>
            <a:off x="8396238" y="1303608"/>
            <a:ext cx="1735485"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Khu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rừng</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FAAB84E0-FEB4-2F72-6657-6667BAE8E4A0}"/>
              </a:ext>
            </a:extLst>
          </p:cNvPr>
          <p:cNvSpPr txBox="1"/>
          <p:nvPr/>
        </p:nvSpPr>
        <p:spPr>
          <a:xfrm>
            <a:off x="6172285" y="1299143"/>
            <a:ext cx="1968712" cy="523220"/>
          </a:xfrm>
          <a:prstGeom prst="rect">
            <a:avLst/>
          </a:prstGeom>
          <a:noFill/>
        </p:spPr>
        <p:txBody>
          <a:bodyPr wrap="square" rtlCol="0">
            <a:spAutoFit/>
          </a:bodyP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khiêm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tốn</a:t>
            </a: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9B6412A9-14B8-46C1-BFA3-64FB9A773E4E}"/>
              </a:ext>
            </a:extLst>
          </p:cNvPr>
          <p:cNvGrpSpPr/>
          <p:nvPr/>
        </p:nvGrpSpPr>
        <p:grpSpPr>
          <a:xfrm>
            <a:off x="0" y="0"/>
            <a:ext cx="2514601" cy="941185"/>
            <a:chOff x="63500" y="1429216"/>
            <a:chExt cx="1890628" cy="705889"/>
          </a:xfrm>
        </p:grpSpPr>
        <p:sp>
          <p:nvSpPr>
            <p:cNvPr id="26" name="Rounded Rectangle 3">
              <a:extLst>
                <a:ext uri="{FF2B5EF4-FFF2-40B4-BE49-F238E27FC236}">
                  <a16:creationId xmlns:a16="http://schemas.microsoft.com/office/drawing/2014/main" id="{6AD9EDB7-27F7-CD85-C11F-586A219CF670}"/>
                </a:ext>
              </a:extLst>
            </p:cNvPr>
            <p:cNvSpPr/>
            <p:nvPr/>
          </p:nvSpPr>
          <p:spPr>
            <a:xfrm>
              <a:off x="384358" y="1429216"/>
              <a:ext cx="1569770"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27" name="Oval 26">
              <a:extLst>
                <a:ext uri="{FF2B5EF4-FFF2-40B4-BE49-F238E27FC236}">
                  <a16:creationId xmlns:a16="http://schemas.microsoft.com/office/drawing/2014/main" id="{4E7DC39B-10A1-8E36-56BB-ADDFA579E2FC}"/>
                </a:ext>
              </a:extLst>
            </p:cNvPr>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393012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13BEDC-369E-FE4A-6C12-6F7EA2C7EDD6}"/>
              </a:ext>
            </a:extLst>
          </p:cNvPr>
          <p:cNvSpPr/>
          <p:nvPr/>
        </p:nvSpPr>
        <p:spPr>
          <a:xfrm>
            <a:off x="590550" y="685800"/>
            <a:ext cx="10972800" cy="5439918"/>
          </a:xfrm>
          <a:prstGeom prst="roundRect">
            <a:avLst/>
          </a:prstGeom>
          <a:solidFill>
            <a:srgbClr val="FAE1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prstClr val="black"/>
                </a:solidFill>
                <a:latin typeface="Arial-Rounded" pitchFamily="34" charset="0"/>
                <a:ea typeface="Arial-Rounded" pitchFamily="34" charset="0"/>
                <a:cs typeface="Arial-Rounded" pitchFamily="34" charset="0"/>
              </a:rPr>
              <a:t>	Trái đất của chúng ta vô cùng rộng lớn. Núi rừng trùng điệp. Đồng xanh bao la. Bầu trời cao rộng. Biển cả mênh mông. Sự sống không ngừng sinh sôi, nảy nở. Chúng ta cần biết yêu quý, giữ gìn và bảo vệ sự sống trên trái đất này.</a:t>
            </a:r>
          </a:p>
        </p:txBody>
      </p:sp>
      <p:cxnSp>
        <p:nvCxnSpPr>
          <p:cNvPr id="3" name="Straight Connector 2">
            <a:extLst>
              <a:ext uri="{FF2B5EF4-FFF2-40B4-BE49-F238E27FC236}">
                <a16:creationId xmlns:a16="http://schemas.microsoft.com/office/drawing/2014/main" id="{10BA49C6-4635-1693-7060-36DD15AF59D9}"/>
              </a:ext>
            </a:extLst>
          </p:cNvPr>
          <p:cNvCxnSpPr/>
          <p:nvPr/>
        </p:nvCxnSpPr>
        <p:spPr>
          <a:xfrm flipH="1">
            <a:off x="7086600" y="2022335"/>
            <a:ext cx="129038"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B68AF3AB-9427-C448-D991-82160DC1BD3F}"/>
              </a:ext>
            </a:extLst>
          </p:cNvPr>
          <p:cNvSpPr/>
          <p:nvPr/>
        </p:nvSpPr>
        <p:spPr>
          <a:xfrm>
            <a:off x="1783314" y="905550"/>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1</a:t>
            </a:r>
          </a:p>
        </p:txBody>
      </p:sp>
      <p:sp>
        <p:nvSpPr>
          <p:cNvPr id="5" name="Oval 4">
            <a:extLst>
              <a:ext uri="{FF2B5EF4-FFF2-40B4-BE49-F238E27FC236}">
                <a16:creationId xmlns:a16="http://schemas.microsoft.com/office/drawing/2014/main" id="{A9081B7B-69A0-E94B-AED6-7DD49D1419DC}"/>
              </a:ext>
            </a:extLst>
          </p:cNvPr>
          <p:cNvSpPr/>
          <p:nvPr/>
        </p:nvSpPr>
        <p:spPr>
          <a:xfrm>
            <a:off x="2107060" y="186592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2</a:t>
            </a:r>
          </a:p>
        </p:txBody>
      </p:sp>
      <p:cxnSp>
        <p:nvCxnSpPr>
          <p:cNvPr id="6" name="Straight Connector 5">
            <a:extLst>
              <a:ext uri="{FF2B5EF4-FFF2-40B4-BE49-F238E27FC236}">
                <a16:creationId xmlns:a16="http://schemas.microsoft.com/office/drawing/2014/main" id="{C201B015-58AC-6C0E-334E-A89D9B562996}"/>
              </a:ext>
            </a:extLst>
          </p:cNvPr>
          <p:cNvCxnSpPr/>
          <p:nvPr/>
        </p:nvCxnSpPr>
        <p:spPr>
          <a:xfrm flipH="1">
            <a:off x="1885901" y="2004546"/>
            <a:ext cx="106643"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8B2A4AE-9020-FD13-E022-20BE6DFC0957}"/>
              </a:ext>
            </a:extLst>
          </p:cNvPr>
          <p:cNvCxnSpPr/>
          <p:nvPr/>
        </p:nvCxnSpPr>
        <p:spPr>
          <a:xfrm flipH="1">
            <a:off x="1575807" y="2836780"/>
            <a:ext cx="141942" cy="6122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F8762C7-9142-ED7D-95DA-05F5A26E218C}"/>
              </a:ext>
            </a:extLst>
          </p:cNvPr>
          <p:cNvSpPr/>
          <p:nvPr/>
        </p:nvSpPr>
        <p:spPr>
          <a:xfrm>
            <a:off x="7315200" y="1833078"/>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3</a:t>
            </a:r>
          </a:p>
        </p:txBody>
      </p:sp>
      <p:cxnSp>
        <p:nvCxnSpPr>
          <p:cNvPr id="9" name="Straight Connector 8">
            <a:extLst>
              <a:ext uri="{FF2B5EF4-FFF2-40B4-BE49-F238E27FC236}">
                <a16:creationId xmlns:a16="http://schemas.microsoft.com/office/drawing/2014/main" id="{32B75B3B-D0B1-3063-2253-E89C0F3D08DC}"/>
              </a:ext>
            </a:extLst>
          </p:cNvPr>
          <p:cNvCxnSpPr/>
          <p:nvPr/>
        </p:nvCxnSpPr>
        <p:spPr>
          <a:xfrm flipH="1">
            <a:off x="7043888" y="2764806"/>
            <a:ext cx="171750"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1BB5A83-E204-52A3-9731-E13A7B9A3A65}"/>
              </a:ext>
            </a:extLst>
          </p:cNvPr>
          <p:cNvSpPr/>
          <p:nvPr/>
        </p:nvSpPr>
        <p:spPr>
          <a:xfrm>
            <a:off x="2043334" y="2523803"/>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4</a:t>
            </a:r>
          </a:p>
        </p:txBody>
      </p:sp>
      <p:cxnSp>
        <p:nvCxnSpPr>
          <p:cNvPr id="11" name="Straight Connector 10">
            <a:extLst>
              <a:ext uri="{FF2B5EF4-FFF2-40B4-BE49-F238E27FC236}">
                <a16:creationId xmlns:a16="http://schemas.microsoft.com/office/drawing/2014/main" id="{65B68766-C5F0-D14B-C93C-78E2BE34722C}"/>
              </a:ext>
            </a:extLst>
          </p:cNvPr>
          <p:cNvCxnSpPr/>
          <p:nvPr/>
        </p:nvCxnSpPr>
        <p:spPr>
          <a:xfrm flipH="1">
            <a:off x="2667000" y="3405759"/>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74E8207-6595-1CD6-43CD-27E7675BC155}"/>
              </a:ext>
            </a:extLst>
          </p:cNvPr>
          <p:cNvSpPr/>
          <p:nvPr/>
        </p:nvSpPr>
        <p:spPr>
          <a:xfrm>
            <a:off x="7363358" y="2539444"/>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5</a:t>
            </a:r>
          </a:p>
        </p:txBody>
      </p:sp>
      <p:cxnSp>
        <p:nvCxnSpPr>
          <p:cNvPr id="13" name="Straight Connector 12">
            <a:extLst>
              <a:ext uri="{FF2B5EF4-FFF2-40B4-BE49-F238E27FC236}">
                <a16:creationId xmlns:a16="http://schemas.microsoft.com/office/drawing/2014/main" id="{19BA1342-EEFB-46D7-4FA3-6B069B83E32A}"/>
              </a:ext>
            </a:extLst>
          </p:cNvPr>
          <p:cNvCxnSpPr/>
          <p:nvPr/>
        </p:nvCxnSpPr>
        <p:spPr>
          <a:xfrm flipH="1">
            <a:off x="2967308" y="4290751"/>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446BE22C-85D5-6C15-514C-AC483188D552}"/>
              </a:ext>
            </a:extLst>
          </p:cNvPr>
          <p:cNvSpPr/>
          <p:nvPr/>
        </p:nvSpPr>
        <p:spPr>
          <a:xfrm>
            <a:off x="2967308" y="3292659"/>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6</a:t>
            </a:r>
          </a:p>
        </p:txBody>
      </p:sp>
      <p:cxnSp>
        <p:nvCxnSpPr>
          <p:cNvPr id="15" name="Straight Connector 14">
            <a:extLst>
              <a:ext uri="{FF2B5EF4-FFF2-40B4-BE49-F238E27FC236}">
                <a16:creationId xmlns:a16="http://schemas.microsoft.com/office/drawing/2014/main" id="{738369E2-6C46-9FE4-31BE-361D519116D1}"/>
              </a:ext>
            </a:extLst>
          </p:cNvPr>
          <p:cNvCxnSpPr/>
          <p:nvPr/>
        </p:nvCxnSpPr>
        <p:spPr>
          <a:xfrm flipH="1">
            <a:off x="10896600" y="4872637"/>
            <a:ext cx="141942" cy="67352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686D2D9-2C05-8533-51B8-9AF228096BA9}"/>
              </a:ext>
            </a:extLst>
          </p:cNvPr>
          <p:cNvSpPr/>
          <p:nvPr/>
        </p:nvSpPr>
        <p:spPr>
          <a:xfrm>
            <a:off x="3356279" y="4009698"/>
            <a:ext cx="45720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latin typeface="Arial" pitchFamily="34" charset="0"/>
                <a:ea typeface="Arial-Rounded" pitchFamily="34" charset="0"/>
                <a:cs typeface="Arial" pitchFamily="34" charset="0"/>
              </a:rPr>
              <a:t>7</a:t>
            </a:r>
          </a:p>
        </p:txBody>
      </p:sp>
    </p:spTree>
    <p:extLst>
      <p:ext uri="{BB962C8B-B14F-4D97-AF65-F5344CB8AC3E}">
        <p14:creationId xmlns:p14="http://schemas.microsoft.com/office/powerpoint/2010/main" val="4093126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12"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517057A-B0A4-9959-95B0-4E3A92D4C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27" t="45690" r="29358" b="27155"/>
          <a:stretch/>
        </p:blipFill>
        <p:spPr bwMode="auto">
          <a:xfrm>
            <a:off x="2801327" y="304801"/>
            <a:ext cx="7258507" cy="257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7FBE3135-A9D4-205E-C4A3-60CB54EF5E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58" t="30828" r="29251" b="29418"/>
          <a:stretch/>
        </p:blipFill>
        <p:spPr bwMode="auto">
          <a:xfrm>
            <a:off x="2982047" y="2849770"/>
            <a:ext cx="6945454" cy="382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2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1066800"/>
            <a:ext cx="8373533" cy="83099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8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Lửa</a:t>
            </a:r>
            <a:r>
              <a:rPr lang="en-US" sz="48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mưa</a:t>
            </a:r>
            <a:r>
              <a:rPr lang="en-US" sz="48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và</a:t>
            </a:r>
            <a:r>
              <a:rPr lang="en-US" sz="48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hổ</a:t>
            </a:r>
            <a:r>
              <a:rPr lang="en-US" sz="48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hung </a:t>
            </a:r>
            <a:r>
              <a:rPr lang="en-US" sz="4800" b="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hăng</a:t>
            </a:r>
            <a:endParaRPr lang="en-US" sz="4800" b="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05000"/>
            <a:ext cx="6530253" cy="446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367A6136-7F2A-0088-CB9F-BE4FA9A7EF0E}"/>
              </a:ext>
            </a:extLst>
          </p:cNvPr>
          <p:cNvGrpSpPr/>
          <p:nvPr/>
        </p:nvGrpSpPr>
        <p:grpSpPr>
          <a:xfrm>
            <a:off x="230477" y="203423"/>
            <a:ext cx="3655722" cy="941185"/>
            <a:chOff x="63500" y="1429216"/>
            <a:chExt cx="2748591" cy="705889"/>
          </a:xfrm>
        </p:grpSpPr>
        <p:sp>
          <p:nvSpPr>
            <p:cNvPr id="3" name="Rounded Rectangle 16">
              <a:extLst>
                <a:ext uri="{FF2B5EF4-FFF2-40B4-BE49-F238E27FC236}">
                  <a16:creationId xmlns:a16="http://schemas.microsoft.com/office/drawing/2014/main" id="{8FEB0D7C-5DBE-F5EA-8F13-96483C11C5C8}"/>
                </a:ext>
              </a:extLst>
            </p:cNvPr>
            <p:cNvSpPr/>
            <p:nvPr/>
          </p:nvSpPr>
          <p:spPr>
            <a:xfrm>
              <a:off x="384357" y="1429216"/>
              <a:ext cx="2427734"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prstClr val="white"/>
                  </a:solidFill>
                  <a:latin typeface="Arial-Rounded" pitchFamily="34" charset="0"/>
                  <a:ea typeface="Arial-Rounded" pitchFamily="34" charset="0"/>
                  <a:cs typeface="Arial-Rounded" pitchFamily="34" charset="0"/>
                </a:rPr>
                <a:t>KỂ CHUYỆN</a:t>
              </a:r>
            </a:p>
          </p:txBody>
        </p:sp>
        <p:sp>
          <p:nvSpPr>
            <p:cNvPr id="7" name="Oval 6">
              <a:extLst>
                <a:ext uri="{FF2B5EF4-FFF2-40B4-BE49-F238E27FC236}">
                  <a16:creationId xmlns:a16="http://schemas.microsoft.com/office/drawing/2014/main" id="{6723A4F4-D47C-6DA8-C931-2FD6B716B109}"/>
                </a:ext>
              </a:extLst>
            </p:cNvPr>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prstClr val="black"/>
                  </a:solidFill>
                  <a:latin typeface="Arial Rounded MT Bold" pitchFamily="34" charset="0"/>
                  <a:ea typeface="Arial-Rounded" pitchFamily="34" charset="0"/>
                  <a:cs typeface="Arial-Rounded" pitchFamily="34" charset="0"/>
                </a:rPr>
                <a:t>3</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t="-11000" r="-12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05200" y="533400"/>
            <a:ext cx="8686800" cy="3886200"/>
          </a:xfrm>
          <a:prstGeom prst="rect">
            <a:avLst/>
          </a:prstGeom>
        </p:spPr>
        <p:txBody>
          <a:bodyPr>
            <a:noAutofit/>
          </a:bodyPr>
          <a:lstStyle/>
          <a:p>
            <a:r>
              <a:rPr lang="en-US" u="sng" dirty="0">
                <a:solidFill>
                  <a:srgbClr val="002060"/>
                </a:solidFill>
                <a:latin typeface="Arial-Rounded" pitchFamily="34" charset="0"/>
                <a:ea typeface="Arial-Rounded" pitchFamily="34" charset="0"/>
                <a:cs typeface="Arial-Rounded" pitchFamily="34" charset="0"/>
              </a:rPr>
              <a:t>Ý </a:t>
            </a:r>
            <a:r>
              <a:rPr lang="en-US" u="sng" dirty="0" err="1">
                <a:solidFill>
                  <a:srgbClr val="002060"/>
                </a:solidFill>
                <a:latin typeface="Arial-Rounded" pitchFamily="34" charset="0"/>
                <a:ea typeface="Arial-Rounded" pitchFamily="34" charset="0"/>
                <a:cs typeface="Arial-Rounded" pitchFamily="34" charset="0"/>
              </a:rPr>
              <a:t>nghĩa</a:t>
            </a:r>
            <a:r>
              <a:rPr lang="en-US" u="sng" dirty="0">
                <a:solidFill>
                  <a:srgbClr val="002060"/>
                </a:solidFill>
                <a:latin typeface="Arial-Rounded" pitchFamily="34" charset="0"/>
                <a:ea typeface="Arial-Rounded" pitchFamily="34" charset="0"/>
                <a:cs typeface="Arial-Rounded" pitchFamily="34" charset="0"/>
              </a:rPr>
              <a:t>:</a:t>
            </a:r>
            <a:br>
              <a:rPr lang="en-US" u="sng" dirty="0">
                <a:solidFill>
                  <a:srgbClr val="002060"/>
                </a:solidFill>
                <a:latin typeface="Arial-Rounded" pitchFamily="34" charset="0"/>
                <a:ea typeface="Arial-Rounded" pitchFamily="34" charset="0"/>
                <a:cs typeface="Arial-Rounded" pitchFamily="34" charset="0"/>
              </a:rPr>
            </a:b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Trong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cuộc</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sống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chúng</a:t>
            </a:r>
            <a:r>
              <a:rPr lang="en-US" dirty="0">
                <a:solidFill>
                  <a:srgbClr val="0070C0"/>
                </a:solidFill>
                <a:latin typeface="Arial-Rounded" pitchFamily="34" charset="0"/>
                <a:ea typeface="Arial-Rounded" pitchFamily="34" charset="0"/>
                <a:cs typeface="Arial-Rounded" pitchFamily="34" charset="0"/>
              </a:rPr>
              <a:t> ta </a:t>
            </a:r>
            <a:r>
              <a:rPr lang="en-US" dirty="0" err="1">
                <a:solidFill>
                  <a:srgbClr val="0070C0"/>
                </a:solidFill>
                <a:latin typeface="Arial-Rounded" pitchFamily="34" charset="0"/>
                <a:ea typeface="Arial-Rounded" pitchFamily="34" charset="0"/>
                <a:cs typeface="Arial-Rounded" pitchFamily="34" charset="0"/>
              </a:rPr>
              <a:t>nên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khiêm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tốn</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lịch</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sự</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khi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giao</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tiếp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và</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gặp</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gỡ</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không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nên</a:t>
            </a:r>
            <a:r>
              <a:rPr lang="en-US" dirty="0">
                <a:solidFill>
                  <a:srgbClr val="0070C0"/>
                </a:solidFill>
                <a:latin typeface="Arial-Rounded" pitchFamily="34" charset="0"/>
                <a:ea typeface="Arial-Rounded" pitchFamily="34" charset="0"/>
                <a:cs typeface="Arial-Rounded" pitchFamily="34" charset="0"/>
              </a:rPr>
              <a:t> hung </a:t>
            </a:r>
            <a:r>
              <a:rPr lang="en-US" dirty="0" err="1">
                <a:solidFill>
                  <a:srgbClr val="0070C0"/>
                </a:solidFill>
                <a:latin typeface="Arial-Rounded" pitchFamily="34" charset="0"/>
                <a:ea typeface="Arial-Rounded" pitchFamily="34" charset="0"/>
                <a:cs typeface="Arial-Rounded" pitchFamily="34" charset="0"/>
              </a:rPr>
              <a:t>hăng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kiêu</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căng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xem</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thường</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người</a:t>
            </a:r>
            <a:r>
              <a:rPr lang="en-US" dirty="0">
                <a:solidFill>
                  <a:srgbClr val="0070C0"/>
                </a:solidFill>
                <a:latin typeface="Arial-Rounded" pitchFamily="34" charset="0"/>
                <a:ea typeface="Arial-Rounded" pitchFamily="34" charset="0"/>
                <a:cs typeface="Arial-Rounded" pitchFamily="34" charset="0"/>
              </a:rPr>
              <a:t> </a:t>
            </a:r>
            <a:r>
              <a:rPr lang="en-US" dirty="0" err="1">
                <a:solidFill>
                  <a:srgbClr val="0070C0"/>
                </a:solidFill>
                <a:latin typeface="Arial-Rounded" pitchFamily="34" charset="0"/>
                <a:ea typeface="Arial-Rounded" pitchFamily="34" charset="0"/>
                <a:cs typeface="Arial-Rounded" pitchFamily="34" charset="0"/>
              </a:rPr>
              <a:t>khác</a:t>
            </a:r>
            <a:r>
              <a:rPr lang="en-US" dirty="0">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2835915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376</TotalTime>
  <Words>60</Words>
  <Application>Microsoft Office PowerPoint</Application>
  <PresentationFormat>Widescreen</PresentationFormat>
  <Paragraphs>41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微软雅黑</vt:lpstr>
      <vt:lpstr>Arial</vt:lpstr>
      <vt:lpstr>Arial Rounded MT Bold</vt:lpstr>
      <vt:lpstr>Arial-Rounded</vt:lpstr>
      <vt:lpstr>Calibri</vt:lpstr>
      <vt:lpstr>等线</vt:lpstr>
      <vt:lpstr>2_Office Theme</vt:lpstr>
      <vt:lpstr>PowerPoint Presentation</vt:lpstr>
      <vt:lpstr>PowerPoint Presentation</vt:lpstr>
      <vt:lpstr>PowerPoint Presentation</vt:lpstr>
      <vt:lpstr>PowerPoint Presentation</vt:lpstr>
      <vt:lpstr>PowerPoint Presentation</vt:lpstr>
      <vt:lpstr>PowerPoint Presentation</vt:lpstr>
      <vt:lpstr>Ý nghĩa:  Trong cuộc sống, chúng ta nên khiêm tốn, lịch sự khi giao tiếp và gặp gỡ; không nên hung hăng, kiêu căng, xem thường người khác.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65 ÔN TẬP VÀ KỂ CHUYỆN</dc:title>
  <dc:creator>ADMIN</dc:creator>
  <cp:lastModifiedBy>Administrator</cp:lastModifiedBy>
  <cp:revision>49</cp:revision>
  <dcterms:created xsi:type="dcterms:W3CDTF">2020-08-18T02:48:00Z</dcterms:created>
  <dcterms:modified xsi:type="dcterms:W3CDTF">2025-12-04T05:18:37Z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