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1" r:id="rId3"/>
    <p:sldMasterId id="2147483780" r:id="rId4"/>
  </p:sldMasterIdLst>
  <p:notesMasterIdLst>
    <p:notesMasterId r:id="rId14"/>
  </p:notesMasterIdLst>
  <p:sldIdLst>
    <p:sldId id="424" r:id="rId5"/>
    <p:sldId id="259" r:id="rId6"/>
    <p:sldId id="372" r:id="rId7"/>
    <p:sldId id="314" r:id="rId8"/>
    <p:sldId id="272" r:id="rId9"/>
    <p:sldId id="339" r:id="rId10"/>
    <p:sldId id="326" r:id="rId11"/>
    <p:sldId id="274" r:id="rId12"/>
    <p:sldId id="275"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3300"/>
    <a:srgbClr val="1FD12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7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2C0D5-B2EF-48ED-8FC0-B84341D50A51}"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E7DE0-C063-42C8-90BF-C7E4DBAAF51F}" type="slidenum">
              <a:rPr lang="en-US" smtClean="0"/>
              <a:t>‹#›</a:t>
            </a:fld>
            <a:endParaRPr lang="en-US"/>
          </a:p>
        </p:txBody>
      </p:sp>
    </p:spTree>
    <p:extLst>
      <p:ext uri="{BB962C8B-B14F-4D97-AF65-F5344CB8AC3E}">
        <p14:creationId xmlns:p14="http://schemas.microsoft.com/office/powerpoint/2010/main" val="176116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67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58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125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868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82331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10836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10684" y="274640"/>
            <a:ext cx="107442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pic>
        <p:nvPicPr>
          <p:cNvPr id="7" name="Picture 6">
            <a:extLst>
              <a:ext uri="{FF2B5EF4-FFF2-40B4-BE49-F238E27FC236}">
                <a16:creationId xmlns:a16="http://schemas.microsoft.com/office/drawing/2014/main" id="{6C6950D9-5239-2465-E611-7C6DFEDB46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sp>
        <p:nvSpPr>
          <p:cNvPr id="8" name="Rectangle: Rounded Corners 7">
            <a:extLst>
              <a:ext uri="{FF2B5EF4-FFF2-40B4-BE49-F238E27FC236}">
                <a16:creationId xmlns:a16="http://schemas.microsoft.com/office/drawing/2014/main" id="{CB8969E2-1ACF-20C2-F1BF-19F0B7E6D5F5}"/>
              </a:ext>
            </a:extLst>
          </p:cNvPr>
          <p:cNvSpPr/>
          <p:nvPr userDrawn="1"/>
        </p:nvSpPr>
        <p:spPr>
          <a:xfrm>
            <a:off x="304800" y="242740"/>
            <a:ext cx="11582399" cy="637252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412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1847-4B24-4C57-B37E-953F81D2F8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0F5158-9842-4530-B92C-26165D0EBE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68D2DC-F4C1-4D75-BB06-C1790C87EFDD}"/>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5" name="Footer Placeholder 4">
            <a:extLst>
              <a:ext uri="{FF2B5EF4-FFF2-40B4-BE49-F238E27FC236}">
                <a16:creationId xmlns:a16="http://schemas.microsoft.com/office/drawing/2014/main" id="{9C817004-AEBD-4D85-BD0C-CC54CA43B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E5FD0-BEAA-46C6-8C35-FB1C3978F8C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1202823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BB76-147B-4581-A957-CBB20BFF75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C00D9-27DF-4652-A0B9-F1145E582A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30E8F-A650-4164-9E5D-96987E07C722}"/>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5" name="Footer Placeholder 4">
            <a:extLst>
              <a:ext uri="{FF2B5EF4-FFF2-40B4-BE49-F238E27FC236}">
                <a16:creationId xmlns:a16="http://schemas.microsoft.com/office/drawing/2014/main" id="{9112CA76-3BFE-439A-B413-AD894B3C4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30FF1-3569-4956-BD4C-2EF7421E9E0B}"/>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639864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28D0-22C9-42B2-AF7D-E0554B88FC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8E2722-197D-4ABC-B1FF-05E4262BE5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8CF5EA-10E8-492C-A6CC-75FCDD9ACB48}"/>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5" name="Footer Placeholder 4">
            <a:extLst>
              <a:ext uri="{FF2B5EF4-FFF2-40B4-BE49-F238E27FC236}">
                <a16:creationId xmlns:a16="http://schemas.microsoft.com/office/drawing/2014/main" id="{AE3CD99E-3437-4A42-A90B-525817471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99437-E93E-4BFF-B966-51A40DB2D70D}"/>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261993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8683-EAD3-4942-88E3-5F11C4044D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3EBA5-5DF5-4113-A625-4C6300DA8C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F75F3-A183-44F3-BC09-CD27A2B9C2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489273-CE84-481C-ABA3-5BC66D6064CD}"/>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6" name="Footer Placeholder 5">
            <a:extLst>
              <a:ext uri="{FF2B5EF4-FFF2-40B4-BE49-F238E27FC236}">
                <a16:creationId xmlns:a16="http://schemas.microsoft.com/office/drawing/2014/main" id="{0ADDDDA9-BB73-434D-A214-83BAB2A3D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C88AF-682A-4310-A921-ACAD1E0C66D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50554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4615-E5FE-4C91-A883-D4FAA70155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790CC4-87EB-478F-8609-AD0FF381CA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504BA0-6E07-4DFB-9D17-5D6BFC7BDA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F23F1F-55BE-45DB-97D4-B86539AE1F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2E6B2-E8F4-413C-8236-47BD099093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FD0521-D250-4E86-B400-C0404D6B7A9D}"/>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8" name="Footer Placeholder 7">
            <a:extLst>
              <a:ext uri="{FF2B5EF4-FFF2-40B4-BE49-F238E27FC236}">
                <a16:creationId xmlns:a16="http://schemas.microsoft.com/office/drawing/2014/main" id="{F79BDDC0-89AB-4DD8-905C-30C059818C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245C0E-48DD-48D7-B1B4-C1C40262927C}"/>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439261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FA2C-279A-4E0A-9535-56CFA9069A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EA9DD3-9B31-4607-802C-2F1650025661}"/>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4" name="Footer Placeholder 3">
            <a:extLst>
              <a:ext uri="{FF2B5EF4-FFF2-40B4-BE49-F238E27FC236}">
                <a16:creationId xmlns:a16="http://schemas.microsoft.com/office/drawing/2014/main" id="{0A484452-644B-4700-9F6E-980A195304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398DB1-9A5C-44D2-AE2D-3A3046F9F9BC}"/>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754553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C2B6F4-63EE-4E8D-9ED5-30A4D202DBE7}"/>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3" name="Footer Placeholder 2">
            <a:extLst>
              <a:ext uri="{FF2B5EF4-FFF2-40B4-BE49-F238E27FC236}">
                <a16:creationId xmlns:a16="http://schemas.microsoft.com/office/drawing/2014/main" id="{405F51AC-00EA-4027-AF50-9106F1463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F2204C-1D2A-4996-B559-2F9A144E843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588534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F18B-17C8-4A9D-8AF9-692107C0B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2BD162-242E-4E22-B706-D47C6248C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7F3AA3-BA9B-4A79-A4B8-7E224A3F0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375729-6A69-4555-8207-65FE70E0D226}"/>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6" name="Footer Placeholder 5">
            <a:extLst>
              <a:ext uri="{FF2B5EF4-FFF2-40B4-BE49-F238E27FC236}">
                <a16:creationId xmlns:a16="http://schemas.microsoft.com/office/drawing/2014/main" id="{946D097F-95EE-46A5-8F6A-1308E7E90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A7C0E-F815-41C2-A426-2D29DF560CB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105207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860742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4CD6-CCB7-4221-B057-8AC578C9D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2FA31-4227-4896-9E52-76353AF4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2C8BD1-F7B0-4410-A283-95BEEB7B6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CB5DED-459F-4270-AFE4-8C4F52381BC1}"/>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6" name="Footer Placeholder 5">
            <a:extLst>
              <a:ext uri="{FF2B5EF4-FFF2-40B4-BE49-F238E27FC236}">
                <a16:creationId xmlns:a16="http://schemas.microsoft.com/office/drawing/2014/main" id="{1D8BA7E3-1999-4CBC-9867-5273FA1C7B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8DD34-D43A-43E3-9EEE-0BC12F880538}"/>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047408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7FFF-6C9A-4FB3-9CC5-9A972E452F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5F0E65-46D5-40EB-B273-71E50D95BC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44197-143C-4CF8-BF0D-CBDDBDC86021}"/>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5" name="Footer Placeholder 4">
            <a:extLst>
              <a:ext uri="{FF2B5EF4-FFF2-40B4-BE49-F238E27FC236}">
                <a16:creationId xmlns:a16="http://schemas.microsoft.com/office/drawing/2014/main" id="{3ABA56C9-8F88-42C7-AD4A-8AF4D6898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4C88C-F954-4843-AC31-FD5F5C1871AF}"/>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191668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7701DF-1762-4A38-95FD-00B2E5743B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469FB7-6AED-471D-A4C3-876CC8EFB8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D530-BB0B-4324-BF26-C483BCAA8B5B}"/>
              </a:ext>
            </a:extLst>
          </p:cNvPr>
          <p:cNvSpPr>
            <a:spLocks noGrp="1"/>
          </p:cNvSpPr>
          <p:nvPr>
            <p:ph type="dt" sz="half" idx="10"/>
          </p:nvPr>
        </p:nvSpPr>
        <p:spPr/>
        <p:txBody>
          <a:bodyPr/>
          <a:lstStyle/>
          <a:p>
            <a:fld id="{8C4E45B3-BC5E-4262-93F2-1B90C23BB23D}" type="datetimeFigureOut">
              <a:rPr lang="en-US" smtClean="0"/>
              <a:t>12/4/2025</a:t>
            </a:fld>
            <a:endParaRPr lang="en-US"/>
          </a:p>
        </p:txBody>
      </p:sp>
      <p:sp>
        <p:nvSpPr>
          <p:cNvPr id="5" name="Footer Placeholder 4">
            <a:extLst>
              <a:ext uri="{FF2B5EF4-FFF2-40B4-BE49-F238E27FC236}">
                <a16:creationId xmlns:a16="http://schemas.microsoft.com/office/drawing/2014/main" id="{11141F54-8182-4FF3-A1B0-92475D0A9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C6837-EB23-4904-9432-403D1E6FCA3F}"/>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408642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9FF9A-EBB0-CC70-22BB-ED07FCC69CA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E80801-2281-BC0F-041C-935C5D0D42F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0A8DDF-0E1C-7A10-2776-9835FF217431}"/>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5" name="Footer Placeholder 4">
            <a:extLst>
              <a:ext uri="{FF2B5EF4-FFF2-40B4-BE49-F238E27FC236}">
                <a16:creationId xmlns:a16="http://schemas.microsoft.com/office/drawing/2014/main" id="{7F5DFE92-381E-581A-3D54-82D4F563B6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6A86FF3-F0C5-6999-2681-45DA93E725C3}"/>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2983393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EC8C-5600-9F9A-4A0E-6000437282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352AC9-EC02-8D3C-DA42-83BD7CDD358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0FAE2-C414-BC32-9599-4C409814265D}"/>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5" name="Footer Placeholder 4">
            <a:extLst>
              <a:ext uri="{FF2B5EF4-FFF2-40B4-BE49-F238E27FC236}">
                <a16:creationId xmlns:a16="http://schemas.microsoft.com/office/drawing/2014/main" id="{41ED8814-49ED-572B-BE76-E1863573FE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F8ED80-7FAD-CEF1-64F9-4B28BF26F1E1}"/>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974676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2E5B-FB87-2899-DC8C-578C436E757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63D5A4-5D3E-BBA4-CC08-FEF85D85EBB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79257F-693F-B3EC-1455-AF40D4F2A21D}"/>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5" name="Footer Placeholder 4">
            <a:extLst>
              <a:ext uri="{FF2B5EF4-FFF2-40B4-BE49-F238E27FC236}">
                <a16:creationId xmlns:a16="http://schemas.microsoft.com/office/drawing/2014/main" id="{FC72C116-1081-E08E-4A5E-8209471BD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E3E4FB-6200-B44E-7746-8DA5E2CD3276}"/>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2881553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AE28-E52D-240E-8D7D-5A3E30D132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2062A7E-77F8-6212-9CB1-86CB965025B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E2EE07-20C3-1815-D0B2-157B1BB087A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B2636C-AD78-99E5-4222-759FBDFA4DF4}"/>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6" name="Footer Placeholder 5">
            <a:extLst>
              <a:ext uri="{FF2B5EF4-FFF2-40B4-BE49-F238E27FC236}">
                <a16:creationId xmlns:a16="http://schemas.microsoft.com/office/drawing/2014/main" id="{F6F2B442-626A-5E55-5D28-0992D4DA9F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2BA477-1197-01A0-587E-79C6FC292242}"/>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4165474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B005-0291-434E-F327-6538A80A0D9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D1B6588-0F74-7636-9DCB-284D9CCB84B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B95A1E-505D-3D36-944B-6B586597607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89F106-665F-213C-814E-06A85EDBCF8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ADEB00-CDDF-D3F4-0630-575A13D852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2B0220-1229-3D30-5522-AB02E350E629}"/>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8" name="Footer Placeholder 7">
            <a:extLst>
              <a:ext uri="{FF2B5EF4-FFF2-40B4-BE49-F238E27FC236}">
                <a16:creationId xmlns:a16="http://schemas.microsoft.com/office/drawing/2014/main" id="{6569C7C8-F2ED-4C72-B913-AA0D3784A4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F4B043-8AE3-9DA4-B6DB-E01D1DD232D6}"/>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73034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81E1-DA21-4A49-F4F3-514F785A4F1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101B3E5-83B2-6299-C505-AB13BADA4104}"/>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4" name="Footer Placeholder 3">
            <a:extLst>
              <a:ext uri="{FF2B5EF4-FFF2-40B4-BE49-F238E27FC236}">
                <a16:creationId xmlns:a16="http://schemas.microsoft.com/office/drawing/2014/main" id="{440EB139-CC0D-B0AF-5110-8DC34AC2DF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0249F0D-3C24-7462-595D-D4BB1198177B}"/>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2371840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64634-3299-3D1E-5995-482065FFA45C}"/>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3" name="Footer Placeholder 2">
            <a:extLst>
              <a:ext uri="{FF2B5EF4-FFF2-40B4-BE49-F238E27FC236}">
                <a16:creationId xmlns:a16="http://schemas.microsoft.com/office/drawing/2014/main" id="{3F902ABD-0F09-1A8F-6578-0BF83D9461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982058F-504E-DF56-429B-C5E95E008814}"/>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299081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590898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39C8A-0C5E-DCF2-87C0-ECF504E463D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1DD95C-7953-977B-43CD-7D12188C4B1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4042AE-266D-3C55-2E9F-15C76766D60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69B731-5EFB-F3CD-9B48-DBFCB733DF6C}"/>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6" name="Footer Placeholder 5">
            <a:extLst>
              <a:ext uri="{FF2B5EF4-FFF2-40B4-BE49-F238E27FC236}">
                <a16:creationId xmlns:a16="http://schemas.microsoft.com/office/drawing/2014/main" id="{BA6B066D-FD01-1E3E-E15E-7662166FF0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8103CD-03E5-4A7A-2571-FDEAF4DF97CD}"/>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3103024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F31D-D3C2-C0A4-5A55-AC4253B297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41CE94-3EBD-DA09-C2AC-8A6EA17A59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ED5FC2-B70A-97E0-0B85-55B491D280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F256EC-12F0-C611-B92A-19FB66CCE0CE}"/>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6" name="Footer Placeholder 5">
            <a:extLst>
              <a:ext uri="{FF2B5EF4-FFF2-40B4-BE49-F238E27FC236}">
                <a16:creationId xmlns:a16="http://schemas.microsoft.com/office/drawing/2014/main" id="{A843C479-479C-A33D-9E7A-83C1D245B3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F40189-B42C-B538-941F-D7F0526F4115}"/>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3818825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B4E3-D225-D33A-C738-4F75E84ED7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799EE8-2E77-1CE4-CB7F-92C2E455EB0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2448E-742A-C27D-DFB4-958CE7513DC3}"/>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5" name="Footer Placeholder 4">
            <a:extLst>
              <a:ext uri="{FF2B5EF4-FFF2-40B4-BE49-F238E27FC236}">
                <a16:creationId xmlns:a16="http://schemas.microsoft.com/office/drawing/2014/main" id="{8A1773B0-7F08-B267-AC0B-5F923A040F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602E86-4A05-1848-5D47-ED4A733F2F0F}"/>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3498782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ED281-5CE5-C8F8-8C6B-96F1010DEE9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3894BD-00E4-5214-D418-900D9BDF7AE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CB634-12DC-5183-AD74-008143FD19BE}"/>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5" name="Footer Placeholder 4">
            <a:extLst>
              <a:ext uri="{FF2B5EF4-FFF2-40B4-BE49-F238E27FC236}">
                <a16:creationId xmlns:a16="http://schemas.microsoft.com/office/drawing/2014/main" id="{30A58A29-B047-C1B1-6A8F-E280982928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439461-C9E3-67B2-3159-4161ED139D9D}"/>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26688523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9FF9A-EBB0-CC70-22BB-ED07FCC69CA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E80801-2281-BC0F-041C-935C5D0D42F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0A8DDF-0E1C-7A10-2776-9835FF217431}"/>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5" name="Footer Placeholder 4">
            <a:extLst>
              <a:ext uri="{FF2B5EF4-FFF2-40B4-BE49-F238E27FC236}">
                <a16:creationId xmlns:a16="http://schemas.microsoft.com/office/drawing/2014/main" id="{7F5DFE92-381E-581A-3D54-82D4F563B6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6A86FF3-F0C5-6999-2681-45DA93E725C3}"/>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4244945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EC8C-5600-9F9A-4A0E-6000437282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352AC9-EC02-8D3C-DA42-83BD7CDD358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0FAE2-C414-BC32-9599-4C409814265D}"/>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5" name="Footer Placeholder 4">
            <a:extLst>
              <a:ext uri="{FF2B5EF4-FFF2-40B4-BE49-F238E27FC236}">
                <a16:creationId xmlns:a16="http://schemas.microsoft.com/office/drawing/2014/main" id="{41ED8814-49ED-572B-BE76-E1863573FE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F8ED80-7FAD-CEF1-64F9-4B28BF26F1E1}"/>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2289813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2E5B-FB87-2899-DC8C-578C436E757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63D5A4-5D3E-BBA4-CC08-FEF85D85EBB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79257F-693F-B3EC-1455-AF40D4F2A21D}"/>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5" name="Footer Placeholder 4">
            <a:extLst>
              <a:ext uri="{FF2B5EF4-FFF2-40B4-BE49-F238E27FC236}">
                <a16:creationId xmlns:a16="http://schemas.microsoft.com/office/drawing/2014/main" id="{FC72C116-1081-E08E-4A5E-8209471BD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E3E4FB-6200-B44E-7746-8DA5E2CD3276}"/>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3229325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AE28-E52D-240E-8D7D-5A3E30D132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2062A7E-77F8-6212-9CB1-86CB965025B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E2EE07-20C3-1815-D0B2-157B1BB087A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B2636C-AD78-99E5-4222-759FBDFA4DF4}"/>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6" name="Footer Placeholder 5">
            <a:extLst>
              <a:ext uri="{FF2B5EF4-FFF2-40B4-BE49-F238E27FC236}">
                <a16:creationId xmlns:a16="http://schemas.microsoft.com/office/drawing/2014/main" id="{F6F2B442-626A-5E55-5D28-0992D4DA9F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2BA477-1197-01A0-587E-79C6FC292242}"/>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3153442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B005-0291-434E-F327-6538A80A0D9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D1B6588-0F74-7636-9DCB-284D9CCB84B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B95A1E-505D-3D36-944B-6B586597607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89F106-665F-213C-814E-06A85EDBCF8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ADEB00-CDDF-D3F4-0630-575A13D852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2B0220-1229-3D30-5522-AB02E350E629}"/>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8" name="Footer Placeholder 7">
            <a:extLst>
              <a:ext uri="{FF2B5EF4-FFF2-40B4-BE49-F238E27FC236}">
                <a16:creationId xmlns:a16="http://schemas.microsoft.com/office/drawing/2014/main" id="{6569C7C8-F2ED-4C72-B913-AA0D3784A4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F4B043-8AE3-9DA4-B6DB-E01D1DD232D6}"/>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641639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81E1-DA21-4A49-F4F3-514F785A4F1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101B3E5-83B2-6299-C505-AB13BADA4104}"/>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4" name="Footer Placeholder 3">
            <a:extLst>
              <a:ext uri="{FF2B5EF4-FFF2-40B4-BE49-F238E27FC236}">
                <a16:creationId xmlns:a16="http://schemas.microsoft.com/office/drawing/2014/main" id="{440EB139-CC0D-B0AF-5110-8DC34AC2DF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0249F0D-3C24-7462-595D-D4BB1198177B}"/>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166980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2423272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64634-3299-3D1E-5995-482065FFA45C}"/>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3" name="Footer Placeholder 2">
            <a:extLst>
              <a:ext uri="{FF2B5EF4-FFF2-40B4-BE49-F238E27FC236}">
                <a16:creationId xmlns:a16="http://schemas.microsoft.com/office/drawing/2014/main" id="{3F902ABD-0F09-1A8F-6578-0BF83D9461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982058F-504E-DF56-429B-C5E95E008814}"/>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1838987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39C8A-0C5E-DCF2-87C0-ECF504E463D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1DD95C-7953-977B-43CD-7D12188C4B1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4042AE-266D-3C55-2E9F-15C76766D60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69B731-5EFB-F3CD-9B48-DBFCB733DF6C}"/>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6" name="Footer Placeholder 5">
            <a:extLst>
              <a:ext uri="{FF2B5EF4-FFF2-40B4-BE49-F238E27FC236}">
                <a16:creationId xmlns:a16="http://schemas.microsoft.com/office/drawing/2014/main" id="{BA6B066D-FD01-1E3E-E15E-7662166FF0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8103CD-03E5-4A7A-2571-FDEAF4DF97CD}"/>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10932478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F31D-D3C2-C0A4-5A55-AC4253B297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41CE94-3EBD-DA09-C2AC-8A6EA17A59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ED5FC2-B70A-97E0-0B85-55B491D280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F256EC-12F0-C611-B92A-19FB66CCE0CE}"/>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6" name="Footer Placeholder 5">
            <a:extLst>
              <a:ext uri="{FF2B5EF4-FFF2-40B4-BE49-F238E27FC236}">
                <a16:creationId xmlns:a16="http://schemas.microsoft.com/office/drawing/2014/main" id="{A843C479-479C-A33D-9E7A-83C1D245B3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F40189-B42C-B538-941F-D7F0526F4115}"/>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2087947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B4E3-D225-D33A-C738-4F75E84ED7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799EE8-2E77-1CE4-CB7F-92C2E455EB0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2448E-742A-C27D-DFB4-958CE7513DC3}"/>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5" name="Footer Placeholder 4">
            <a:extLst>
              <a:ext uri="{FF2B5EF4-FFF2-40B4-BE49-F238E27FC236}">
                <a16:creationId xmlns:a16="http://schemas.microsoft.com/office/drawing/2014/main" id="{8A1773B0-7F08-B267-AC0B-5F923A040F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602E86-4A05-1848-5D47-ED4A733F2F0F}"/>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4226711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ED281-5CE5-C8F8-8C6B-96F1010DEE9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3894BD-00E4-5214-D418-900D9BDF7AE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CB634-12DC-5183-AD74-008143FD19BE}"/>
              </a:ext>
            </a:extLst>
          </p:cNvPr>
          <p:cNvSpPr>
            <a:spLocks noGrp="1"/>
          </p:cNvSpPr>
          <p:nvPr>
            <p:ph type="dt" sz="half" idx="10"/>
          </p:nvPr>
        </p:nvSpPr>
        <p:spPr>
          <a:xfrm>
            <a:off x="838200" y="6356350"/>
            <a:ext cx="2743200" cy="365125"/>
          </a:xfrm>
          <a:prstGeom prst="rect">
            <a:avLst/>
          </a:prstGeom>
        </p:spPr>
        <p:txBody>
          <a:bodyPr/>
          <a:lstStyle/>
          <a:p>
            <a:fld id="{F5A0AD3F-E348-4FC8-90C2-FDD52E0EAC8C}" type="datetimeFigureOut">
              <a:rPr lang="en-US" smtClean="0"/>
              <a:t>12/4/2025</a:t>
            </a:fld>
            <a:endParaRPr lang="en-US"/>
          </a:p>
        </p:txBody>
      </p:sp>
      <p:sp>
        <p:nvSpPr>
          <p:cNvPr id="5" name="Footer Placeholder 4">
            <a:extLst>
              <a:ext uri="{FF2B5EF4-FFF2-40B4-BE49-F238E27FC236}">
                <a16:creationId xmlns:a16="http://schemas.microsoft.com/office/drawing/2014/main" id="{30A58A29-B047-C1B1-6A8F-E280982928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439461-C9E3-67B2-3159-4161ED139D9D}"/>
              </a:ext>
            </a:extLst>
          </p:cNvPr>
          <p:cNvSpPr>
            <a:spLocks noGrp="1"/>
          </p:cNvSpPr>
          <p:nvPr>
            <p:ph type="sldNum" sz="quarter" idx="12"/>
          </p:nvPr>
        </p:nvSpPr>
        <p:spPr>
          <a:xfrm>
            <a:off x="8610600" y="6356350"/>
            <a:ext cx="2743200" cy="365125"/>
          </a:xfrm>
          <a:prstGeom prst="rect">
            <a:avLst/>
          </a:prstGeom>
        </p:spPr>
        <p:txBody>
          <a:bodyPr/>
          <a:lstStyle/>
          <a:p>
            <a:fld id="{C5453589-D237-46D5-A9F2-9C82B5D230AF}" type="slidenum">
              <a:rPr lang="en-US" smtClean="0"/>
              <a:t>‹#›</a:t>
            </a:fld>
            <a:endParaRPr lang="en-US"/>
          </a:p>
        </p:txBody>
      </p:sp>
    </p:spTree>
    <p:extLst>
      <p:ext uri="{BB962C8B-B14F-4D97-AF65-F5344CB8AC3E}">
        <p14:creationId xmlns:p14="http://schemas.microsoft.com/office/powerpoint/2010/main" val="352770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8" name="Footer Placeholder 7"/>
          <p:cNvSpPr>
            <a:spLocks noGrp="1"/>
          </p:cNvSpPr>
          <p:nvPr>
            <p:ph type="ftr" sz="quarter" idx="11"/>
          </p:nvPr>
        </p:nvSpPr>
        <p:spPr>
          <a:xfrm>
            <a:off x="4165601"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021176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2750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404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2541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12/4/2025</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0802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A810F0-14E9-C1B0-173C-16EE0133BF2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sp>
        <p:nvSpPr>
          <p:cNvPr id="8" name="Rectangle: Rounded Corners 7">
            <a:extLst>
              <a:ext uri="{FF2B5EF4-FFF2-40B4-BE49-F238E27FC236}">
                <a16:creationId xmlns:a16="http://schemas.microsoft.com/office/drawing/2014/main" id="{413759CC-EF3F-D484-3196-1358A07A9F72}"/>
              </a:ext>
            </a:extLst>
          </p:cNvPr>
          <p:cNvSpPr/>
          <p:nvPr userDrawn="1"/>
        </p:nvSpPr>
        <p:spPr>
          <a:xfrm>
            <a:off x="464695" y="242740"/>
            <a:ext cx="11181144" cy="637252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round pink circle with white text and a black background&#10;&#10;AI-generated content may be incorrect.">
            <a:extLst>
              <a:ext uri="{FF2B5EF4-FFF2-40B4-BE49-F238E27FC236}">
                <a16:creationId xmlns:a16="http://schemas.microsoft.com/office/drawing/2014/main" id="{8F2B6CEA-86DF-CFB9-0670-DF46CA05FCA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57648" y="0"/>
            <a:ext cx="1447800" cy="1447800"/>
          </a:xfrm>
          <a:prstGeom prst="rect">
            <a:avLst/>
          </a:prstGeom>
        </p:spPr>
      </p:pic>
    </p:spTree>
    <p:extLst>
      <p:ext uri="{BB962C8B-B14F-4D97-AF65-F5344CB8AC3E}">
        <p14:creationId xmlns:p14="http://schemas.microsoft.com/office/powerpoint/2010/main" val="18017035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F66E9E95-936B-4202-A684-3F2D5734239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928045B1-2A18-4550-A92D-BD73A657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E0AA24-3150-4F52-80BB-EA2F4A0DD5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7743A-E39B-4D23-805E-A8D0DEB81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E45B3-BC5E-4262-93F2-1B90C23BB23D}" type="datetimeFigureOut">
              <a:rPr lang="en-US" smtClean="0"/>
              <a:t>12/4/2025</a:t>
            </a:fld>
            <a:endParaRPr lang="en-US"/>
          </a:p>
        </p:txBody>
      </p:sp>
      <p:sp>
        <p:nvSpPr>
          <p:cNvPr id="5" name="Footer Placeholder 4">
            <a:extLst>
              <a:ext uri="{FF2B5EF4-FFF2-40B4-BE49-F238E27FC236}">
                <a16:creationId xmlns:a16="http://schemas.microsoft.com/office/drawing/2014/main" id="{B0B1BA9B-F13F-4C33-BCD4-2DE72873E5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598D62-9BE6-4EFA-AACD-6CC3AE4849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C9DEC-0C41-402F-91C5-1F85F8EE16DA}" type="slidenum">
              <a:rPr lang="en-US" smtClean="0"/>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2EA57092-2E17-EB75-3E3C-51BE3393189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57648" y="0"/>
            <a:ext cx="1447800" cy="1447800"/>
          </a:xfrm>
          <a:prstGeom prst="rect">
            <a:avLst/>
          </a:prstGeom>
        </p:spPr>
      </p:pic>
    </p:spTree>
    <p:extLst>
      <p:ext uri="{BB962C8B-B14F-4D97-AF65-F5344CB8AC3E}">
        <p14:creationId xmlns:p14="http://schemas.microsoft.com/office/powerpoint/2010/main" val="76188513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B0E6E865-4B90-BAC9-7062-E3E6CC44F84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57648" y="0"/>
            <a:ext cx="1447800" cy="1447800"/>
          </a:xfrm>
          <a:prstGeom prst="rect">
            <a:avLst/>
          </a:prstGeom>
        </p:spPr>
      </p:pic>
    </p:spTree>
    <p:extLst>
      <p:ext uri="{BB962C8B-B14F-4D97-AF65-F5344CB8AC3E}">
        <p14:creationId xmlns:p14="http://schemas.microsoft.com/office/powerpoint/2010/main" val="16741901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11640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4EB3-FA0F-880C-B61F-BB9C62FB8A39}"/>
              </a:ext>
            </a:extLst>
          </p:cNvPr>
          <p:cNvSpPr>
            <a:spLocks noGrp="1"/>
          </p:cNvSpPr>
          <p:nvPr>
            <p:ph type="title"/>
          </p:nvPr>
        </p:nvSpPr>
        <p:spPr/>
        <p:txBody>
          <a:bodyPr/>
          <a:lstStyle/>
          <a:p>
            <a:endParaRPr lang="en-US"/>
          </a:p>
        </p:txBody>
      </p:sp>
      <p:pic>
        <p:nvPicPr>
          <p:cNvPr id="4" name="Nội dung đoạn văn bản của bạn">
            <a:hlinkClick r:id="" action="ppaction://media"/>
            <a:extLst>
              <a:ext uri="{FF2B5EF4-FFF2-40B4-BE49-F238E27FC236}">
                <a16:creationId xmlns:a16="http://schemas.microsoft.com/office/drawing/2014/main" id="{41DF580B-5E8C-6109-5A0E-8B02ED3E292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620" y="30480"/>
            <a:ext cx="12138088" cy="6827520"/>
          </a:xfrm>
        </p:spPr>
      </p:pic>
      <p:pic>
        <p:nvPicPr>
          <p:cNvPr id="5" name="Picture 4" descr="A round pink circle with white text and a black background&#10;&#10;AI-generated content may be incorrect.">
            <a:extLst>
              <a:ext uri="{FF2B5EF4-FFF2-40B4-BE49-F238E27FC236}">
                <a16:creationId xmlns:a16="http://schemas.microsoft.com/office/drawing/2014/main" id="{1F300763-5D85-27AF-34CF-4CB0F7CB9D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7648" y="0"/>
            <a:ext cx="1447800" cy="1447800"/>
          </a:xfrm>
          <a:prstGeom prst="rect">
            <a:avLst/>
          </a:prstGeom>
        </p:spPr>
      </p:pic>
    </p:spTree>
    <p:extLst>
      <p:ext uri="{BB962C8B-B14F-4D97-AF65-F5344CB8AC3E}">
        <p14:creationId xmlns:p14="http://schemas.microsoft.com/office/powerpoint/2010/main" val="319736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228600"/>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rPr>
                <a:t>1</a:t>
              </a:r>
            </a:p>
          </p:txBody>
        </p:sp>
      </p:grpSp>
      <p:grpSp>
        <p:nvGrpSpPr>
          <p:cNvPr id="17" name="Group 16"/>
          <p:cNvGrpSpPr/>
          <p:nvPr/>
        </p:nvGrpSpPr>
        <p:grpSpPr>
          <a:xfrm>
            <a:off x="500598" y="4950081"/>
            <a:ext cx="11174569" cy="1511075"/>
            <a:chOff x="502855" y="5396315"/>
            <a:chExt cx="10340246" cy="1511075"/>
          </a:xfrm>
        </p:grpSpPr>
        <p:sp>
          <p:nvSpPr>
            <p:cNvPr id="18"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Em </a:t>
              </a:r>
              <a:r>
                <a:rPr kumimoji="0" lang="en-US" sz="4000" b="1"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yêu</a:t>
              </a:r>
              <a:r>
                <a:rPr kumimoji="0" lang="en-US" sz="4000" b="1"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4000"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sách</a:t>
              </a:r>
              <a:r>
                <a:rPr kumimoji="0" lang="en-US" sz="4000" b="1"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4000"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Nhờ</a:t>
              </a:r>
              <a:r>
                <a:rPr kumimoji="0" lang="en-US" sz="4000" b="1"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4000"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có</a:t>
              </a:r>
              <a:r>
                <a:rPr kumimoji="0" lang="en-US" sz="4000" b="1"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4000"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sách</a:t>
              </a:r>
              <a:r>
                <a:rPr kumimoji="0" lang="en-US" sz="4000" b="1"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4000"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em</a:t>
              </a:r>
              <a:r>
                <a:rPr kumimoji="0" lang="en-US" sz="4000" b="1"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4000"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b</a:t>
              </a:r>
              <a:r>
                <a:rPr kumimoji="0" lang="en-US" sz="4000" b="1"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iêt</a:t>
              </a:r>
              <a:r>
                <a:rPr kumimoji="0" lang="en-US" sz="4000" b="1"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4000"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nh</a:t>
              </a:r>
              <a:r>
                <a:rPr kumimoji="0" lang="en-US" sz="4000" b="1"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iêu</a:t>
              </a:r>
              <a:r>
                <a:rPr kumimoji="0" lang="en-US" sz="40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 </a:t>
              </a:r>
              <a:r>
                <a:rPr kumimoji="0" lang="en-US" sz="4000"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đ</a:t>
              </a:r>
              <a:r>
                <a:rPr kumimoji="0" lang="en-US" sz="4000" b="1"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iêu</a:t>
              </a:r>
              <a:r>
                <a:rPr kumimoji="0" lang="en-US" sz="4000" b="1"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hay.</a:t>
              </a:r>
            </a:p>
          </p:txBody>
        </p:sp>
        <p:sp>
          <p:nvSpPr>
            <p:cNvPr id="19" name="Title 1"/>
            <p:cNvSpPr txBox="1">
              <a:spLocks/>
            </p:cNvSpPr>
            <p:nvPr/>
          </p:nvSpPr>
          <p:spPr>
            <a:xfrm>
              <a:off x="6636827" y="540578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a:t>
              </a:r>
            </a:p>
          </p:txBody>
        </p:sp>
        <p:sp>
          <p:nvSpPr>
            <p:cNvPr id="21" name="Title 1"/>
            <p:cNvSpPr txBox="1">
              <a:spLocks/>
            </p:cNvSpPr>
            <p:nvPr/>
          </p:nvSpPr>
          <p:spPr>
            <a:xfrm>
              <a:off x="7669602" y="5400797"/>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a:t>
              </a:r>
            </a:p>
          </p:txBody>
        </p:sp>
        <p:sp>
          <p:nvSpPr>
            <p:cNvPr id="22" name="Title 1"/>
            <p:cNvSpPr txBox="1">
              <a:spLocks/>
            </p:cNvSpPr>
            <p:nvPr/>
          </p:nvSpPr>
          <p:spPr>
            <a:xfrm>
              <a:off x="8640162" y="5396315"/>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a:t>
              </a:r>
            </a:p>
          </p:txBody>
        </p:sp>
      </p:grpSp>
      <p:pic>
        <p:nvPicPr>
          <p:cNvPr id="8" name="Picture 7">
            <a:extLst>
              <a:ext uri="{FF2B5EF4-FFF2-40B4-BE49-F238E27FC236}">
                <a16:creationId xmlns:a16="http://schemas.microsoft.com/office/drawing/2014/main" id="{76D98037-51FE-ADA7-C817-CB97F916C485}"/>
              </a:ext>
            </a:extLst>
          </p:cNvPr>
          <p:cNvPicPr>
            <a:picLocks noChangeAspect="1"/>
          </p:cNvPicPr>
          <p:nvPr/>
        </p:nvPicPr>
        <p:blipFill>
          <a:blip r:embed="rId3"/>
          <a:stretch>
            <a:fillRect/>
          </a:stretch>
        </p:blipFill>
        <p:spPr>
          <a:xfrm>
            <a:off x="1828800" y="1219200"/>
            <a:ext cx="8915400" cy="3675482"/>
          </a:xfrm>
          <a:prstGeom prst="rect">
            <a:avLst/>
          </a:prstGeom>
        </p:spPr>
      </p:pic>
    </p:spTree>
    <p:extLst>
      <p:ext uri="{BB962C8B-B14F-4D97-AF65-F5344CB8AC3E}">
        <p14:creationId xmlns:p14="http://schemas.microsoft.com/office/powerpoint/2010/main" val="229716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3260834" y="589670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con diều</a:t>
            </a:r>
          </a:p>
        </p:txBody>
      </p:sp>
      <p:sp>
        <p:nvSpPr>
          <p:cNvPr id="20" name="Title 1"/>
          <p:cNvSpPr txBox="1">
            <a:spLocks/>
          </p:cNvSpPr>
          <p:nvPr/>
        </p:nvSpPr>
        <p:spPr>
          <a:xfrm>
            <a:off x="-304800" y="589670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nhiệt kế</a:t>
            </a:r>
          </a:p>
        </p:txBody>
      </p:sp>
      <p:sp>
        <p:nvSpPr>
          <p:cNvPr id="21" name="Title 1"/>
          <p:cNvSpPr txBox="1">
            <a:spLocks/>
          </p:cNvSpPr>
          <p:nvPr/>
        </p:nvSpPr>
        <p:spPr>
          <a:xfrm>
            <a:off x="7147034" y="589670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yêu chiều</a:t>
            </a:r>
          </a:p>
        </p:txBody>
      </p:sp>
      <p:sp>
        <p:nvSpPr>
          <p:cNvPr id="31" name="Title 1"/>
          <p:cNvSpPr txBox="1">
            <a:spLocks/>
          </p:cNvSpPr>
          <p:nvPr/>
        </p:nvSpPr>
        <p:spPr>
          <a:xfrm>
            <a:off x="1923145" y="4312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chiều</a:t>
            </a:r>
          </a:p>
        </p:txBody>
      </p:sp>
      <p:sp>
        <p:nvSpPr>
          <p:cNvPr id="32" name="Title 1"/>
          <p:cNvSpPr txBox="1">
            <a:spLocks/>
          </p:cNvSpPr>
          <p:nvPr/>
        </p:nvSpPr>
        <p:spPr>
          <a:xfrm>
            <a:off x="4944617" y="4334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diễu</a:t>
            </a:r>
          </a:p>
        </p:txBody>
      </p:sp>
      <p:sp>
        <p:nvSpPr>
          <p:cNvPr id="33" name="Title 1"/>
          <p:cNvSpPr txBox="1">
            <a:spLocks/>
          </p:cNvSpPr>
          <p:nvPr/>
        </p:nvSpPr>
        <p:spPr>
          <a:xfrm>
            <a:off x="7913086" y="4330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kiểu</a:t>
            </a:r>
          </a:p>
        </p:txBody>
      </p:sp>
      <p:sp>
        <p:nvSpPr>
          <p:cNvPr id="34" name="Title 1"/>
          <p:cNvSpPr txBox="1">
            <a:spLocks/>
          </p:cNvSpPr>
          <p:nvPr/>
        </p:nvSpPr>
        <p:spPr>
          <a:xfrm>
            <a:off x="1905001" y="5074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yêu</a:t>
            </a:r>
          </a:p>
        </p:txBody>
      </p:sp>
      <p:sp>
        <p:nvSpPr>
          <p:cNvPr id="35" name="Title 1"/>
          <p:cNvSpPr txBox="1">
            <a:spLocks/>
          </p:cNvSpPr>
          <p:nvPr/>
        </p:nvSpPr>
        <p:spPr>
          <a:xfrm>
            <a:off x="4926473" y="5096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yếu</a:t>
            </a:r>
          </a:p>
        </p:txBody>
      </p:sp>
      <p:sp>
        <p:nvSpPr>
          <p:cNvPr id="36" name="Title 1"/>
          <p:cNvSpPr txBox="1">
            <a:spLocks/>
          </p:cNvSpPr>
          <p:nvPr/>
        </p:nvSpPr>
        <p:spPr>
          <a:xfrm>
            <a:off x="7894942" y="5092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yểu</a:t>
            </a:r>
          </a:p>
        </p:txBody>
      </p:sp>
      <p:sp>
        <p:nvSpPr>
          <p:cNvPr id="37" name="Title 1"/>
          <p:cNvSpPr txBox="1">
            <a:spLocks/>
          </p:cNvSpPr>
          <p:nvPr/>
        </p:nvSpPr>
        <p:spPr>
          <a:xfrm>
            <a:off x="1923145" y="34745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chiết</a:t>
            </a:r>
          </a:p>
        </p:txBody>
      </p:sp>
      <p:sp>
        <p:nvSpPr>
          <p:cNvPr id="38" name="Title 1"/>
          <p:cNvSpPr txBox="1">
            <a:spLocks/>
          </p:cNvSpPr>
          <p:nvPr/>
        </p:nvSpPr>
        <p:spPr>
          <a:xfrm>
            <a:off x="4944617" y="34960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viết</a:t>
            </a:r>
          </a:p>
        </p:txBody>
      </p:sp>
      <p:sp>
        <p:nvSpPr>
          <p:cNvPr id="39" name="Title 1"/>
          <p:cNvSpPr txBox="1">
            <a:spLocks/>
          </p:cNvSpPr>
          <p:nvPr/>
        </p:nvSpPr>
        <p:spPr>
          <a:xfrm>
            <a:off x="7913086" y="34922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việt</a:t>
            </a:r>
          </a:p>
        </p:txBody>
      </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498" y="-111670"/>
            <a:ext cx="5321665" cy="369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178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03" t="23707" r="28631" b="27802"/>
          <a:stretch/>
        </p:blipFill>
        <p:spPr bwMode="auto">
          <a:xfrm>
            <a:off x="1143001" y="651395"/>
            <a:ext cx="9673789" cy="571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719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73" t="3540" b="63908"/>
          <a:stretch/>
        </p:blipFill>
        <p:spPr>
          <a:xfrm>
            <a:off x="1445171" y="-246740"/>
            <a:ext cx="7863253" cy="3781078"/>
          </a:xfrm>
          <a:prstGeom prst="rect">
            <a:avLst/>
          </a:prstGeom>
        </p:spPr>
      </p:pic>
      <p:grpSp>
        <p:nvGrpSpPr>
          <p:cNvPr id="7" name="Group 6"/>
          <p:cNvGrpSpPr/>
          <p:nvPr/>
        </p:nvGrpSpPr>
        <p:grpSpPr>
          <a:xfrm>
            <a:off x="230477" y="203423"/>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62732" y="39624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cxnSp>
        <p:nvCxnSpPr>
          <p:cNvPr id="32" name="Straight Connector 31"/>
          <p:cNvCxnSpPr/>
          <p:nvPr/>
        </p:nvCxnSpPr>
        <p:spPr>
          <a:xfrm>
            <a:off x="8644287" y="4093442"/>
            <a:ext cx="10370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733819" y="4695837"/>
            <a:ext cx="848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893093" y="4811655"/>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228766" y="3260393"/>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1</a:t>
            </a:r>
          </a:p>
        </p:txBody>
      </p:sp>
      <p:sp>
        <p:nvSpPr>
          <p:cNvPr id="13" name="Oval 12"/>
          <p:cNvSpPr/>
          <p:nvPr/>
        </p:nvSpPr>
        <p:spPr>
          <a:xfrm>
            <a:off x="10196055" y="3266007"/>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2</a:t>
            </a:r>
          </a:p>
        </p:txBody>
      </p:sp>
      <p:cxnSp>
        <p:nvCxnSpPr>
          <p:cNvPr id="14" name="Straight Connector 13"/>
          <p:cNvCxnSpPr/>
          <p:nvPr/>
        </p:nvCxnSpPr>
        <p:spPr>
          <a:xfrm flipH="1">
            <a:off x="9861333" y="3555360"/>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198068" y="5967809"/>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973100" y="4656466"/>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3</a:t>
            </a:r>
          </a:p>
        </p:txBody>
      </p:sp>
      <p:cxnSp>
        <p:nvCxnSpPr>
          <p:cNvPr id="17" name="Straight Connector 16"/>
          <p:cNvCxnSpPr/>
          <p:nvPr/>
        </p:nvCxnSpPr>
        <p:spPr>
          <a:xfrm>
            <a:off x="4232409" y="5323288"/>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806852" y="5918025"/>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99469" y="6540904"/>
            <a:ext cx="811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48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65794"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cxnSp>
        <p:nvCxnSpPr>
          <p:cNvPr id="47" name="Straight Connector 46"/>
          <p:cNvCxnSpPr/>
          <p:nvPr/>
        </p:nvCxnSpPr>
        <p:spPr>
          <a:xfrm>
            <a:off x="7162800" y="1143000"/>
            <a:ext cx="358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97818"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Bố và hai anh em Nam làm gì?</a:t>
            </a:r>
          </a:p>
        </p:txBody>
      </p:sp>
      <p:sp>
        <p:nvSpPr>
          <p:cNvPr id="16" name="Rounded Rectangle 15"/>
          <p:cNvSpPr/>
          <p:nvPr/>
        </p:nvSpPr>
        <p:spPr>
          <a:xfrm>
            <a:off x="497818"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Nam cần làm gì để diều có thể bay cao?</a:t>
            </a:r>
          </a:p>
        </p:txBody>
      </p:sp>
      <p:cxnSp>
        <p:nvCxnSpPr>
          <p:cNvPr id="24" name="Straight Connector 23"/>
          <p:cNvCxnSpPr/>
          <p:nvPr/>
        </p:nvCxnSpPr>
        <p:spPr>
          <a:xfrm>
            <a:off x="6553200" y="1905000"/>
            <a:ext cx="52189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0446" y="2649234"/>
            <a:ext cx="5900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497818"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Những cánh diều có đặc điểm gì thu hút hai anh em Nam?</a:t>
            </a:r>
          </a:p>
        </p:txBody>
      </p:sp>
      <p:cxnSp>
        <p:nvCxnSpPr>
          <p:cNvPr id="28" name="Straight Connector 27"/>
          <p:cNvCxnSpPr/>
          <p:nvPr/>
        </p:nvCxnSpPr>
        <p:spPr>
          <a:xfrm>
            <a:off x="1828800" y="4117430"/>
            <a:ext cx="99433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000" y="4874170"/>
            <a:ext cx="6781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0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9"/>
                                        </p:tgtEl>
                                      </p:cBhvr>
                                    </p:animEffect>
                                    <p:set>
                                      <p:cBhvr>
                                        <p:cTn id="5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62732"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575" y="0"/>
            <a:ext cx="8835830" cy="486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39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477" y="203423"/>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2665775" y="943706"/>
            <a:ext cx="692727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a:ln>
                  <a:noFill/>
                </a:ln>
                <a:solidFill>
                  <a:prstClr val="black"/>
                </a:solidFill>
                <a:effectLst/>
                <a:uLnTx/>
                <a:uFillTx/>
                <a:latin typeface="Arial-Rounded" pitchFamily="34" charset="0"/>
                <a:ea typeface="Arial-Rounded" pitchFamily="34" charset="0"/>
                <a:cs typeface="Arial-Rounded" pitchFamily="34" charset="0"/>
              </a:rPr>
              <a:t>Thế giới trên bầu trời</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06" t="57643" r="706" b="58"/>
          <a:stretch/>
        </p:blipFill>
        <p:spPr>
          <a:xfrm>
            <a:off x="2438400" y="1898772"/>
            <a:ext cx="7307047" cy="4672303"/>
          </a:xfrm>
          <a:prstGeom prst="rect">
            <a:avLst/>
          </a:prstGeom>
        </p:spPr>
      </p:pic>
    </p:spTree>
    <p:extLst>
      <p:ext uri="{BB962C8B-B14F-4D97-AF65-F5344CB8AC3E}">
        <p14:creationId xmlns:p14="http://schemas.microsoft.com/office/powerpoint/2010/main" val="4056827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c 10">
            <a:extLst>
              <a:ext uri="{FF2B5EF4-FFF2-40B4-BE49-F238E27FC236}">
                <a16:creationId xmlns:a16="http://schemas.microsoft.com/office/drawing/2014/main" id="{BA2CD5AE-374C-197E-CCB2-965739F53EC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7134" y="3574221"/>
            <a:ext cx="2642811" cy="2824414"/>
          </a:xfrm>
          <a:prstGeom prst="rect">
            <a:avLst/>
          </a:prstGeom>
        </p:spPr>
      </p:pic>
      <p:pic>
        <p:nvPicPr>
          <p:cNvPr id="4" name="Picture 3" descr="A green and red text on a black background&#10;&#10;AI-generated content may be incorrect.">
            <a:extLst>
              <a:ext uri="{FF2B5EF4-FFF2-40B4-BE49-F238E27FC236}">
                <a16:creationId xmlns:a16="http://schemas.microsoft.com/office/drawing/2014/main" id="{135EF34C-E4A0-F946-3872-98E38D8762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609600"/>
            <a:ext cx="7193903" cy="5791702"/>
          </a:xfrm>
          <a:prstGeom prst="rect">
            <a:avLst/>
          </a:prstGeom>
        </p:spPr>
      </p:pic>
    </p:spTree>
    <p:extLst>
      <p:ext uri="{BB962C8B-B14F-4D97-AF65-F5344CB8AC3E}">
        <p14:creationId xmlns:p14="http://schemas.microsoft.com/office/powerpoint/2010/main" val="34461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TotalTime>
  <Words>88</Words>
  <Application>Microsoft Office PowerPoint</Application>
  <PresentationFormat>Widescreen</PresentationFormat>
  <Paragraphs>37</Paragraphs>
  <Slides>9</Slides>
  <Notes>4</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Arial</vt:lpstr>
      <vt:lpstr>Arial Rounded MT Bold</vt:lpstr>
      <vt:lpstr>Arial-Rounded</vt:lpstr>
      <vt:lpstr>Calibri</vt:lpstr>
      <vt:lpstr>Calibri Light</vt:lpstr>
      <vt:lpstr>Office Theme</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79</cp:revision>
  <dcterms:created xsi:type="dcterms:W3CDTF">2020-11-09T02:46:51Z</dcterms:created>
  <dcterms:modified xsi:type="dcterms:W3CDTF">2025-12-04T05:13:47Z</dcterms:modified>
</cp:coreProperties>
</file>