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 id="2147483707" r:id="rId3"/>
    <p:sldMasterId id="2147483758" r:id="rId4"/>
    <p:sldMasterId id="2147483770" r:id="rId5"/>
    <p:sldMasterId id="2147483775" r:id="rId6"/>
    <p:sldMasterId id="2147483787" r:id="rId7"/>
  </p:sldMasterIdLst>
  <p:notesMasterIdLst>
    <p:notesMasterId r:id="rId18"/>
  </p:notesMasterIdLst>
  <p:sldIdLst>
    <p:sldId id="316" r:id="rId8"/>
    <p:sldId id="281" r:id="rId9"/>
    <p:sldId id="259" r:id="rId10"/>
    <p:sldId id="372" r:id="rId11"/>
    <p:sldId id="421" r:id="rId12"/>
    <p:sldId id="314" r:id="rId13"/>
    <p:sldId id="399" r:id="rId14"/>
    <p:sldId id="339" r:id="rId15"/>
    <p:sldId id="274" r:id="rId16"/>
    <p:sldId id="318"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85B"/>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9E8F0F-C24E-4748-A51E-C3CF97869979}" type="datetimeFigureOut">
              <a:rPr lang="vi-VN" smtClean="0"/>
              <a:t>04/12/2025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608FE-B018-458F-9639-89AA667A58B5}" type="slidenum">
              <a:rPr lang="vi-VN" smtClean="0"/>
              <a:t>‹#›</a:t>
            </a:fld>
            <a:endParaRPr lang="vi-VN"/>
          </a:p>
        </p:txBody>
      </p:sp>
    </p:spTree>
    <p:extLst>
      <p:ext uri="{BB962C8B-B14F-4D97-AF65-F5344CB8AC3E}">
        <p14:creationId xmlns:p14="http://schemas.microsoft.com/office/powerpoint/2010/main" val="30586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45983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33302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982682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9180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866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579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292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2320335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842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2E67B263-79B0-68C9-F7C6-43E04A8C7D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0"/>
            <a:ext cx="1542753" cy="1542753"/>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083F5899-8152-4277-53D0-CD2DCAD0A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1600" y="7391400"/>
            <a:ext cx="1542753" cy="1542753"/>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CB913FF6-76CF-27FB-9A77-DD4A69BB93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7800" y="-2286000"/>
            <a:ext cx="1542753" cy="1542753"/>
          </a:xfrm>
          <a:prstGeom prst="rect">
            <a:avLst/>
          </a:prstGeom>
        </p:spPr>
      </p:pic>
    </p:spTree>
    <p:extLst>
      <p:ext uri="{BB962C8B-B14F-4D97-AF65-F5344CB8AC3E}">
        <p14:creationId xmlns:p14="http://schemas.microsoft.com/office/powerpoint/2010/main" val="244745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26788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63002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73784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84058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572314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479925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33061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50226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15907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6744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87179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617372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1847-4B24-4C57-B37E-953F81D2F8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0F5158-9842-4530-B92C-26165D0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68D2DC-F4C1-4D75-BB06-C1790C87EFDD}"/>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9C817004-AEBD-4D85-BD0C-CC54CA43B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5FD0-BEAA-46C6-8C35-FB1C3978F8C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847869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BB76-147B-4581-A957-CBB20BFF7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C00D9-27DF-4652-A0B9-F1145E582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30E8F-A650-4164-9E5D-96987E07C722}"/>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9112CA76-3BFE-439A-B413-AD894B3C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30FF1-3569-4956-BD4C-2EF7421E9E0B}"/>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432783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28D0-22C9-42B2-AF7D-E0554B88F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E2722-197D-4ABC-B1FF-05E4262BE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CF5EA-10E8-492C-A6CC-75FCDD9ACB48}"/>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AE3CD99E-3437-4A42-A90B-525817471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99437-E93E-4BFF-B966-51A40DB2D70D}"/>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259063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8683-EAD3-4942-88E3-5F11C4044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3EBA5-5DF5-4113-A625-4C6300DA8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F75F3-A183-44F3-BC09-CD27A2B9C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489273-CE84-481C-ABA3-5BC66D6064CD}"/>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6" name="Footer Placeholder 5">
            <a:extLst>
              <a:ext uri="{FF2B5EF4-FFF2-40B4-BE49-F238E27FC236}">
                <a16:creationId xmlns:a16="http://schemas.microsoft.com/office/drawing/2014/main" id="{0ADDDDA9-BB73-434D-A214-83BAB2A3D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C88AF-682A-4310-A921-ACAD1E0C66D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2053608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4615-E5FE-4C91-A883-D4FAA7015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90CC4-87EB-478F-8609-AD0FF381C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04BA0-6E07-4DFB-9D17-5D6BFC7BD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F23F1F-55BE-45DB-97D4-B86539AE1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2E6B2-E8F4-413C-8236-47BD09909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D0521-D250-4E86-B400-C0404D6B7A9D}"/>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8" name="Footer Placeholder 7">
            <a:extLst>
              <a:ext uri="{FF2B5EF4-FFF2-40B4-BE49-F238E27FC236}">
                <a16:creationId xmlns:a16="http://schemas.microsoft.com/office/drawing/2014/main" id="{F79BDDC0-89AB-4DD8-905C-30C059818C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245C0E-48DD-48D7-B1B4-C1C40262927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693752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A2C-279A-4E0A-9535-56CFA9069A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EA9DD3-9B31-4607-802C-2F1650025661}"/>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4" name="Footer Placeholder 3">
            <a:extLst>
              <a:ext uri="{FF2B5EF4-FFF2-40B4-BE49-F238E27FC236}">
                <a16:creationId xmlns:a16="http://schemas.microsoft.com/office/drawing/2014/main" id="{0A484452-644B-4700-9F6E-980A195304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98DB1-9A5C-44D2-AE2D-3A3046F9F9B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659299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2B6F4-63EE-4E8D-9ED5-30A4D202DBE7}"/>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3" name="Footer Placeholder 2">
            <a:extLst>
              <a:ext uri="{FF2B5EF4-FFF2-40B4-BE49-F238E27FC236}">
                <a16:creationId xmlns:a16="http://schemas.microsoft.com/office/drawing/2014/main" id="{405F51AC-00EA-4027-AF50-9106F1463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2204C-1D2A-4996-B559-2F9A144E843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842586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F18B-17C8-4A9D-8AF9-692107C0B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BD162-242E-4E22-B706-D47C6248C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F3AA3-BA9B-4A79-A4B8-7E224A3F0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75729-6A69-4555-8207-65FE70E0D226}"/>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6" name="Footer Placeholder 5">
            <a:extLst>
              <a:ext uri="{FF2B5EF4-FFF2-40B4-BE49-F238E27FC236}">
                <a16:creationId xmlns:a16="http://schemas.microsoft.com/office/drawing/2014/main" id="{946D097F-95EE-46A5-8F6A-1308E7E90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A7C0E-F815-41C2-A426-2D29DF560CB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2789080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4CD6-CCB7-4221-B057-8AC578C9D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2FA31-4227-4896-9E52-76353AF4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2C8BD1-F7B0-4410-A283-95BEEB7B6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B5DED-459F-4270-AFE4-8C4F52381BC1}"/>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6" name="Footer Placeholder 5">
            <a:extLst>
              <a:ext uri="{FF2B5EF4-FFF2-40B4-BE49-F238E27FC236}">
                <a16:creationId xmlns:a16="http://schemas.microsoft.com/office/drawing/2014/main" id="{1D8BA7E3-1999-4CBC-9867-5273FA1C7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8DD34-D43A-43E3-9EEE-0BC12F880538}"/>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749932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7FFF-6C9A-4FB3-9CC5-9A972E452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F0E65-46D5-40EB-B273-71E50D95B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44197-143C-4CF8-BF0D-CBDDBDC86021}"/>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3ABA56C9-8F88-42C7-AD4A-8AF4D6898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4C88C-F954-4843-AC31-FD5F5C1871A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66117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405704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701DF-1762-4A38-95FD-00B2E5743B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469FB7-6AED-471D-A4C3-876CC8EFB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D530-BB0B-4324-BF26-C483BCAA8B5B}"/>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11141F54-8182-4FF3-A1B0-92475D0A9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C6837-EB23-4904-9432-403D1E6FCA3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4201512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493461"/>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6657199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515711"/>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4526-AB47-4C7E-FD78-D48892ED8EB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B5399C-3F0B-07D2-2747-478B1551AB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D5848F-D25E-1DCE-7FCF-7F7DBDFCADE8}"/>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5" name="Footer Placeholder 4">
            <a:extLst>
              <a:ext uri="{FF2B5EF4-FFF2-40B4-BE49-F238E27FC236}">
                <a16:creationId xmlns:a16="http://schemas.microsoft.com/office/drawing/2014/main" id="{BD03DF59-241A-2822-8356-3E79A738F4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605A77-FEE7-5C22-C297-6FBD73AA188B}"/>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86987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26E34-CAEC-053C-B7FD-CCAB9AA77E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6FC050-7260-008C-E700-EAAC61F98F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AD060-F42E-0679-9932-769DB5011E22}"/>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5" name="Footer Placeholder 4">
            <a:extLst>
              <a:ext uri="{FF2B5EF4-FFF2-40B4-BE49-F238E27FC236}">
                <a16:creationId xmlns:a16="http://schemas.microsoft.com/office/drawing/2014/main" id="{FD23BC71-BA8D-54EC-4D2F-BD07B8F9F4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B73087-24D1-B375-A05D-7D22C9981BF1}"/>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2285729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EACC-348B-7643-3E64-CF1909C51A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FCFB57-1230-65AD-EC40-A77DCD4154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1BD12-E915-650F-029B-69DFE02672E9}"/>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5" name="Footer Placeholder 4">
            <a:extLst>
              <a:ext uri="{FF2B5EF4-FFF2-40B4-BE49-F238E27FC236}">
                <a16:creationId xmlns:a16="http://schemas.microsoft.com/office/drawing/2014/main" id="{50FB8926-2050-3C27-C9F2-600010F87A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BD613A-F99D-8B07-BEED-77AB87D0781B}"/>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230632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1B7F-B41C-C586-196F-C5F6FC384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7BB1CE-2A04-9D26-E77C-F1B9D830FE9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D0EF51-5509-6C05-3408-3FE344DE06C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95257-66E4-AC71-F88E-3E1D3F668A0E}"/>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6" name="Footer Placeholder 5">
            <a:extLst>
              <a:ext uri="{FF2B5EF4-FFF2-40B4-BE49-F238E27FC236}">
                <a16:creationId xmlns:a16="http://schemas.microsoft.com/office/drawing/2014/main" id="{4EDD8CF3-5A36-BFFE-6E14-F87EDF7C45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960BD-AA1B-D967-BD3E-D5C6C07D3F57}"/>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522699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2408-A5DE-39EA-6B59-18E88FECBB4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ECDF101-4308-974D-FDF2-2ED3AA348A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B7B0C-E059-E5C0-E57E-05654C08675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9A067-BDE3-CAB7-B049-F6FEB564CB5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A7191-EC28-BCBB-BCED-C8A39A9AB0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813714-5551-C875-7EB1-391B578A5110}"/>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8" name="Footer Placeholder 7">
            <a:extLst>
              <a:ext uri="{FF2B5EF4-FFF2-40B4-BE49-F238E27FC236}">
                <a16:creationId xmlns:a16="http://schemas.microsoft.com/office/drawing/2014/main" id="{D01F3CFF-D529-AD30-3382-068432B4F6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6B8531-CC7B-2B79-811A-91822B4B8703}"/>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134858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EFDA-5440-BF09-4AB7-0D0F5029DA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710D25B-5E27-F326-8AFE-536DBEA88EFF}"/>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4" name="Footer Placeholder 3">
            <a:extLst>
              <a:ext uri="{FF2B5EF4-FFF2-40B4-BE49-F238E27FC236}">
                <a16:creationId xmlns:a16="http://schemas.microsoft.com/office/drawing/2014/main" id="{CD8835EE-6893-5111-9926-A5EADB47AF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2FA077-3D71-683F-DF76-5D2D9DEB74DA}"/>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3732767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066443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17707-2575-6493-A3C3-CFDA5E605623}"/>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3" name="Footer Placeholder 2">
            <a:extLst>
              <a:ext uri="{FF2B5EF4-FFF2-40B4-BE49-F238E27FC236}">
                <a16:creationId xmlns:a16="http://schemas.microsoft.com/office/drawing/2014/main" id="{1739B067-692E-7E6A-DE10-0D0B07751A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8724EF4-7696-00AA-8C28-1B8677EB831D}"/>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61082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18B4-D855-84AE-A083-F2AACD9EB6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3C377-9154-1008-3B1F-E33C65F79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9D192-93A9-00F3-6421-E895B5791F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AD307-66D3-6C49-338A-F21C4A3835B8}"/>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6" name="Footer Placeholder 5">
            <a:extLst>
              <a:ext uri="{FF2B5EF4-FFF2-40B4-BE49-F238E27FC236}">
                <a16:creationId xmlns:a16="http://schemas.microsoft.com/office/drawing/2014/main" id="{E65BFC18-5610-B3CB-DC7E-3D35CA521B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DB4676-826D-C8ED-7A61-B4741884BC3B}"/>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294065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FC6B-8AA6-98FF-4BA9-BCFBD92420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A64B3-4F5C-BCF3-2823-4B4337A6D6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7E76A-15AE-E893-3902-77FD3330D4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0FDDE-78C5-7B63-39E5-CC449D3D9BE3}"/>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6" name="Footer Placeholder 5">
            <a:extLst>
              <a:ext uri="{FF2B5EF4-FFF2-40B4-BE49-F238E27FC236}">
                <a16:creationId xmlns:a16="http://schemas.microsoft.com/office/drawing/2014/main" id="{604B82A9-08C7-900A-D5F6-451E1DC216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3E0C21-545E-CD78-B2EA-C1D01EC8A895}"/>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2625514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AEF5-210F-45A8-C14E-9AC08AC730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CDBE6-9D73-A883-71A9-8D033AD0FDF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9E93E-46F1-563B-9D63-4AD187FCCF11}"/>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5" name="Footer Placeholder 4">
            <a:extLst>
              <a:ext uri="{FF2B5EF4-FFF2-40B4-BE49-F238E27FC236}">
                <a16:creationId xmlns:a16="http://schemas.microsoft.com/office/drawing/2014/main" id="{755FF5C9-BD55-EBB6-AF32-FAAE2A06F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924FE8-9083-DEA9-FC4F-9C1927E2F1DA}"/>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663236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8B8BC-ADAE-D764-D3B6-1191803059A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2A0ACD-5218-0FFD-6118-94E9672E3FF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9327A-1107-B704-FB62-D6B4105C8D91}"/>
              </a:ext>
            </a:extLst>
          </p:cNvPr>
          <p:cNvSpPr>
            <a:spLocks noGrp="1"/>
          </p:cNvSpPr>
          <p:nvPr>
            <p:ph type="dt" sz="half" idx="10"/>
          </p:nvPr>
        </p:nvSpPr>
        <p:spPr>
          <a:xfrm>
            <a:off x="838200" y="6356350"/>
            <a:ext cx="2743200" cy="365125"/>
          </a:xfrm>
          <a:prstGeom prst="rect">
            <a:avLst/>
          </a:prstGeom>
        </p:spPr>
        <p:txBody>
          <a:bodyPr/>
          <a:lstStyle/>
          <a:p>
            <a:fld id="{8CDF9E1E-4D90-4E08-BFC8-D47F362788A0}" type="datetimeFigureOut">
              <a:rPr lang="en-US" smtClean="0"/>
              <a:t>12/4/2025</a:t>
            </a:fld>
            <a:endParaRPr lang="en-US"/>
          </a:p>
        </p:txBody>
      </p:sp>
      <p:sp>
        <p:nvSpPr>
          <p:cNvPr id="5" name="Footer Placeholder 4">
            <a:extLst>
              <a:ext uri="{FF2B5EF4-FFF2-40B4-BE49-F238E27FC236}">
                <a16:creationId xmlns:a16="http://schemas.microsoft.com/office/drawing/2014/main" id="{4CEE9FBA-DC2A-11F3-78A5-E336898746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F163C1-D5CD-7A49-22F1-A855C347E2F3}"/>
              </a:ext>
            </a:extLst>
          </p:cNvPr>
          <p:cNvSpPr>
            <a:spLocks noGrp="1"/>
          </p:cNvSpPr>
          <p:nvPr>
            <p:ph type="sldNum" sz="quarter" idx="12"/>
          </p:nvPr>
        </p:nvSpPr>
        <p:spPr>
          <a:xfrm>
            <a:off x="8610600" y="6356350"/>
            <a:ext cx="2743200" cy="365125"/>
          </a:xfrm>
          <a:prstGeom prst="rect">
            <a:avLst/>
          </a:prstGeom>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143301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5363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7097473"/>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04/12/2025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2993203"/>
      </p:ext>
    </p:extLst>
  </p:cSld>
  <p:clrMapOvr>
    <a:masterClrMapping/>
  </p:clrMapOvr>
  <p:transition spd="slow">
    <p:cover dir="l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80422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71827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71684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2381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87436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7.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2025/12/4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EB5798A8-A365-9E1C-1CEF-6108B07005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05000" y="0"/>
            <a:ext cx="1542753" cy="1542753"/>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4EE8BE0B-50D7-6CD7-4187-4976EECA18D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81600" y="7391400"/>
            <a:ext cx="1542753" cy="1542753"/>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E2A2F8F8-7EE7-9B54-40A0-78626F91294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57800" y="-2286000"/>
            <a:ext cx="1542753" cy="1542753"/>
          </a:xfrm>
          <a:prstGeom prst="rect">
            <a:avLst/>
          </a:prstGeom>
        </p:spPr>
      </p:pic>
    </p:spTree>
    <p:extLst>
      <p:ext uri="{BB962C8B-B14F-4D97-AF65-F5344CB8AC3E}">
        <p14:creationId xmlns:p14="http://schemas.microsoft.com/office/powerpoint/2010/main" val="9057223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2025/12/4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Picture 6" descr="A round pink circle with white text and a black background&#10;&#10;AI-generated content may be incorrect.">
            <a:extLst>
              <a:ext uri="{FF2B5EF4-FFF2-40B4-BE49-F238E27FC236}">
                <a16:creationId xmlns:a16="http://schemas.microsoft.com/office/drawing/2014/main" id="{D0A30A46-35C7-C88E-AC41-C7EB68107F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05000" y="0"/>
            <a:ext cx="1542753" cy="1542753"/>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1BDCA6A4-B706-A60C-2B64-F3DCA3C36D9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81600" y="7391400"/>
            <a:ext cx="1542753" cy="1542753"/>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6A2C0E7A-FF60-6FEC-5472-2BBC7D69FBB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57800" y="-2286000"/>
            <a:ext cx="1542753" cy="1542753"/>
          </a:xfrm>
          <a:prstGeom prst="rect">
            <a:avLst/>
          </a:prstGeom>
        </p:spPr>
      </p:pic>
    </p:spTree>
    <p:extLst>
      <p:ext uri="{BB962C8B-B14F-4D97-AF65-F5344CB8AC3E}">
        <p14:creationId xmlns:p14="http://schemas.microsoft.com/office/powerpoint/2010/main" val="19196658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C343FF-C4DF-7FA8-5000-70C0C126D7E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11" name="Rectangle: Rounded Corners 10">
            <a:extLst>
              <a:ext uri="{FF2B5EF4-FFF2-40B4-BE49-F238E27FC236}">
                <a16:creationId xmlns:a16="http://schemas.microsoft.com/office/drawing/2014/main" id="{10ADDDC1-0CAB-F6FD-39DF-2FCE86F4623D}"/>
              </a:ext>
            </a:extLst>
          </p:cNvPr>
          <p:cNvSpPr/>
          <p:nvPr userDrawn="1"/>
        </p:nvSpPr>
        <p:spPr>
          <a:xfrm>
            <a:off x="304800" y="152400"/>
            <a:ext cx="11658599" cy="646286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circle with white text and a black background&#10;&#10;AI-generated content may be incorrect.">
            <a:extLst>
              <a:ext uri="{FF2B5EF4-FFF2-40B4-BE49-F238E27FC236}">
                <a16:creationId xmlns:a16="http://schemas.microsoft.com/office/drawing/2014/main" id="{44705501-56A8-B0DE-96D2-C400A6B6D71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05000" y="0"/>
            <a:ext cx="1542753" cy="1542753"/>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67BA4422-52E9-1DFD-C249-CE7238155B2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81600" y="7391400"/>
            <a:ext cx="1542753" cy="1542753"/>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4716604F-4569-7AEB-F3EB-645D4C9516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57800" y="-2286000"/>
            <a:ext cx="1542753" cy="1542753"/>
          </a:xfrm>
          <a:prstGeom prst="rect">
            <a:avLst/>
          </a:prstGeom>
        </p:spPr>
      </p:pic>
    </p:spTree>
    <p:extLst>
      <p:ext uri="{BB962C8B-B14F-4D97-AF65-F5344CB8AC3E}">
        <p14:creationId xmlns:p14="http://schemas.microsoft.com/office/powerpoint/2010/main" val="9675775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F66E9E95-936B-4202-A684-3F2D5734239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28045B1-2A18-4550-A92D-BD73A657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0AA24-3150-4F52-80BB-EA2F4A0DD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7743A-E39B-4D23-805E-A8D0DEB81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B0B1BA9B-F13F-4C33-BCD4-2DE72873E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98D62-9BE6-4EFA-AACD-6CC3AE484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C9DEC-0C41-402F-91C5-1F85F8EE16DA}"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AC41889B-0A26-9527-8E12-FD01AF6286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05000" y="0"/>
            <a:ext cx="1542753" cy="1542753"/>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92B1DDF5-E8D4-09F2-CE1A-54D4B6146F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81600" y="7391400"/>
            <a:ext cx="1542753" cy="1542753"/>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ED0A71AF-3879-29A0-700C-E1A39995BB8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57800" y="-2286000"/>
            <a:ext cx="1542753" cy="1542753"/>
          </a:xfrm>
          <a:prstGeom prst="rect">
            <a:avLst/>
          </a:prstGeom>
        </p:spPr>
      </p:pic>
    </p:spTree>
    <p:extLst>
      <p:ext uri="{BB962C8B-B14F-4D97-AF65-F5344CB8AC3E}">
        <p14:creationId xmlns:p14="http://schemas.microsoft.com/office/powerpoint/2010/main" val="97632561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DD590475-F20C-3909-6005-132AB6DC5F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05000" y="0"/>
            <a:ext cx="1542753" cy="1542753"/>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78B1D461-950E-51AF-DA92-4A47747E38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81600" y="7391400"/>
            <a:ext cx="1542753" cy="1542753"/>
          </a:xfrm>
          <a:prstGeom prst="rect">
            <a:avLst/>
          </a:prstGeom>
        </p:spPr>
      </p:pic>
      <p:pic>
        <p:nvPicPr>
          <p:cNvPr id="5" name="Picture 4" descr="A round pink circle with white text and a black background&#10;&#10;AI-generated content may be incorrect.">
            <a:extLst>
              <a:ext uri="{FF2B5EF4-FFF2-40B4-BE49-F238E27FC236}">
                <a16:creationId xmlns:a16="http://schemas.microsoft.com/office/drawing/2014/main" id="{BED75B9A-939C-28B5-2241-448B8416876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57800" y="-2286000"/>
            <a:ext cx="1542753" cy="1542753"/>
          </a:xfrm>
          <a:prstGeom prst="rect">
            <a:avLst/>
          </a:prstGeom>
        </p:spPr>
      </p:pic>
    </p:spTree>
    <p:extLst>
      <p:ext uri="{BB962C8B-B14F-4D97-AF65-F5344CB8AC3E}">
        <p14:creationId xmlns:p14="http://schemas.microsoft.com/office/powerpoint/2010/main" val="286695009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4" r:id="rId3"/>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6179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F70E6975-F20A-468F-9A18-874115114A6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51372069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8EAB51-9020-48BC-A218-A450B146AA44}"/>
              </a:ext>
            </a:extLst>
          </p:cNvPr>
          <p:cNvPicPr>
            <a:picLocks noChangeAspect="1"/>
          </p:cNvPicPr>
          <p:nvPr/>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CA4E5346-25F6-45E9-BE20-CBA1E249165F}"/>
              </a:ext>
            </a:extLst>
          </p:cNvPr>
          <p:cNvSpPr/>
          <p:nvPr/>
        </p:nvSpPr>
        <p:spPr>
          <a:xfrm>
            <a:off x="3962400" y="304800"/>
            <a:ext cx="7467600" cy="3153747"/>
          </a:xfrm>
          <a:custGeom>
            <a:avLst/>
            <a:gdLst>
              <a:gd name="connsiteX0" fmla="*/ 0 w 7467600"/>
              <a:gd name="connsiteY0" fmla="*/ 525635 h 3153747"/>
              <a:gd name="connsiteX1" fmla="*/ 525635 w 7467600"/>
              <a:gd name="connsiteY1" fmla="*/ 0 h 3153747"/>
              <a:gd name="connsiteX2" fmla="*/ 6941965 w 7467600"/>
              <a:gd name="connsiteY2" fmla="*/ 0 h 3153747"/>
              <a:gd name="connsiteX3" fmla="*/ 7467600 w 7467600"/>
              <a:gd name="connsiteY3" fmla="*/ 525635 h 3153747"/>
              <a:gd name="connsiteX4" fmla="*/ 7467600 w 7467600"/>
              <a:gd name="connsiteY4" fmla="*/ 2628112 h 3153747"/>
              <a:gd name="connsiteX5" fmla="*/ 6941965 w 7467600"/>
              <a:gd name="connsiteY5" fmla="*/ 3153747 h 3153747"/>
              <a:gd name="connsiteX6" fmla="*/ 525635 w 7467600"/>
              <a:gd name="connsiteY6" fmla="*/ 3153747 h 3153747"/>
              <a:gd name="connsiteX7" fmla="*/ 0 w 7467600"/>
              <a:gd name="connsiteY7" fmla="*/ 2628112 h 3153747"/>
              <a:gd name="connsiteX8" fmla="*/ 0 w 7467600"/>
              <a:gd name="connsiteY8" fmla="*/ 525635 h 31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7600" h="3153747" fill="none" extrusionOk="0">
                <a:moveTo>
                  <a:pt x="0" y="525635"/>
                </a:moveTo>
                <a:cubicBezTo>
                  <a:pt x="1297" y="270439"/>
                  <a:pt x="237338" y="3361"/>
                  <a:pt x="525635" y="0"/>
                </a:cubicBezTo>
                <a:cubicBezTo>
                  <a:pt x="3228402" y="72427"/>
                  <a:pt x="5882336" y="61419"/>
                  <a:pt x="6941965" y="0"/>
                </a:cubicBezTo>
                <a:cubicBezTo>
                  <a:pt x="7225956" y="-43432"/>
                  <a:pt x="7437727" y="226299"/>
                  <a:pt x="7467600" y="525635"/>
                </a:cubicBezTo>
                <a:cubicBezTo>
                  <a:pt x="7568476" y="957622"/>
                  <a:pt x="7360287" y="2236424"/>
                  <a:pt x="7467600" y="2628112"/>
                </a:cubicBezTo>
                <a:cubicBezTo>
                  <a:pt x="7478523" y="2862978"/>
                  <a:pt x="7229659" y="3150826"/>
                  <a:pt x="6941965" y="3153747"/>
                </a:cubicBezTo>
                <a:cubicBezTo>
                  <a:pt x="4965342" y="3183574"/>
                  <a:pt x="3471989" y="3074441"/>
                  <a:pt x="525635" y="3153747"/>
                </a:cubicBezTo>
                <a:cubicBezTo>
                  <a:pt x="289288" y="3147648"/>
                  <a:pt x="-25679" y="2923490"/>
                  <a:pt x="0" y="2628112"/>
                </a:cubicBezTo>
                <a:cubicBezTo>
                  <a:pt x="50037" y="2143582"/>
                  <a:pt x="770" y="1485534"/>
                  <a:pt x="0" y="525635"/>
                </a:cubicBezTo>
                <a:close/>
              </a:path>
              <a:path w="7467600" h="3153747" stroke="0" extrusionOk="0">
                <a:moveTo>
                  <a:pt x="0" y="525635"/>
                </a:moveTo>
                <a:cubicBezTo>
                  <a:pt x="22712" y="241526"/>
                  <a:pt x="247769" y="25905"/>
                  <a:pt x="525635" y="0"/>
                </a:cubicBezTo>
                <a:cubicBezTo>
                  <a:pt x="3534054" y="123000"/>
                  <a:pt x="6288806" y="-96860"/>
                  <a:pt x="6941965" y="0"/>
                </a:cubicBezTo>
                <a:cubicBezTo>
                  <a:pt x="7204101" y="-21465"/>
                  <a:pt x="7480311" y="209709"/>
                  <a:pt x="7467600" y="525635"/>
                </a:cubicBezTo>
                <a:cubicBezTo>
                  <a:pt x="7470773" y="970751"/>
                  <a:pt x="7561867" y="1701120"/>
                  <a:pt x="7467600" y="2628112"/>
                </a:cubicBezTo>
                <a:cubicBezTo>
                  <a:pt x="7420939" y="2935317"/>
                  <a:pt x="7180341" y="3145249"/>
                  <a:pt x="6941965" y="3153747"/>
                </a:cubicBezTo>
                <a:cubicBezTo>
                  <a:pt x="3829751" y="2993040"/>
                  <a:pt x="3713672" y="3193414"/>
                  <a:pt x="525635" y="3153747"/>
                </a:cubicBezTo>
                <a:cubicBezTo>
                  <a:pt x="184447" y="3143469"/>
                  <a:pt x="-13249" y="2912410"/>
                  <a:pt x="0" y="2628112"/>
                </a:cubicBezTo>
                <a:cubicBezTo>
                  <a:pt x="32216" y="2275467"/>
                  <a:pt x="57206" y="1466194"/>
                  <a:pt x="0" y="525635"/>
                </a:cubicBezTo>
                <a:close/>
              </a:path>
            </a:pathLst>
          </a:custGeom>
          <a:solidFill>
            <a:schemeClr val="bg1"/>
          </a:solidFill>
          <a:ln w="28575">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52E943-0530-4CC1-8661-3F91C73608A9}"/>
              </a:ext>
            </a:extLst>
          </p:cNvPr>
          <p:cNvSpPr txBox="1">
            <a:spLocks/>
          </p:cNvSpPr>
          <p:nvPr/>
        </p:nvSpPr>
        <p:spPr>
          <a:xfrm>
            <a:off x="2438400" y="1219200"/>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dirty="0" err="1">
                <a:solidFill>
                  <a:srgbClr val="FF0066"/>
                </a:solidFill>
                <a:latin typeface="Arial-Rounded" pitchFamily="34" charset="0"/>
                <a:ea typeface="Arial-Rounded" pitchFamily="34" charset="0"/>
                <a:cs typeface="Arial-Rounded" pitchFamily="34" charset="0"/>
              </a:rPr>
              <a:t>iêng</a:t>
            </a:r>
            <a:r>
              <a:rPr lang="en-US" sz="8800" b="1" dirty="0">
                <a:solidFill>
                  <a:srgbClr val="FF0066"/>
                </a:solidFill>
                <a:latin typeface="Arial-Rounded" pitchFamily="34" charset="0"/>
                <a:ea typeface="Arial-Rounded" pitchFamily="34" charset="0"/>
                <a:cs typeface="Arial-Rounded" pitchFamily="34" charset="0"/>
              </a:rPr>
              <a:t>  </a:t>
            </a:r>
            <a:r>
              <a:rPr lang="en-US" sz="8800" b="1" dirty="0" err="1">
                <a:solidFill>
                  <a:srgbClr val="FF0066"/>
                </a:solidFill>
                <a:latin typeface="Arial-Rounded" pitchFamily="34" charset="0"/>
                <a:ea typeface="Arial-Rounded" pitchFamily="34" charset="0"/>
                <a:cs typeface="Arial-Rounded" pitchFamily="34" charset="0"/>
              </a:rPr>
              <a:t>iêm</a:t>
            </a:r>
            <a:r>
              <a:rPr lang="en-US" sz="8800" b="1" dirty="0">
                <a:solidFill>
                  <a:srgbClr val="FF0066"/>
                </a:solidFill>
                <a:latin typeface="Arial-Rounded" pitchFamily="34" charset="0"/>
                <a:ea typeface="Arial-Rounded" pitchFamily="34" charset="0"/>
                <a:cs typeface="Arial-Rounded" pitchFamily="34" charset="0"/>
              </a:rPr>
              <a:t>  </a:t>
            </a:r>
            <a:r>
              <a:rPr lang="en-US" sz="8800" b="1" dirty="0" err="1">
                <a:solidFill>
                  <a:srgbClr val="FF0066"/>
                </a:solidFill>
                <a:latin typeface="Arial-Rounded" pitchFamily="34" charset="0"/>
                <a:ea typeface="Arial-Rounded" pitchFamily="34" charset="0"/>
                <a:cs typeface="Arial-Rounded" pitchFamily="34" charset="0"/>
              </a:rPr>
              <a:t>yên</a:t>
            </a:r>
            <a:endParaRPr lang="en-US" sz="8800" b="1" dirty="0">
              <a:solidFill>
                <a:srgbClr val="FF0066"/>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9B27E0C5-5647-3EBC-5814-E42D7A8AB5B6}"/>
              </a:ext>
            </a:extLst>
          </p:cNvPr>
          <p:cNvSpPr txBox="1"/>
          <p:nvPr/>
        </p:nvSpPr>
        <p:spPr>
          <a:xfrm>
            <a:off x="6400800" y="76200"/>
            <a:ext cx="2971800" cy="1015663"/>
          </a:xfrm>
          <a:prstGeom prst="rect">
            <a:avLst/>
          </a:prstGeom>
          <a:solidFill>
            <a:srgbClr val="FFC000"/>
          </a:solidFill>
        </p:spPr>
        <p:txBody>
          <a:bodyPr wrap="square" rtlCol="0">
            <a:spAutoFit/>
          </a:bodyPr>
          <a:lstStyle/>
          <a:p>
            <a:pPr algn="ctr"/>
            <a:r>
              <a:rPr lang="en-US" sz="6000" dirty="0" err="1">
                <a:solidFill>
                  <a:prstClr val="black"/>
                </a:solidFill>
                <a:latin typeface="Arial-Rounded" pitchFamily="34" charset="0"/>
                <a:ea typeface="Arial-Rounded" pitchFamily="34" charset="0"/>
                <a:cs typeface="Arial-Rounded" pitchFamily="34" charset="0"/>
              </a:rPr>
              <a:t>Bài</a:t>
            </a:r>
            <a:r>
              <a:rPr lang="en-US" sz="6000" dirty="0">
                <a:solidFill>
                  <a:prstClr val="black"/>
                </a:solidFill>
                <a:latin typeface="Arial-Rounded" pitchFamily="34" charset="0"/>
                <a:ea typeface="Arial-Rounded" pitchFamily="34" charset="0"/>
                <a:cs typeface="Arial-Rounded" pitchFamily="34" charset="0"/>
              </a:rPr>
              <a:t> 63</a:t>
            </a:r>
          </a:p>
        </p:txBody>
      </p:sp>
    </p:spTree>
    <p:extLst>
      <p:ext uri="{BB962C8B-B14F-4D97-AF65-F5344CB8AC3E}">
        <p14:creationId xmlns:p14="http://schemas.microsoft.com/office/powerpoint/2010/main" val="2079705323"/>
      </p:ext>
    </p:extLst>
  </p:cSld>
  <p:clrMapOvr>
    <a:masterClrMapping/>
  </p:clrMapOvr>
  <p:transition advTm="69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descr="A green and red text on a black background&#10;&#10;Description automatically generated">
            <a:extLst>
              <a:ext uri="{FF2B5EF4-FFF2-40B4-BE49-F238E27FC236}">
                <a16:creationId xmlns:a16="http://schemas.microsoft.com/office/drawing/2014/main" id="{2F466332-ABED-7726-00B9-1487EE15A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52400"/>
            <a:ext cx="6279503" cy="5055532"/>
          </a:xfrm>
          <a:prstGeom prst="rect">
            <a:avLst/>
          </a:prstGeom>
        </p:spPr>
      </p:pic>
    </p:spTree>
    <p:extLst>
      <p:ext uri="{BB962C8B-B14F-4D97-AF65-F5344CB8AC3E}">
        <p14:creationId xmlns:p14="http://schemas.microsoft.com/office/powerpoint/2010/main" val="4063392391"/>
      </p:ext>
    </p:extLst>
  </p:cSld>
  <p:clrMapOvr>
    <a:masterClrMapping/>
  </p:clrMapOvr>
  <p:transition advTm="69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64BB6AF-840A-1F67-A46E-1DBDCFCDE126}"/>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D935F6D6-5D5F-31B8-B525-6162466B20D5}"/>
              </a:ext>
            </a:extLst>
          </p:cNvPr>
          <p:cNvPicPr>
            <a:picLocks noChangeAspect="1"/>
          </p:cNvPicPr>
          <p:nvPr/>
        </p:nvPicPr>
        <p:blipFill>
          <a:blip r:embed="rId4"/>
          <a:stretch>
            <a:fillRect/>
          </a:stretch>
        </p:blipFill>
        <p:spPr>
          <a:xfrm>
            <a:off x="2971800" y="304800"/>
            <a:ext cx="6200169" cy="3481118"/>
          </a:xfrm>
          <a:prstGeom prst="rect">
            <a:avLst/>
          </a:prstGeom>
        </p:spPr>
      </p:pic>
    </p:spTree>
    <p:extLst>
      <p:ext uri="{BB962C8B-B14F-4D97-AF65-F5344CB8AC3E}">
        <p14:creationId xmlns:p14="http://schemas.microsoft.com/office/powerpoint/2010/main" val="249246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050" y="228600"/>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prstClr val="black"/>
                  </a:solidFill>
                  <a:latin typeface="Arial Rounded MT Bold" pitchFamily="34" charset="0"/>
                  <a:ea typeface="Arial-Rounded" pitchFamily="34" charset="0"/>
                  <a:cs typeface="Arial-Rounded" pitchFamily="34" charset="0"/>
                </a:rPr>
                <a:t>1</a:t>
              </a:r>
            </a:p>
          </p:txBody>
        </p:sp>
      </p:grpSp>
      <p:grpSp>
        <p:nvGrpSpPr>
          <p:cNvPr id="29" name="Group 28"/>
          <p:cNvGrpSpPr/>
          <p:nvPr/>
        </p:nvGrpSpPr>
        <p:grpSpPr>
          <a:xfrm>
            <a:off x="609600" y="4648200"/>
            <a:ext cx="11174569" cy="1881067"/>
            <a:chOff x="502855" y="5026323"/>
            <a:chExt cx="10340244" cy="1881067"/>
          </a:xfrm>
        </p:grpSpPr>
        <p:sp>
          <p:nvSpPr>
            <p:cNvPr id="34" name="Title 1"/>
            <p:cNvSpPr txBox="1">
              <a:spLocks/>
            </p:cNvSpPr>
            <p:nvPr/>
          </p:nvSpPr>
          <p:spPr>
            <a:xfrm>
              <a:off x="502855" y="5406302"/>
              <a:ext cx="10340244"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FF0000"/>
                  </a:solidFill>
                  <a:latin typeface="Arial-Rounded" pitchFamily="34" charset="0"/>
                  <a:ea typeface="Arial-Rounded" pitchFamily="34" charset="0"/>
                  <a:cs typeface="Arial-Rounded" pitchFamily="34" charset="0"/>
                </a:rPr>
                <a:t>Yên</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phụng</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có</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bộ</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lông</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tím</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b</a:t>
              </a:r>
              <a:r>
                <a:rPr lang="en-US" sz="5000" b="1" dirty="0" err="1">
                  <a:solidFill>
                    <a:srgbClr val="FF0000"/>
                  </a:solidFill>
                  <a:latin typeface="Arial-Rounded" pitchFamily="34" charset="0"/>
                  <a:ea typeface="Arial-Rounded" pitchFamily="34" charset="0"/>
                  <a:cs typeface="Arial-Rounded" pitchFamily="34" charset="0"/>
                </a:rPr>
                <a:t>iêng</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biếc</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trông</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rất</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d</a:t>
              </a:r>
              <a:r>
                <a:rPr lang="en-US" sz="5000" b="1" dirty="0" err="1">
                  <a:solidFill>
                    <a:srgbClr val="FF0000"/>
                  </a:solidFill>
                  <a:latin typeface="Arial-Rounded" pitchFamily="34" charset="0"/>
                  <a:ea typeface="Arial-Rounded" pitchFamily="34" charset="0"/>
                  <a:cs typeface="Arial-Rounded" pitchFamily="34" charset="0"/>
                </a:rPr>
                <a:t>iêm</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dúa</a:t>
              </a:r>
              <a:r>
                <a:rPr lang="en-US" sz="5000" b="1" dirty="0">
                  <a:solidFill>
                    <a:srgbClr val="0070C0"/>
                  </a:solidFill>
                  <a:latin typeface="Arial-Rounded" pitchFamily="34" charset="0"/>
                  <a:ea typeface="Arial-Rounded" pitchFamily="34" charset="0"/>
                  <a:cs typeface="Arial-Rounded" pitchFamily="34" charset="0"/>
                </a:rPr>
                <a:t>.</a:t>
              </a:r>
            </a:p>
          </p:txBody>
        </p:sp>
        <p:sp>
          <p:nvSpPr>
            <p:cNvPr id="16" name="Title 1"/>
            <p:cNvSpPr txBox="1">
              <a:spLocks/>
            </p:cNvSpPr>
            <p:nvPr/>
          </p:nvSpPr>
          <p:spPr>
            <a:xfrm>
              <a:off x="1179761" y="5026323"/>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grpSp>
      <p:pic>
        <p:nvPicPr>
          <p:cNvPr id="6" name="Picture 2" descr="Bông Trang Vàng: Chim Yến Phụ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219200"/>
            <a:ext cx="38862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m Yến Phụng/Budgies, 130/16 lê đình cẩn, phường tân tạo, quận bình tân.,  Ho Chi Minh City (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399" y="1219200"/>
            <a:ext cx="403860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82316" y="5820506"/>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cá kiếm</a:t>
            </a:r>
          </a:p>
        </p:txBody>
      </p:sp>
      <p:sp>
        <p:nvSpPr>
          <p:cNvPr id="7" name="Title 1"/>
          <p:cNvSpPr txBox="1">
            <a:spLocks/>
          </p:cNvSpPr>
          <p:nvPr/>
        </p:nvSpPr>
        <p:spPr>
          <a:xfrm>
            <a:off x="-228600" y="58205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sầu riêng</a:t>
            </a:r>
          </a:p>
        </p:txBody>
      </p:sp>
      <p:sp>
        <p:nvSpPr>
          <p:cNvPr id="8" name="Title 1"/>
          <p:cNvSpPr txBox="1">
            <a:spLocks/>
          </p:cNvSpPr>
          <p:nvPr/>
        </p:nvSpPr>
        <p:spPr>
          <a:xfrm>
            <a:off x="7467600" y="582050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tổ yến</a:t>
            </a:r>
          </a:p>
        </p:txBody>
      </p:sp>
      <p:sp>
        <p:nvSpPr>
          <p:cNvPr id="12" name="Title 1"/>
          <p:cNvSpPr txBox="1">
            <a:spLocks/>
          </p:cNvSpPr>
          <p:nvPr/>
        </p:nvSpPr>
        <p:spPr>
          <a:xfrm>
            <a:off x="1866901" y="324593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kiễng</a:t>
            </a:r>
          </a:p>
        </p:txBody>
      </p:sp>
      <p:sp>
        <p:nvSpPr>
          <p:cNvPr id="13" name="Title 1"/>
          <p:cNvSpPr txBox="1">
            <a:spLocks/>
          </p:cNvSpPr>
          <p:nvPr/>
        </p:nvSpPr>
        <p:spPr>
          <a:xfrm>
            <a:off x="4912154" y="32674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liệng</a:t>
            </a:r>
          </a:p>
        </p:txBody>
      </p:sp>
      <p:sp>
        <p:nvSpPr>
          <p:cNvPr id="14" name="Title 1"/>
          <p:cNvSpPr txBox="1">
            <a:spLocks/>
          </p:cNvSpPr>
          <p:nvPr/>
        </p:nvSpPr>
        <p:spPr>
          <a:xfrm>
            <a:off x="8103586" y="32636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riềng</a:t>
            </a:r>
          </a:p>
        </p:txBody>
      </p:sp>
      <p:sp>
        <p:nvSpPr>
          <p:cNvPr id="15" name="Title 1"/>
          <p:cNvSpPr txBox="1">
            <a:spLocks/>
          </p:cNvSpPr>
          <p:nvPr/>
        </p:nvSpPr>
        <p:spPr>
          <a:xfrm>
            <a:off x="1866901" y="408413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diềm</a:t>
            </a:r>
          </a:p>
        </p:txBody>
      </p:sp>
      <p:sp>
        <p:nvSpPr>
          <p:cNvPr id="16" name="Title 1"/>
          <p:cNvSpPr txBox="1">
            <a:spLocks/>
          </p:cNvSpPr>
          <p:nvPr/>
        </p:nvSpPr>
        <p:spPr>
          <a:xfrm>
            <a:off x="4912154" y="41056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kiểm</a:t>
            </a:r>
          </a:p>
        </p:txBody>
      </p:sp>
      <p:sp>
        <p:nvSpPr>
          <p:cNvPr id="17" name="Title 1"/>
          <p:cNvSpPr txBox="1">
            <a:spLocks/>
          </p:cNvSpPr>
          <p:nvPr/>
        </p:nvSpPr>
        <p:spPr>
          <a:xfrm>
            <a:off x="8103586" y="41018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xiêm</a:t>
            </a:r>
          </a:p>
        </p:txBody>
      </p:sp>
      <p:sp>
        <p:nvSpPr>
          <p:cNvPr id="18" name="Title 1"/>
          <p:cNvSpPr txBox="1">
            <a:spLocks/>
          </p:cNvSpPr>
          <p:nvPr/>
        </p:nvSpPr>
        <p:spPr>
          <a:xfrm>
            <a:off x="1866901" y="488389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yên</a:t>
            </a:r>
          </a:p>
        </p:txBody>
      </p:sp>
      <p:sp>
        <p:nvSpPr>
          <p:cNvPr id="19" name="Title 1"/>
          <p:cNvSpPr txBox="1">
            <a:spLocks/>
          </p:cNvSpPr>
          <p:nvPr/>
        </p:nvSpPr>
        <p:spPr>
          <a:xfrm>
            <a:off x="4853215" y="490579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yến</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946" y="-165701"/>
            <a:ext cx="5905010" cy="351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64BB6AF-840A-1F67-A46E-1DBDCFCDE126}"/>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3320E96-C90B-05F2-9C27-1DAC975BC5AF}"/>
              </a:ext>
            </a:extLst>
          </p:cNvPr>
          <p:cNvPicPr>
            <a:picLocks noChangeAspect="1"/>
          </p:cNvPicPr>
          <p:nvPr/>
        </p:nvPicPr>
        <p:blipFill>
          <a:blip r:embed="rId4"/>
          <a:stretch>
            <a:fillRect/>
          </a:stretch>
        </p:blipFill>
        <p:spPr>
          <a:xfrm>
            <a:off x="2895600" y="228600"/>
            <a:ext cx="6352583" cy="3487214"/>
          </a:xfrm>
          <a:prstGeom prst="rect">
            <a:avLst/>
          </a:prstGeom>
        </p:spPr>
      </p:pic>
    </p:spTree>
    <p:extLst>
      <p:ext uri="{BB962C8B-B14F-4D97-AF65-F5344CB8AC3E}">
        <p14:creationId xmlns:p14="http://schemas.microsoft.com/office/powerpoint/2010/main" val="1915755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65483" y="596660"/>
            <a:ext cx="7354753" cy="5575540"/>
            <a:chOff x="3450566" y="609600"/>
            <a:chExt cx="5969479" cy="4297517"/>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20" t="44811" r="27600" b="23585"/>
            <a:stretch/>
          </p:blipFill>
          <p:spPr bwMode="auto">
            <a:xfrm>
              <a:off x="3450566" y="609600"/>
              <a:ext cx="5969479" cy="231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800" t="34729" r="29514" b="38148"/>
            <a:stretch/>
          </p:blipFill>
          <p:spPr bwMode="auto">
            <a:xfrm>
              <a:off x="3476443" y="2923040"/>
              <a:ext cx="5814205" cy="198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9994"/>
          <a:stretch/>
        </p:blipFill>
        <p:spPr>
          <a:xfrm>
            <a:off x="3276601" y="0"/>
            <a:ext cx="6810543" cy="3509082"/>
          </a:xfrm>
          <a:prstGeom prst="rect">
            <a:avLst/>
          </a:prstGeom>
        </p:spPr>
      </p:pic>
      <p:sp>
        <p:nvSpPr>
          <p:cNvPr id="6" name="Title 1"/>
          <p:cNvSpPr txBox="1">
            <a:spLocks/>
          </p:cNvSpPr>
          <p:nvPr/>
        </p:nvSpPr>
        <p:spPr>
          <a:xfrm>
            <a:off x="304800" y="4038600"/>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Hà </a:t>
            </a:r>
            <a:r>
              <a:rPr lang="en-US" dirty="0" err="1">
                <a:solidFill>
                  <a:srgbClr val="0070C0"/>
                </a:solidFill>
                <a:latin typeface="Arial-Rounded" pitchFamily="34" charset="0"/>
                <a:ea typeface="Arial-Rounded" pitchFamily="34" charset="0"/>
                <a:cs typeface="Arial-Rounded" pitchFamily="34" charset="0"/>
              </a:rPr>
              <a:t>theo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bố</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đến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sân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chim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Sân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chim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có</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cò</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diệc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sáo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bồ</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nông</a:t>
            </a:r>
            <a:r>
              <a:rPr lang="en-US" dirty="0">
                <a:solidFill>
                  <a:srgbClr val="0070C0"/>
                </a:solidFill>
                <a:latin typeface="Arial-Rounded" pitchFamily="34" charset="0"/>
                <a:ea typeface="Arial-Rounded" pitchFamily="34" charset="0"/>
                <a:cs typeface="Arial-Rounded" pitchFamily="34" charset="0"/>
              </a:rPr>
              <a:t>,… Hà </a:t>
            </a:r>
            <a:r>
              <a:rPr lang="en-US" dirty="0" err="1">
                <a:solidFill>
                  <a:srgbClr val="0070C0"/>
                </a:solidFill>
                <a:latin typeface="Arial-Rounded" pitchFamily="34" charset="0"/>
                <a:ea typeface="Arial-Rounded" pitchFamily="34" charset="0"/>
                <a:cs typeface="Arial-Rounded" pitchFamily="34" charset="0"/>
              </a:rPr>
              <a:t>chăm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chú</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nhìn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đàn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cò</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diệc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xám</a:t>
            </a:r>
            <a:r>
              <a:rPr lang="en-US" dirty="0">
                <a:solidFill>
                  <a:srgbClr val="0070C0"/>
                </a:solidFill>
                <a:latin typeface="Arial-Rounded" pitchFamily="34" charset="0"/>
                <a:ea typeface="Arial-Rounded" pitchFamily="34" charset="0"/>
                <a:cs typeface="Arial-Rounded" pitchFamily="34" charset="0"/>
              </a:rPr>
              <a:t> bay </a:t>
            </a:r>
            <a:r>
              <a:rPr lang="en-US" dirty="0" err="1">
                <a:solidFill>
                  <a:srgbClr val="0070C0"/>
                </a:solidFill>
                <a:latin typeface="Arial-Rounded" pitchFamily="34" charset="0"/>
                <a:ea typeface="Arial-Rounded" pitchFamily="34" charset="0"/>
                <a:cs typeface="Arial-Rounded" pitchFamily="34" charset="0"/>
              </a:rPr>
              <a:t>liệng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đậu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kín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những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ngọn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cây</a:t>
            </a:r>
            <a:r>
              <a:rPr lang="en-US" dirty="0">
                <a:solidFill>
                  <a:srgbClr val="0070C0"/>
                </a:solidFill>
                <a:latin typeface="Arial-Rounded" pitchFamily="34" charset="0"/>
                <a:ea typeface="Arial-Rounded" pitchFamily="34" charset="0"/>
                <a:cs typeface="Arial-Rounded" pitchFamily="34" charset="0"/>
              </a:rPr>
              <a:t>. Sau </a:t>
            </a:r>
            <a:r>
              <a:rPr lang="en-US" dirty="0" err="1">
                <a:solidFill>
                  <a:srgbClr val="0070C0"/>
                </a:solidFill>
                <a:latin typeface="Arial-Rounded" pitchFamily="34" charset="0"/>
                <a:ea typeface="Arial-Rounded" pitchFamily="34" charset="0"/>
                <a:cs typeface="Arial-Rounded" pitchFamily="34" charset="0"/>
              </a:rPr>
              <a:t>một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ngày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kiếm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ăn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từng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đàn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chim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ríu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về</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tổ</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yên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bình</a:t>
            </a:r>
            <a:r>
              <a:rPr lang="en-US" dirty="0">
                <a:solidFill>
                  <a:srgbClr val="0070C0"/>
                </a:solidFill>
                <a:latin typeface="Arial-Rounded" pitchFamily="34" charset="0"/>
                <a:ea typeface="Arial-Rounded" pitchFamily="34" charset="0"/>
                <a:cs typeface="Arial-Rounded" pitchFamily="34" charset="0"/>
              </a:rPr>
              <a:t>.</a:t>
            </a:r>
            <a:endParaRPr lang="en-US" sz="3600" dirty="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5486400" y="4366832"/>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23332" y="3352800"/>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1</a:t>
            </a:r>
          </a:p>
        </p:txBody>
      </p:sp>
      <p:sp>
        <p:nvSpPr>
          <p:cNvPr id="14" name="Oval 13"/>
          <p:cNvSpPr/>
          <p:nvPr/>
        </p:nvSpPr>
        <p:spPr>
          <a:xfrm>
            <a:off x="7765679" y="3428569"/>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2</a:t>
            </a:r>
          </a:p>
        </p:txBody>
      </p:sp>
      <p:cxnSp>
        <p:nvCxnSpPr>
          <p:cNvPr id="15" name="Straight Connector 14"/>
          <p:cNvCxnSpPr/>
          <p:nvPr/>
        </p:nvCxnSpPr>
        <p:spPr>
          <a:xfrm flipH="1">
            <a:off x="7752439" y="3665623"/>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19601" y="5430819"/>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486401" y="4082447"/>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3</a:t>
            </a:r>
          </a:p>
        </p:txBody>
      </p:sp>
      <p:cxnSp>
        <p:nvCxnSpPr>
          <p:cNvPr id="22" name="Straight Connector 21"/>
          <p:cNvCxnSpPr/>
          <p:nvPr/>
        </p:nvCxnSpPr>
        <p:spPr>
          <a:xfrm>
            <a:off x="7423230" y="5428768"/>
            <a:ext cx="1158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03188" y="6004700"/>
            <a:ext cx="10903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70811" y="6633568"/>
            <a:ext cx="930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cxnSp>
        <p:nvCxnSpPr>
          <p:cNvPr id="20" name="Straight Connector 19"/>
          <p:cNvCxnSpPr/>
          <p:nvPr/>
        </p:nvCxnSpPr>
        <p:spPr>
          <a:xfrm flipH="1">
            <a:off x="9918078" y="6000271"/>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675665" y="5288627"/>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4</a:t>
            </a:r>
          </a:p>
        </p:txBody>
      </p:sp>
    </p:spTree>
    <p:extLst>
      <p:ext uri="{BB962C8B-B14F-4D97-AF65-F5344CB8AC3E}">
        <p14:creationId xmlns:p14="http://schemas.microsoft.com/office/powerpoint/2010/main" val="187604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4800" y="1752600"/>
            <a:ext cx="114710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Hà theo bố đến sân chim. Sân chim có cò, diệc, sáo, bồ nông,… Hà chăm chú nhìn những đàn cò trắng, diệc xám bay liệng, đậu kín trên những ngọn cây. Sau một ngày đi kiếm ăn, từng đàn chim ríu rít về tổ, trông thật yên bình.</a:t>
            </a:r>
            <a:endParaRPr lang="en-US" sz="8800">
              <a:solidFill>
                <a:srgbClr val="0070C0"/>
              </a:solidFill>
              <a:latin typeface="Arial-Rounded" pitchFamily="34" charset="0"/>
              <a:ea typeface="Arial-Rounded" pitchFamily="34" charset="0"/>
              <a:cs typeface="Arial-Rounded" pitchFamily="34" charset="0"/>
            </a:endParaRPr>
          </a:p>
        </p:txBody>
      </p:sp>
      <p:sp>
        <p:nvSpPr>
          <p:cNvPr id="12" name="Rounded Rectangle 11"/>
          <p:cNvSpPr/>
          <p:nvPr/>
        </p:nvSpPr>
        <p:spPr>
          <a:xfrm>
            <a:off x="841700" y="5414226"/>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Hà theo bố đi đâu?</a:t>
            </a:r>
          </a:p>
        </p:txBody>
      </p:sp>
      <p:cxnSp>
        <p:nvCxnSpPr>
          <p:cNvPr id="24" name="Straight Connector 23"/>
          <p:cNvCxnSpPr/>
          <p:nvPr/>
        </p:nvCxnSpPr>
        <p:spPr>
          <a:xfrm>
            <a:off x="1260894" y="1302588"/>
            <a:ext cx="746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41700" y="5414226"/>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Sân chim có những loài chim nào?</a:t>
            </a:r>
          </a:p>
        </p:txBody>
      </p:sp>
      <p:cxnSp>
        <p:nvCxnSpPr>
          <p:cNvPr id="19" name="Straight Connector 18"/>
          <p:cNvCxnSpPr/>
          <p:nvPr/>
        </p:nvCxnSpPr>
        <p:spPr>
          <a:xfrm>
            <a:off x="1295400" y="2057400"/>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49284" y="2109159"/>
            <a:ext cx="10142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80472" y="2057400"/>
            <a:ext cx="10142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44707" y="2074654"/>
            <a:ext cx="23552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6270" y="5414226"/>
            <a:ext cx="1155946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Đàn chim làm gì sau một ngày đi kiếm ăn?</a:t>
            </a:r>
          </a:p>
        </p:txBody>
      </p:sp>
      <p:cxnSp>
        <p:nvCxnSpPr>
          <p:cNvPr id="32" name="Straight Connector 31"/>
          <p:cNvCxnSpPr/>
          <p:nvPr/>
        </p:nvCxnSpPr>
        <p:spPr>
          <a:xfrm>
            <a:off x="1905000" y="50292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504525" y="943706"/>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prstClr val="black"/>
                </a:solidFill>
                <a:latin typeface="Arial-Rounded" pitchFamily="34" charset="0"/>
                <a:ea typeface="Arial-Rounded" pitchFamily="34" charset="0"/>
                <a:cs typeface="Arial-Rounded" pitchFamily="34" charset="0"/>
              </a:rPr>
              <a:t>Loài chim</a:t>
            </a:r>
          </a:p>
        </p:txBody>
      </p:sp>
      <p:pic>
        <p:nvPicPr>
          <p:cNvPr id="11266" name="Picture 2" descr="Tìm hiểu từ vựng về một số loài chim trong tiếng Anh nhé !!! - AhaQuiz.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902" y="1811846"/>
            <a:ext cx="9242099" cy="481755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ải File Vector Các Loài Chim, Vẹt, Bồ Câu, Chim Sẽ ... Tải Miễn Phí •  Blogitv.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947" y="1588699"/>
            <a:ext cx="6765932" cy="523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266"/>
                                        </p:tgtEl>
                                      </p:cBhvr>
                                    </p:animEffect>
                                    <p:set>
                                      <p:cBhvr>
                                        <p:cTn id="12" dur="1" fill="hold">
                                          <p:stCondLst>
                                            <p:cond delay="499"/>
                                          </p:stCondLst>
                                        </p:cTn>
                                        <p:tgtEl>
                                          <p:spTgt spid="1126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64</Words>
  <Application>Microsoft Office PowerPoint</Application>
  <PresentationFormat>Widescreen</PresentationFormat>
  <Paragraphs>36</Paragraphs>
  <Slides>10</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10</vt:i4>
      </vt:variant>
    </vt:vector>
  </HeadingPairs>
  <TitlesOfParts>
    <vt:vector size="25" baseType="lpstr">
      <vt:lpstr>宋体</vt:lpstr>
      <vt:lpstr>Arial</vt:lpstr>
      <vt:lpstr>Arial Rounded MT Bold</vt:lpstr>
      <vt:lpstr>Arial-Rounded</vt:lpstr>
      <vt:lpstr>Calibri</vt:lpstr>
      <vt:lpstr>Calibri Light</vt:lpstr>
      <vt:lpstr>等线</vt:lpstr>
      <vt:lpstr>等线 Light</vt:lpstr>
      <vt:lpstr>https://www.freeppt7.com</vt:lpstr>
      <vt:lpstr>1_https://www.freeppt7.com</vt:lpstr>
      <vt:lpstr>Office Theme</vt:lpstr>
      <vt:lpstr>Custom Design</vt:lpstr>
      <vt:lpstr>2_Office Theme</vt:lpstr>
      <vt:lpstr>6_Office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84</cp:revision>
  <dcterms:created xsi:type="dcterms:W3CDTF">2020-11-09T02:46:17Z</dcterms:created>
  <dcterms:modified xsi:type="dcterms:W3CDTF">2025-12-04T05:13:06Z</dcterms:modified>
</cp:coreProperties>
</file>