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96" r:id="rId3"/>
    <p:sldMasterId id="2147483708" r:id="rId4"/>
  </p:sldMasterIdLst>
  <p:notesMasterIdLst>
    <p:notesMasterId r:id="rId15"/>
  </p:notesMasterIdLst>
  <p:sldIdLst>
    <p:sldId id="256" r:id="rId5"/>
    <p:sldId id="280" r:id="rId6"/>
    <p:sldId id="259" r:id="rId7"/>
    <p:sldId id="372" r:id="rId8"/>
    <p:sldId id="404" r:id="rId9"/>
    <p:sldId id="314" r:id="rId10"/>
    <p:sldId id="399" r:id="rId11"/>
    <p:sldId id="339" r:id="rId12"/>
    <p:sldId id="274" r:id="rId13"/>
    <p:sldId id="27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33" autoAdjust="0"/>
    <p:restoredTop sz="94660"/>
  </p:normalViewPr>
  <p:slideViewPr>
    <p:cSldViewPr>
      <p:cViewPr varScale="1">
        <p:scale>
          <a:sx n="69" d="100"/>
          <a:sy n="69" d="100"/>
        </p:scale>
        <p:origin x="762"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EB5B46-B35C-4A76-B0E9-01DA6647944B}" type="datetimeFigureOut">
              <a:rPr lang="en-US" smtClean="0"/>
              <a:t>12/4/2025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3E9F04-10AD-4660-8155-D21DCA287489}" type="slidenum">
              <a:rPr lang="en-US" smtClean="0"/>
              <a:t>‹#›</a:t>
            </a:fld>
            <a:endParaRPr lang="en-US"/>
          </a:p>
        </p:txBody>
      </p:sp>
    </p:spTree>
    <p:extLst>
      <p:ext uri="{BB962C8B-B14F-4D97-AF65-F5344CB8AC3E}">
        <p14:creationId xmlns:p14="http://schemas.microsoft.com/office/powerpoint/2010/main" val="178413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53899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Ôn</a:t>
            </a:r>
            <a:r>
              <a:rPr lang="en-US" baseline="0"/>
              <a:t> lại</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7AB927-42BB-4505-9EDE-3A59CF2143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7674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16802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674401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6AAB989-32C8-4B2E-8C4C-09366F252BE0}" type="datetimeFigureOut">
              <a:rPr lang="en-US" smtClean="0"/>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FE4B5C-AEF7-456F-9991-03365307CCFB}" type="slidenum">
              <a:rPr lang="en-US" smtClean="0"/>
              <a:t>‹#›</a:t>
            </a:fld>
            <a:endParaRPr lang="en-US"/>
          </a:p>
        </p:txBody>
      </p:sp>
      <p:pic>
        <p:nvPicPr>
          <p:cNvPr id="7" name="Picture 6" descr="A round pink circle with white text and a black background&#10;&#10;AI-generated content may be incorrect.">
            <a:extLst>
              <a:ext uri="{FF2B5EF4-FFF2-40B4-BE49-F238E27FC236}">
                <a16:creationId xmlns:a16="http://schemas.microsoft.com/office/drawing/2014/main" id="{22265E14-3C83-CA62-1149-5D19CECC91A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0200" y="-76200"/>
            <a:ext cx="1390352" cy="1390352"/>
          </a:xfrm>
          <a:prstGeom prst="rect">
            <a:avLst/>
          </a:prstGeom>
        </p:spPr>
      </p:pic>
      <p:pic>
        <p:nvPicPr>
          <p:cNvPr id="8" name="Picture 7" descr="A round pink circle with white text and a black background&#10;&#10;AI-generated content may be incorrect.">
            <a:extLst>
              <a:ext uri="{FF2B5EF4-FFF2-40B4-BE49-F238E27FC236}">
                <a16:creationId xmlns:a16="http://schemas.microsoft.com/office/drawing/2014/main" id="{57F8EA62-EC34-66B8-A30D-56D896D644B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6400" y="-4800600"/>
            <a:ext cx="1390352" cy="1390352"/>
          </a:xfrm>
          <a:prstGeom prst="rect">
            <a:avLst/>
          </a:prstGeom>
        </p:spPr>
      </p:pic>
      <p:pic>
        <p:nvPicPr>
          <p:cNvPr id="9" name="Picture 8" descr="A round pink circle with white text and a black background&#10;&#10;AI-generated content may be incorrect.">
            <a:extLst>
              <a:ext uri="{FF2B5EF4-FFF2-40B4-BE49-F238E27FC236}">
                <a16:creationId xmlns:a16="http://schemas.microsoft.com/office/drawing/2014/main" id="{A244B09F-452D-69CF-A016-214B9A0F613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91200" y="9220200"/>
            <a:ext cx="1390352" cy="1390352"/>
          </a:xfrm>
          <a:prstGeom prst="rect">
            <a:avLst/>
          </a:prstGeom>
        </p:spPr>
      </p:pic>
    </p:spTree>
    <p:extLst>
      <p:ext uri="{BB962C8B-B14F-4D97-AF65-F5344CB8AC3E}">
        <p14:creationId xmlns:p14="http://schemas.microsoft.com/office/powerpoint/2010/main" val="3163175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AAB989-32C8-4B2E-8C4C-09366F252BE0}" type="datetimeFigureOut">
              <a:rPr lang="en-US" smtClean="0"/>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FE4B5C-AEF7-456F-9991-03365307CCFB}" type="slidenum">
              <a:rPr lang="en-US" smtClean="0"/>
              <a:t>‹#›</a:t>
            </a:fld>
            <a:endParaRPr lang="en-US"/>
          </a:p>
        </p:txBody>
      </p:sp>
    </p:spTree>
    <p:extLst>
      <p:ext uri="{BB962C8B-B14F-4D97-AF65-F5344CB8AC3E}">
        <p14:creationId xmlns:p14="http://schemas.microsoft.com/office/powerpoint/2010/main" val="953316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AAB989-32C8-4B2E-8C4C-09366F252BE0}" type="datetimeFigureOut">
              <a:rPr lang="en-US" smtClean="0"/>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FE4B5C-AEF7-456F-9991-03365307CCFB}" type="slidenum">
              <a:rPr lang="en-US" smtClean="0"/>
              <a:t>‹#›</a:t>
            </a:fld>
            <a:endParaRPr lang="en-US"/>
          </a:p>
        </p:txBody>
      </p:sp>
    </p:spTree>
    <p:extLst>
      <p:ext uri="{BB962C8B-B14F-4D97-AF65-F5344CB8AC3E}">
        <p14:creationId xmlns:p14="http://schemas.microsoft.com/office/powerpoint/2010/main" val="1432327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2025/12/4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pic>
        <p:nvPicPr>
          <p:cNvPr id="7" name="Picture 6" descr="A round pink circle with white text and a black background&#10;&#10;AI-generated content may be incorrect.">
            <a:extLst>
              <a:ext uri="{FF2B5EF4-FFF2-40B4-BE49-F238E27FC236}">
                <a16:creationId xmlns:a16="http://schemas.microsoft.com/office/drawing/2014/main" id="{A2D48F73-783D-3F31-18B8-7B135A4CF9C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0200" y="-76200"/>
            <a:ext cx="1390352" cy="1390352"/>
          </a:xfrm>
          <a:prstGeom prst="rect">
            <a:avLst/>
          </a:prstGeom>
        </p:spPr>
      </p:pic>
      <p:pic>
        <p:nvPicPr>
          <p:cNvPr id="8" name="Picture 7" descr="A round pink circle with white text and a black background&#10;&#10;AI-generated content may be incorrect.">
            <a:extLst>
              <a:ext uri="{FF2B5EF4-FFF2-40B4-BE49-F238E27FC236}">
                <a16:creationId xmlns:a16="http://schemas.microsoft.com/office/drawing/2014/main" id="{D77FB4AF-684A-C658-0CF1-D2B056A96A4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6400" y="-4800600"/>
            <a:ext cx="1390352" cy="1390352"/>
          </a:xfrm>
          <a:prstGeom prst="rect">
            <a:avLst/>
          </a:prstGeom>
        </p:spPr>
      </p:pic>
      <p:pic>
        <p:nvPicPr>
          <p:cNvPr id="9" name="Picture 8" descr="A round pink circle with white text and a black background&#10;&#10;AI-generated content may be incorrect.">
            <a:extLst>
              <a:ext uri="{FF2B5EF4-FFF2-40B4-BE49-F238E27FC236}">
                <a16:creationId xmlns:a16="http://schemas.microsoft.com/office/drawing/2014/main" id="{EF6F0355-C772-94B4-EC7B-7BA8312A5B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91200" y="9220200"/>
            <a:ext cx="1390352" cy="1390352"/>
          </a:xfrm>
          <a:prstGeom prst="rect">
            <a:avLst/>
          </a:prstGeom>
        </p:spPr>
      </p:pic>
    </p:spTree>
    <p:extLst>
      <p:ext uri="{BB962C8B-B14F-4D97-AF65-F5344CB8AC3E}">
        <p14:creationId xmlns:p14="http://schemas.microsoft.com/office/powerpoint/2010/main" val="417699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2025/12/4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944616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2025/12/4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2903550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B74FA68B-851B-4497-92DD-AD9676CFD6C7}" type="datetimeFigureOut">
              <a:rPr lang="zh-CN" altLang="en-US" smtClean="0"/>
              <a:t>2025/12/4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673914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74FA68B-851B-4497-92DD-AD9676CFD6C7}" type="datetimeFigureOut">
              <a:rPr lang="zh-CN" altLang="en-US" smtClean="0"/>
              <a:t>2025/12/4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2959771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74FA68B-851B-4497-92DD-AD9676CFD6C7}" type="datetimeFigureOut">
              <a:rPr lang="zh-CN" altLang="en-US" smtClean="0"/>
              <a:t>2025/12/4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2138064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74FA68B-851B-4497-92DD-AD9676CFD6C7}" type="datetimeFigureOut">
              <a:rPr lang="zh-CN" altLang="en-US" smtClean="0"/>
              <a:t>2025/12/4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40163005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74FA68B-851B-4497-92DD-AD9676CFD6C7}" type="datetimeFigureOut">
              <a:rPr lang="zh-CN" altLang="en-US" smtClean="0"/>
              <a:t>2025/12/4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062212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AAB989-32C8-4B2E-8C4C-09366F252BE0}" type="datetimeFigureOut">
              <a:rPr lang="en-US" smtClean="0"/>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FE4B5C-AEF7-456F-9991-03365307CCFB}" type="slidenum">
              <a:rPr lang="en-US" smtClean="0"/>
              <a:t>‹#›</a:t>
            </a:fld>
            <a:endParaRPr lang="en-US"/>
          </a:p>
        </p:txBody>
      </p:sp>
    </p:spTree>
    <p:extLst>
      <p:ext uri="{BB962C8B-B14F-4D97-AF65-F5344CB8AC3E}">
        <p14:creationId xmlns:p14="http://schemas.microsoft.com/office/powerpoint/2010/main" val="35254142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74FA68B-851B-4497-92DD-AD9676CFD6C7}" type="datetimeFigureOut">
              <a:rPr lang="zh-CN" altLang="en-US" smtClean="0"/>
              <a:t>2025/12/4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8493114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2025/12/4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6404865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2025/12/4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8765072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7C9FB91-F3A1-FDD0-C7FB-52A26CEAF5D6}"/>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C4F53142-C5D0-921E-430E-A7B4E1D5F1C6}"/>
              </a:ext>
            </a:extLst>
          </p:cNvPr>
          <p:cNvPicPr>
            <a:picLocks noChangeAspect="1"/>
          </p:cNvPicPr>
          <p:nvPr userDrawn="1"/>
        </p:nvPicPr>
        <p:blipFill>
          <a:blip r:embed="rId3"/>
          <a:stretch>
            <a:fillRect/>
          </a:stretch>
        </p:blipFill>
        <p:spPr>
          <a:xfrm>
            <a:off x="11072812" y="0"/>
            <a:ext cx="1019175" cy="523875"/>
          </a:xfrm>
          <a:prstGeom prst="rect">
            <a:avLst/>
          </a:prstGeom>
        </p:spPr>
      </p:pic>
      <p:pic>
        <p:nvPicPr>
          <p:cNvPr id="2" name="Picture 1" descr="A round pink circle with white text and a black background&#10;&#10;AI-generated content may be incorrect.">
            <a:extLst>
              <a:ext uri="{FF2B5EF4-FFF2-40B4-BE49-F238E27FC236}">
                <a16:creationId xmlns:a16="http://schemas.microsoft.com/office/drawing/2014/main" id="{D8E6FBBC-50C9-BA99-88F3-87A0FF1AAAA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00200" y="-76200"/>
            <a:ext cx="1390352" cy="1390352"/>
          </a:xfrm>
          <a:prstGeom prst="rect">
            <a:avLst/>
          </a:prstGeom>
        </p:spPr>
      </p:pic>
      <p:pic>
        <p:nvPicPr>
          <p:cNvPr id="4" name="Picture 3" descr="A round pink circle with white text and a black background&#10;&#10;AI-generated content may be incorrect.">
            <a:extLst>
              <a:ext uri="{FF2B5EF4-FFF2-40B4-BE49-F238E27FC236}">
                <a16:creationId xmlns:a16="http://schemas.microsoft.com/office/drawing/2014/main" id="{89BA62DA-4A3D-C56A-8D9D-F3E0CF86DB6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486400" y="-4800600"/>
            <a:ext cx="1390352" cy="1390352"/>
          </a:xfrm>
          <a:prstGeom prst="rect">
            <a:avLst/>
          </a:prstGeom>
        </p:spPr>
      </p:pic>
      <p:pic>
        <p:nvPicPr>
          <p:cNvPr id="5" name="Picture 4" descr="A round pink circle with white text and a black background&#10;&#10;AI-generated content may be incorrect.">
            <a:extLst>
              <a:ext uri="{FF2B5EF4-FFF2-40B4-BE49-F238E27FC236}">
                <a16:creationId xmlns:a16="http://schemas.microsoft.com/office/drawing/2014/main" id="{620EF61C-BB0D-E022-6700-D33B095FD72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91200" y="9220200"/>
            <a:ext cx="1390352" cy="1390352"/>
          </a:xfrm>
          <a:prstGeom prst="rect">
            <a:avLst/>
          </a:prstGeom>
        </p:spPr>
      </p:pic>
    </p:spTree>
    <p:extLst>
      <p:ext uri="{BB962C8B-B14F-4D97-AF65-F5344CB8AC3E}">
        <p14:creationId xmlns:p14="http://schemas.microsoft.com/office/powerpoint/2010/main" val="12628734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29C4DC0-3601-4728-8E8F-404A0C38FDA5}" type="datetimeFigureOut">
              <a:rPr lang="en-US" smtClean="0"/>
              <a:t>12/4/2025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316B5DD-BB03-42CF-8F58-889019EF751B}" type="slidenum">
              <a:rPr lang="en-US" smtClean="0"/>
              <a:t>‹#›</a:t>
            </a:fld>
            <a:endParaRPr lang="en-US"/>
          </a:p>
        </p:txBody>
      </p:sp>
    </p:spTree>
    <p:extLst>
      <p:ext uri="{BB962C8B-B14F-4D97-AF65-F5344CB8AC3E}">
        <p14:creationId xmlns:p14="http://schemas.microsoft.com/office/powerpoint/2010/main" val="9952563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29C4DC0-3601-4728-8E8F-404A0C38FDA5}" type="datetimeFigureOut">
              <a:rPr lang="en-US" smtClean="0"/>
              <a:t>12/4/2025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316B5DD-BB03-42CF-8F58-889019EF751B}" type="slidenum">
              <a:rPr lang="en-US" smtClean="0"/>
              <a:t>‹#›</a:t>
            </a:fld>
            <a:endParaRPr lang="en-US"/>
          </a:p>
        </p:txBody>
      </p:sp>
    </p:spTree>
    <p:extLst>
      <p:ext uri="{BB962C8B-B14F-4D97-AF65-F5344CB8AC3E}">
        <p14:creationId xmlns:p14="http://schemas.microsoft.com/office/powerpoint/2010/main" val="2483690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29C4DC0-3601-4728-8E8F-404A0C38FDA5}" type="datetimeFigureOut">
              <a:rPr lang="en-US" smtClean="0"/>
              <a:t>12/4/2025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316B5DD-BB03-42CF-8F58-889019EF751B}" type="slidenum">
              <a:rPr lang="en-US" smtClean="0"/>
              <a:t>‹#›</a:t>
            </a:fld>
            <a:endParaRPr lang="en-US"/>
          </a:p>
        </p:txBody>
      </p:sp>
    </p:spTree>
    <p:extLst>
      <p:ext uri="{BB962C8B-B14F-4D97-AF65-F5344CB8AC3E}">
        <p14:creationId xmlns:p14="http://schemas.microsoft.com/office/powerpoint/2010/main" val="36224487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A29C4DC0-3601-4728-8E8F-404A0C38FDA5}" type="datetimeFigureOut">
              <a:rPr lang="en-US" smtClean="0"/>
              <a:t>12/4/2025</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9316B5DD-BB03-42CF-8F58-889019EF751B}" type="slidenum">
              <a:rPr lang="en-US" smtClean="0"/>
              <a:t>‹#›</a:t>
            </a:fld>
            <a:endParaRPr lang="en-US"/>
          </a:p>
        </p:txBody>
      </p:sp>
    </p:spTree>
    <p:extLst>
      <p:ext uri="{BB962C8B-B14F-4D97-AF65-F5344CB8AC3E}">
        <p14:creationId xmlns:p14="http://schemas.microsoft.com/office/powerpoint/2010/main" val="14813145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A29C4DC0-3601-4728-8E8F-404A0C38FDA5}" type="datetimeFigureOut">
              <a:rPr lang="en-US" smtClean="0"/>
              <a:t>12/4/2025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9316B5DD-BB03-42CF-8F58-889019EF751B}" type="slidenum">
              <a:rPr lang="en-US" smtClean="0"/>
              <a:t>‹#›</a:t>
            </a:fld>
            <a:endParaRPr lang="en-US"/>
          </a:p>
        </p:txBody>
      </p:sp>
    </p:spTree>
    <p:extLst>
      <p:ext uri="{BB962C8B-B14F-4D97-AF65-F5344CB8AC3E}">
        <p14:creationId xmlns:p14="http://schemas.microsoft.com/office/powerpoint/2010/main" val="32989336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29C4DC0-3601-4728-8E8F-404A0C38FDA5}" type="datetimeFigureOut">
              <a:rPr lang="en-US" smtClean="0"/>
              <a:t>12/4/2025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9316B5DD-BB03-42CF-8F58-889019EF751B}" type="slidenum">
              <a:rPr lang="en-US" smtClean="0"/>
              <a:t>‹#›</a:t>
            </a:fld>
            <a:endParaRPr lang="en-US"/>
          </a:p>
        </p:txBody>
      </p:sp>
    </p:spTree>
    <p:extLst>
      <p:ext uri="{BB962C8B-B14F-4D97-AF65-F5344CB8AC3E}">
        <p14:creationId xmlns:p14="http://schemas.microsoft.com/office/powerpoint/2010/main" val="487701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AAB989-32C8-4B2E-8C4C-09366F252BE0}" type="datetimeFigureOut">
              <a:rPr lang="en-US" smtClean="0"/>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FE4B5C-AEF7-456F-9991-03365307CCFB}" type="slidenum">
              <a:rPr lang="en-US" smtClean="0"/>
              <a:t>‹#›</a:t>
            </a:fld>
            <a:endParaRPr lang="en-US"/>
          </a:p>
        </p:txBody>
      </p:sp>
    </p:spTree>
    <p:extLst>
      <p:ext uri="{BB962C8B-B14F-4D97-AF65-F5344CB8AC3E}">
        <p14:creationId xmlns:p14="http://schemas.microsoft.com/office/powerpoint/2010/main" val="32835035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29C4DC0-3601-4728-8E8F-404A0C38FDA5}" type="datetimeFigureOut">
              <a:rPr lang="en-US" smtClean="0"/>
              <a:t>12/4/2025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316B5DD-BB03-42CF-8F58-889019EF751B}" type="slidenum">
              <a:rPr lang="en-US" smtClean="0"/>
              <a:t>‹#›</a:t>
            </a:fld>
            <a:endParaRPr lang="en-US"/>
          </a:p>
        </p:txBody>
      </p:sp>
    </p:spTree>
    <p:extLst>
      <p:ext uri="{BB962C8B-B14F-4D97-AF65-F5344CB8AC3E}">
        <p14:creationId xmlns:p14="http://schemas.microsoft.com/office/powerpoint/2010/main" val="1267128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29C4DC0-3601-4728-8E8F-404A0C38FDA5}" type="datetimeFigureOut">
              <a:rPr lang="en-US" smtClean="0"/>
              <a:t>12/4/2025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316B5DD-BB03-42CF-8F58-889019EF751B}" type="slidenum">
              <a:rPr lang="en-US" smtClean="0"/>
              <a:t>‹#›</a:t>
            </a:fld>
            <a:endParaRPr lang="en-US"/>
          </a:p>
        </p:txBody>
      </p:sp>
    </p:spTree>
    <p:extLst>
      <p:ext uri="{BB962C8B-B14F-4D97-AF65-F5344CB8AC3E}">
        <p14:creationId xmlns:p14="http://schemas.microsoft.com/office/powerpoint/2010/main" val="30400108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29C4DC0-3601-4728-8E8F-404A0C38FDA5}" type="datetimeFigureOut">
              <a:rPr lang="en-US" smtClean="0"/>
              <a:t>12/4/2025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316B5DD-BB03-42CF-8F58-889019EF751B}" type="slidenum">
              <a:rPr lang="en-US" smtClean="0"/>
              <a:t>‹#›</a:t>
            </a:fld>
            <a:endParaRPr lang="en-US"/>
          </a:p>
        </p:txBody>
      </p:sp>
    </p:spTree>
    <p:extLst>
      <p:ext uri="{BB962C8B-B14F-4D97-AF65-F5344CB8AC3E}">
        <p14:creationId xmlns:p14="http://schemas.microsoft.com/office/powerpoint/2010/main" val="16333344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29C4DC0-3601-4728-8E8F-404A0C38FDA5}" type="datetimeFigureOut">
              <a:rPr lang="en-US" smtClean="0"/>
              <a:t>12/4/2025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316B5DD-BB03-42CF-8F58-889019EF751B}" type="slidenum">
              <a:rPr lang="en-US" smtClean="0"/>
              <a:t>‹#›</a:t>
            </a:fld>
            <a:endParaRPr lang="en-US"/>
          </a:p>
        </p:txBody>
      </p:sp>
    </p:spTree>
    <p:extLst>
      <p:ext uri="{BB962C8B-B14F-4D97-AF65-F5344CB8AC3E}">
        <p14:creationId xmlns:p14="http://schemas.microsoft.com/office/powerpoint/2010/main" val="19004197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descr="A round pink circle with white text and a black background&#10;&#10;AI-generated content may be incorrect.">
            <a:extLst>
              <a:ext uri="{FF2B5EF4-FFF2-40B4-BE49-F238E27FC236}">
                <a16:creationId xmlns:a16="http://schemas.microsoft.com/office/drawing/2014/main" id="{5B7F8011-0AF8-A1B7-116A-04F3F90E6F4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0200" y="-76200"/>
            <a:ext cx="1390352" cy="1390352"/>
          </a:xfrm>
          <a:prstGeom prst="rect">
            <a:avLst/>
          </a:prstGeom>
        </p:spPr>
      </p:pic>
      <p:pic>
        <p:nvPicPr>
          <p:cNvPr id="3" name="Picture 2" descr="A round pink circle with white text and a black background&#10;&#10;AI-generated content may be incorrect.">
            <a:extLst>
              <a:ext uri="{FF2B5EF4-FFF2-40B4-BE49-F238E27FC236}">
                <a16:creationId xmlns:a16="http://schemas.microsoft.com/office/drawing/2014/main" id="{29F8DBA8-DA3D-FBB3-3E57-DD488BB1307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6400" y="-4800600"/>
            <a:ext cx="1390352" cy="1390352"/>
          </a:xfrm>
          <a:prstGeom prst="rect">
            <a:avLst/>
          </a:prstGeom>
        </p:spPr>
      </p:pic>
      <p:pic>
        <p:nvPicPr>
          <p:cNvPr id="4" name="Picture 3" descr="A round pink circle with white text and a black background&#10;&#10;AI-generated content may be incorrect.">
            <a:extLst>
              <a:ext uri="{FF2B5EF4-FFF2-40B4-BE49-F238E27FC236}">
                <a16:creationId xmlns:a16="http://schemas.microsoft.com/office/drawing/2014/main" id="{30D5B0DB-52F9-0623-ED22-E4592DD6415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91200" y="9220200"/>
            <a:ext cx="1390352" cy="1390352"/>
          </a:xfrm>
          <a:prstGeom prst="rect">
            <a:avLst/>
          </a:prstGeom>
        </p:spPr>
      </p:pic>
    </p:spTree>
    <p:extLst>
      <p:ext uri="{BB962C8B-B14F-4D97-AF65-F5344CB8AC3E}">
        <p14:creationId xmlns:p14="http://schemas.microsoft.com/office/powerpoint/2010/main" val="21463523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图片 27">
            <a:extLst>
              <a:ext uri="{FF2B5EF4-FFF2-40B4-BE49-F238E27FC236}">
                <a16:creationId xmlns:a16="http://schemas.microsoft.com/office/drawing/2014/main" id="{96DE8BEB-F38D-5B4A-F9CB-8A40C3E60FD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34051" y="3232488"/>
            <a:ext cx="2857949" cy="3625512"/>
          </a:xfrm>
          <a:prstGeom prst="rect">
            <a:avLst/>
          </a:prstGeom>
        </p:spPr>
      </p:pic>
      <p:pic>
        <p:nvPicPr>
          <p:cNvPr id="8" name="图片 28">
            <a:extLst>
              <a:ext uri="{FF2B5EF4-FFF2-40B4-BE49-F238E27FC236}">
                <a16:creationId xmlns:a16="http://schemas.microsoft.com/office/drawing/2014/main" id="{E8FF8847-4C00-0A9A-C5A4-6C57D1ACDF8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39600" y="3907812"/>
            <a:ext cx="2325599" cy="2950188"/>
          </a:xfrm>
          <a:prstGeom prst="rect">
            <a:avLst/>
          </a:prstGeom>
        </p:spPr>
      </p:pic>
    </p:spTree>
    <p:extLst>
      <p:ext uri="{BB962C8B-B14F-4D97-AF65-F5344CB8AC3E}">
        <p14:creationId xmlns:p14="http://schemas.microsoft.com/office/powerpoint/2010/main" val="32766674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矩形: 圆角 12">
            <a:extLst>
              <a:ext uri="{FF2B5EF4-FFF2-40B4-BE49-F238E27FC236}">
                <a16:creationId xmlns:a16="http://schemas.microsoft.com/office/drawing/2014/main" id="{872C3E8A-54F7-F585-46E6-DB9CAFB98201}"/>
              </a:ext>
            </a:extLst>
          </p:cNvPr>
          <p:cNvSpPr/>
          <p:nvPr userDrawn="1"/>
        </p:nvSpPr>
        <p:spPr>
          <a:xfrm>
            <a:off x="245661" y="223370"/>
            <a:ext cx="11709778" cy="6532272"/>
          </a:xfrm>
          <a:prstGeom prst="roundRect">
            <a:avLst>
              <a:gd name="adj" fmla="val 1077"/>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2725706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93812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78863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9075F38F-E782-483E-9E63-81A6AA2DC926}" type="datetimeFigureOut">
              <a:rPr lang="en-US" smtClean="0"/>
              <a:t>12/4/2025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642184C5-56CD-4BB0-8919-EEFBBCD6CA35}" type="slidenum">
              <a:rPr lang="en-US" smtClean="0"/>
              <a:t>‹#›</a:t>
            </a:fld>
            <a:endParaRPr lang="en-US"/>
          </a:p>
        </p:txBody>
      </p:sp>
    </p:spTree>
    <p:extLst>
      <p:ext uri="{BB962C8B-B14F-4D97-AF65-F5344CB8AC3E}">
        <p14:creationId xmlns:p14="http://schemas.microsoft.com/office/powerpoint/2010/main" val="22125399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6AAB989-32C8-4B2E-8C4C-09366F252BE0}" type="datetimeFigureOut">
              <a:rPr lang="en-US" smtClean="0"/>
              <a:t>12/4/2025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FE4B5C-AEF7-456F-9991-03365307CCFB}" type="slidenum">
              <a:rPr lang="en-US" smtClean="0"/>
              <a:t>‹#›</a:t>
            </a:fld>
            <a:endParaRPr lang="en-US"/>
          </a:p>
        </p:txBody>
      </p:sp>
    </p:spTree>
    <p:extLst>
      <p:ext uri="{BB962C8B-B14F-4D97-AF65-F5344CB8AC3E}">
        <p14:creationId xmlns:p14="http://schemas.microsoft.com/office/powerpoint/2010/main" val="12774724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9075F38F-E782-483E-9E63-81A6AA2DC926}" type="datetimeFigureOut">
              <a:rPr lang="en-US" smtClean="0"/>
              <a:t>12/4/2025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42184C5-56CD-4BB0-8919-EEFBBCD6CA35}" type="slidenum">
              <a:rPr lang="en-US" smtClean="0"/>
              <a:t>‹#›</a:t>
            </a:fld>
            <a:endParaRPr lang="en-US"/>
          </a:p>
        </p:txBody>
      </p:sp>
    </p:spTree>
    <p:extLst>
      <p:ext uri="{BB962C8B-B14F-4D97-AF65-F5344CB8AC3E}">
        <p14:creationId xmlns:p14="http://schemas.microsoft.com/office/powerpoint/2010/main" val="22873497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075F38F-E782-483E-9E63-81A6AA2DC926}" type="datetimeFigureOut">
              <a:rPr lang="en-US" smtClean="0"/>
              <a:t>12/4/2025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42184C5-56CD-4BB0-8919-EEFBBCD6CA35}" type="slidenum">
              <a:rPr lang="en-US" smtClean="0"/>
              <a:t>‹#›</a:t>
            </a:fld>
            <a:endParaRPr lang="en-US"/>
          </a:p>
        </p:txBody>
      </p:sp>
    </p:spTree>
    <p:extLst>
      <p:ext uri="{BB962C8B-B14F-4D97-AF65-F5344CB8AC3E}">
        <p14:creationId xmlns:p14="http://schemas.microsoft.com/office/powerpoint/2010/main" val="4769367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075F38F-E782-483E-9E63-81A6AA2DC926}" type="datetimeFigureOut">
              <a:rPr lang="en-US" smtClean="0"/>
              <a:t>12/4/2025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42184C5-56CD-4BB0-8919-EEFBBCD6CA35}" type="slidenum">
              <a:rPr lang="en-US" smtClean="0"/>
              <a:t>‹#›</a:t>
            </a:fld>
            <a:endParaRPr lang="en-US"/>
          </a:p>
        </p:txBody>
      </p:sp>
    </p:spTree>
    <p:extLst>
      <p:ext uri="{BB962C8B-B14F-4D97-AF65-F5344CB8AC3E}">
        <p14:creationId xmlns:p14="http://schemas.microsoft.com/office/powerpoint/2010/main" val="31415932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075F38F-E782-483E-9E63-81A6AA2DC926}" type="datetimeFigureOut">
              <a:rPr lang="en-US" smtClean="0"/>
              <a:t>12/4/2025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42184C5-56CD-4BB0-8919-EEFBBCD6CA35}" type="slidenum">
              <a:rPr lang="en-US" smtClean="0"/>
              <a:t>‹#›</a:t>
            </a:fld>
            <a:endParaRPr lang="en-US"/>
          </a:p>
        </p:txBody>
      </p:sp>
    </p:spTree>
    <p:extLst>
      <p:ext uri="{BB962C8B-B14F-4D97-AF65-F5344CB8AC3E}">
        <p14:creationId xmlns:p14="http://schemas.microsoft.com/office/powerpoint/2010/main" val="3326104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075F38F-E782-483E-9E63-81A6AA2DC926}" type="datetimeFigureOut">
              <a:rPr lang="en-US" smtClean="0"/>
              <a:t>12/4/2025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42184C5-56CD-4BB0-8919-EEFBBCD6CA35}" type="slidenum">
              <a:rPr lang="en-US" smtClean="0"/>
              <a:t>‹#›</a:t>
            </a:fld>
            <a:endParaRPr lang="en-US"/>
          </a:p>
        </p:txBody>
      </p:sp>
    </p:spTree>
    <p:extLst>
      <p:ext uri="{BB962C8B-B14F-4D97-AF65-F5344CB8AC3E}">
        <p14:creationId xmlns:p14="http://schemas.microsoft.com/office/powerpoint/2010/main" val="10591085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6AAB989-32C8-4B2E-8C4C-09366F252BE0}" type="datetimeFigureOut">
              <a:rPr lang="en-US" smtClean="0"/>
              <a:t>12/4/2025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FE4B5C-AEF7-456F-9991-03365307CCFB}" type="slidenum">
              <a:rPr lang="en-US" smtClean="0"/>
              <a:t>‹#›</a:t>
            </a:fld>
            <a:endParaRPr lang="en-US"/>
          </a:p>
        </p:txBody>
      </p:sp>
    </p:spTree>
    <p:extLst>
      <p:ext uri="{BB962C8B-B14F-4D97-AF65-F5344CB8AC3E}">
        <p14:creationId xmlns:p14="http://schemas.microsoft.com/office/powerpoint/2010/main" val="768291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6AAB989-32C8-4B2E-8C4C-09366F252BE0}" type="datetimeFigureOut">
              <a:rPr lang="en-US" smtClean="0"/>
              <a:t>12/4/2025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FE4B5C-AEF7-456F-9991-03365307CCFB}" type="slidenum">
              <a:rPr lang="en-US" smtClean="0"/>
              <a:t>‹#›</a:t>
            </a:fld>
            <a:endParaRPr lang="en-US"/>
          </a:p>
        </p:txBody>
      </p:sp>
    </p:spTree>
    <p:extLst>
      <p:ext uri="{BB962C8B-B14F-4D97-AF65-F5344CB8AC3E}">
        <p14:creationId xmlns:p14="http://schemas.microsoft.com/office/powerpoint/2010/main" val="1534584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AAB989-32C8-4B2E-8C4C-09366F252BE0}" type="datetimeFigureOut">
              <a:rPr lang="en-US" smtClean="0"/>
              <a:t>12/4/2025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FE4B5C-AEF7-456F-9991-03365307CCFB}" type="slidenum">
              <a:rPr lang="en-US" smtClean="0"/>
              <a:t>‹#›</a:t>
            </a:fld>
            <a:endParaRPr lang="en-US"/>
          </a:p>
        </p:txBody>
      </p:sp>
    </p:spTree>
    <p:extLst>
      <p:ext uri="{BB962C8B-B14F-4D97-AF65-F5344CB8AC3E}">
        <p14:creationId xmlns:p14="http://schemas.microsoft.com/office/powerpoint/2010/main" val="1898966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6AAB989-32C8-4B2E-8C4C-09366F252BE0}" type="datetimeFigureOut">
              <a:rPr lang="en-US" smtClean="0"/>
              <a:t>12/4/2025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FE4B5C-AEF7-456F-9991-03365307CCFB}" type="slidenum">
              <a:rPr lang="en-US" smtClean="0"/>
              <a:t>‹#›</a:t>
            </a:fld>
            <a:endParaRPr lang="en-US"/>
          </a:p>
        </p:txBody>
      </p:sp>
    </p:spTree>
    <p:extLst>
      <p:ext uri="{BB962C8B-B14F-4D97-AF65-F5344CB8AC3E}">
        <p14:creationId xmlns:p14="http://schemas.microsoft.com/office/powerpoint/2010/main" val="4110121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6AAB989-32C8-4B2E-8C4C-09366F252BE0}" type="datetimeFigureOut">
              <a:rPr lang="en-US" smtClean="0"/>
              <a:t>12/4/2025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FE4B5C-AEF7-456F-9991-03365307CCFB}" type="slidenum">
              <a:rPr lang="en-US" smtClean="0"/>
              <a:t>‹#›</a:t>
            </a:fld>
            <a:endParaRPr lang="en-US"/>
          </a:p>
        </p:txBody>
      </p:sp>
    </p:spTree>
    <p:extLst>
      <p:ext uri="{BB962C8B-B14F-4D97-AF65-F5344CB8AC3E}">
        <p14:creationId xmlns:p14="http://schemas.microsoft.com/office/powerpoint/2010/main" val="1603800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AAB989-32C8-4B2E-8C4C-09366F252BE0}" type="datetimeFigureOut">
              <a:rPr lang="en-US" smtClean="0"/>
              <a:t>12/4/2025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FE4B5C-AEF7-456F-9991-03365307CCFB}" type="slidenum">
              <a:rPr lang="en-US" smtClean="0"/>
              <a:t>‹#›</a:t>
            </a:fld>
            <a:endParaRPr lang="en-US"/>
          </a:p>
        </p:txBody>
      </p:sp>
      <p:sp>
        <p:nvSpPr>
          <p:cNvPr id="7" name="Title Placeholder 1">
            <a:extLst>
              <a:ext uri="{FF2B5EF4-FFF2-40B4-BE49-F238E27FC236}">
                <a16:creationId xmlns:a16="http://schemas.microsoft.com/office/drawing/2014/main" id="{9EF59E60-6BE5-7958-0F02-794A03905383}"/>
              </a:ext>
            </a:extLst>
          </p:cNvPr>
          <p:cNvSpPr txBox="1">
            <a:spLocks/>
          </p:cNvSpPr>
          <p:nvPr userDrawn="1"/>
        </p:nvSpPr>
        <p:spPr>
          <a:xfrm>
            <a:off x="609600" y="274638"/>
            <a:ext cx="109728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t>Click to edit Master title style</a:t>
            </a:r>
          </a:p>
        </p:txBody>
      </p:sp>
      <p:sp>
        <p:nvSpPr>
          <p:cNvPr id="8" name="Text Placeholder 2">
            <a:extLst>
              <a:ext uri="{FF2B5EF4-FFF2-40B4-BE49-F238E27FC236}">
                <a16:creationId xmlns:a16="http://schemas.microsoft.com/office/drawing/2014/main" id="{B1062082-69D8-01A7-069C-54AF3D5636D3}"/>
              </a:ext>
            </a:extLst>
          </p:cNvPr>
          <p:cNvSpPr txBox="1">
            <a:spLocks/>
          </p:cNvSpPr>
          <p:nvPr userDrawn="1"/>
        </p:nvSpPr>
        <p:spPr>
          <a:xfrm>
            <a:off x="609600" y="1600202"/>
            <a:ext cx="109728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a:extLst>
              <a:ext uri="{FF2B5EF4-FFF2-40B4-BE49-F238E27FC236}">
                <a16:creationId xmlns:a16="http://schemas.microsoft.com/office/drawing/2014/main" id="{80281D71-86BF-409C-CCBE-B341A078DE04}"/>
              </a:ext>
            </a:extLst>
          </p:cNvPr>
          <p:cNvSpPr txBox="1">
            <a:spLocks/>
          </p:cNvSpPr>
          <p:nvPr userDrawn="1"/>
        </p:nvSpPr>
        <p:spPr>
          <a:xfrm>
            <a:off x="609600" y="6356352"/>
            <a:ext cx="28448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9D0918-B3BC-4D15-9AF8-385E8378AD06}" type="datetimeFigureOut">
              <a:rPr lang="en-US" smtClean="0"/>
              <a:pPr/>
              <a:t>12/4/2025</a:t>
            </a:fld>
            <a:endParaRPr lang="en-US"/>
          </a:p>
        </p:txBody>
      </p:sp>
      <p:sp>
        <p:nvSpPr>
          <p:cNvPr id="10" name="Slide Number Placeholder 5">
            <a:extLst>
              <a:ext uri="{FF2B5EF4-FFF2-40B4-BE49-F238E27FC236}">
                <a16:creationId xmlns:a16="http://schemas.microsoft.com/office/drawing/2014/main" id="{D6C2AA85-2EC6-03F6-D324-1E04789D4E32}"/>
              </a:ext>
            </a:extLst>
          </p:cNvPr>
          <p:cNvSpPr txBox="1">
            <a:spLocks/>
          </p:cNvSpPr>
          <p:nvPr userDrawn="1"/>
        </p:nvSpPr>
        <p:spPr>
          <a:xfrm>
            <a:off x="8737600" y="6356352"/>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638271-59F9-4398-B3B9-61938CFED463}" type="slidenum">
              <a:rPr lang="en-US" smtClean="0"/>
              <a:pPr/>
              <a:t>‹#›</a:t>
            </a:fld>
            <a:endParaRPr lang="en-US"/>
          </a:p>
        </p:txBody>
      </p:sp>
      <p:pic>
        <p:nvPicPr>
          <p:cNvPr id="11" name="Picture 10">
            <a:extLst>
              <a:ext uri="{FF2B5EF4-FFF2-40B4-BE49-F238E27FC236}">
                <a16:creationId xmlns:a16="http://schemas.microsoft.com/office/drawing/2014/main" id="{50811C4E-D019-47E6-6613-BD5DD1F66849}"/>
              </a:ext>
            </a:extLst>
          </p:cNvPr>
          <p:cNvPicPr>
            <a:picLocks noChangeAspect="1"/>
          </p:cNvPicPr>
          <p:nvPr userDrawn="1"/>
        </p:nvPicPr>
        <p:blipFill>
          <a:blip r:embed="rId13"/>
          <a:stretch>
            <a:fill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A2135585-30BE-81DC-2827-4583270FA98A}"/>
              </a:ext>
            </a:extLst>
          </p:cNvPr>
          <p:cNvSpPr/>
          <p:nvPr userDrawn="1"/>
        </p:nvSpPr>
        <p:spPr>
          <a:xfrm>
            <a:off x="308114" y="188843"/>
            <a:ext cx="11589026" cy="6480313"/>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round pink circle with white text and a black background&#10;&#10;AI-generated content may be incorrect.">
            <a:extLst>
              <a:ext uri="{FF2B5EF4-FFF2-40B4-BE49-F238E27FC236}">
                <a16:creationId xmlns:a16="http://schemas.microsoft.com/office/drawing/2014/main" id="{E814747D-4326-CCC3-9AC4-85CBF2DE0073}"/>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00200" y="-76200"/>
            <a:ext cx="1390352" cy="1390352"/>
          </a:xfrm>
          <a:prstGeom prst="rect">
            <a:avLst/>
          </a:prstGeom>
        </p:spPr>
      </p:pic>
      <p:pic>
        <p:nvPicPr>
          <p:cNvPr id="14" name="Picture 13" descr="A round pink circle with white text and a black background&#10;&#10;AI-generated content may be incorrect.">
            <a:extLst>
              <a:ext uri="{FF2B5EF4-FFF2-40B4-BE49-F238E27FC236}">
                <a16:creationId xmlns:a16="http://schemas.microsoft.com/office/drawing/2014/main" id="{16B2EB97-25EC-3978-569C-7B721E4F86F7}"/>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486400" y="-4800600"/>
            <a:ext cx="1390352" cy="1390352"/>
          </a:xfrm>
          <a:prstGeom prst="rect">
            <a:avLst/>
          </a:prstGeom>
        </p:spPr>
      </p:pic>
      <p:pic>
        <p:nvPicPr>
          <p:cNvPr id="15" name="Picture 14" descr="A round pink circle with white text and a black background&#10;&#10;AI-generated content may be incorrect.">
            <a:extLst>
              <a:ext uri="{FF2B5EF4-FFF2-40B4-BE49-F238E27FC236}">
                <a16:creationId xmlns:a16="http://schemas.microsoft.com/office/drawing/2014/main" id="{2FC7FFE8-04DC-7BCE-2E47-36515239DDA7}"/>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791200" y="9220200"/>
            <a:ext cx="1390352" cy="1390352"/>
          </a:xfrm>
          <a:prstGeom prst="rect">
            <a:avLst/>
          </a:prstGeom>
        </p:spPr>
      </p:pic>
    </p:spTree>
    <p:extLst>
      <p:ext uri="{BB962C8B-B14F-4D97-AF65-F5344CB8AC3E}">
        <p14:creationId xmlns:p14="http://schemas.microsoft.com/office/powerpoint/2010/main" val="29023722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4FA68B-851B-4497-92DD-AD9676CFD6C7}" type="datetimeFigureOut">
              <a:rPr lang="zh-CN" altLang="en-US" smtClean="0"/>
              <a:t>2025/12/4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FF504A-745A-48EA-80ED-493236BBE933}" type="slidenum">
              <a:rPr lang="zh-CN" altLang="en-US" smtClean="0"/>
              <a:t>‹#›</a:t>
            </a:fld>
            <a:endParaRPr lang="zh-CN" altLang="en-US"/>
          </a:p>
        </p:txBody>
      </p:sp>
      <p:pic>
        <p:nvPicPr>
          <p:cNvPr id="7" name="Picture 6" descr="A round pink circle with white text and a black background&#10;&#10;AI-generated content may be incorrect.">
            <a:extLst>
              <a:ext uri="{FF2B5EF4-FFF2-40B4-BE49-F238E27FC236}">
                <a16:creationId xmlns:a16="http://schemas.microsoft.com/office/drawing/2014/main" id="{BC52534D-A7AA-B737-54EB-C73E44D73F71}"/>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00200" y="-76200"/>
            <a:ext cx="1390352" cy="1390352"/>
          </a:xfrm>
          <a:prstGeom prst="rect">
            <a:avLst/>
          </a:prstGeom>
        </p:spPr>
      </p:pic>
      <p:pic>
        <p:nvPicPr>
          <p:cNvPr id="8" name="Picture 7" descr="A round pink circle with white text and a black background&#10;&#10;AI-generated content may be incorrect.">
            <a:extLst>
              <a:ext uri="{FF2B5EF4-FFF2-40B4-BE49-F238E27FC236}">
                <a16:creationId xmlns:a16="http://schemas.microsoft.com/office/drawing/2014/main" id="{A57AD121-F351-AA89-A9C4-536CCA5BAC64}"/>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486400" y="-4800600"/>
            <a:ext cx="1390352" cy="1390352"/>
          </a:xfrm>
          <a:prstGeom prst="rect">
            <a:avLst/>
          </a:prstGeom>
        </p:spPr>
      </p:pic>
      <p:pic>
        <p:nvPicPr>
          <p:cNvPr id="9" name="Picture 8" descr="A round pink circle with white text and a black background&#10;&#10;AI-generated content may be incorrect.">
            <a:extLst>
              <a:ext uri="{FF2B5EF4-FFF2-40B4-BE49-F238E27FC236}">
                <a16:creationId xmlns:a16="http://schemas.microsoft.com/office/drawing/2014/main" id="{0A13C364-1995-E6A9-1DB6-7F7D0BD7DD8E}"/>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791200" y="9220200"/>
            <a:ext cx="1390352" cy="1390352"/>
          </a:xfrm>
          <a:prstGeom prst="rect">
            <a:avLst/>
          </a:prstGeom>
        </p:spPr>
      </p:pic>
    </p:spTree>
    <p:extLst>
      <p:ext uri="{BB962C8B-B14F-4D97-AF65-F5344CB8AC3E}">
        <p14:creationId xmlns:p14="http://schemas.microsoft.com/office/powerpoint/2010/main" val="156478955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A round pink circle with white text and a black background&#10;&#10;AI-generated content may be incorrect.">
            <a:extLst>
              <a:ext uri="{FF2B5EF4-FFF2-40B4-BE49-F238E27FC236}">
                <a16:creationId xmlns:a16="http://schemas.microsoft.com/office/drawing/2014/main" id="{9C82662B-3248-8692-DBAB-482CE6242C1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00200" y="-76200"/>
            <a:ext cx="1390352" cy="1390352"/>
          </a:xfrm>
          <a:prstGeom prst="rect">
            <a:avLst/>
          </a:prstGeom>
        </p:spPr>
      </p:pic>
      <p:pic>
        <p:nvPicPr>
          <p:cNvPr id="3" name="Picture 2" descr="A round pink circle with white text and a black background&#10;&#10;AI-generated content may be incorrect.">
            <a:extLst>
              <a:ext uri="{FF2B5EF4-FFF2-40B4-BE49-F238E27FC236}">
                <a16:creationId xmlns:a16="http://schemas.microsoft.com/office/drawing/2014/main" id="{70ED2CB1-F80C-2186-F91E-106B96303B63}"/>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486400" y="-4800600"/>
            <a:ext cx="1390352" cy="1390352"/>
          </a:xfrm>
          <a:prstGeom prst="rect">
            <a:avLst/>
          </a:prstGeom>
        </p:spPr>
      </p:pic>
      <p:pic>
        <p:nvPicPr>
          <p:cNvPr id="4" name="Picture 3" descr="A round pink circle with white text and a black background&#10;&#10;AI-generated content may be incorrect.">
            <a:extLst>
              <a:ext uri="{FF2B5EF4-FFF2-40B4-BE49-F238E27FC236}">
                <a16:creationId xmlns:a16="http://schemas.microsoft.com/office/drawing/2014/main" id="{FE282479-410D-C451-A7B7-FEAF551AE280}"/>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791200" y="9220200"/>
            <a:ext cx="1390352" cy="1390352"/>
          </a:xfrm>
          <a:prstGeom prst="rect">
            <a:avLst/>
          </a:prstGeom>
        </p:spPr>
      </p:pic>
    </p:spTree>
    <p:extLst>
      <p:ext uri="{BB962C8B-B14F-4D97-AF65-F5344CB8AC3E}">
        <p14:creationId xmlns:p14="http://schemas.microsoft.com/office/powerpoint/2010/main" val="420983671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4">
            <a:extLst>
              <a:ext uri="{FF2B5EF4-FFF2-40B4-BE49-F238E27FC236}">
                <a16:creationId xmlns:a16="http://schemas.microsoft.com/office/drawing/2014/main" id="{71D1E945-2C0D-E02F-86B5-DBE21224B64E}"/>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descr="A round pink circle with white text and a black background&#10;&#10;AI-generated content may be incorrect.">
            <a:extLst>
              <a:ext uri="{FF2B5EF4-FFF2-40B4-BE49-F238E27FC236}">
                <a16:creationId xmlns:a16="http://schemas.microsoft.com/office/drawing/2014/main" id="{F6EC713D-05D9-6E62-8609-979400C2E334}"/>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00200" y="-76200"/>
            <a:ext cx="1390352" cy="1390352"/>
          </a:xfrm>
          <a:prstGeom prst="rect">
            <a:avLst/>
          </a:prstGeom>
        </p:spPr>
      </p:pic>
      <p:pic>
        <p:nvPicPr>
          <p:cNvPr id="4" name="Picture 3" descr="A round pink circle with white text and a black background&#10;&#10;AI-generated content may be incorrect.">
            <a:extLst>
              <a:ext uri="{FF2B5EF4-FFF2-40B4-BE49-F238E27FC236}">
                <a16:creationId xmlns:a16="http://schemas.microsoft.com/office/drawing/2014/main" id="{8D2F347A-1205-1E50-58F8-1F9A93F4BFF5}"/>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486400" y="-4800600"/>
            <a:ext cx="1390352" cy="1390352"/>
          </a:xfrm>
          <a:prstGeom prst="rect">
            <a:avLst/>
          </a:prstGeom>
        </p:spPr>
      </p:pic>
      <p:pic>
        <p:nvPicPr>
          <p:cNvPr id="5" name="Picture 4" descr="A round pink circle with white text and a black background&#10;&#10;AI-generated content may be incorrect.">
            <a:extLst>
              <a:ext uri="{FF2B5EF4-FFF2-40B4-BE49-F238E27FC236}">
                <a16:creationId xmlns:a16="http://schemas.microsoft.com/office/drawing/2014/main" id="{7EF8E7A5-3CBB-AE83-01E1-64A6C525B5BF}"/>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791200" y="9220200"/>
            <a:ext cx="1390352" cy="1390352"/>
          </a:xfrm>
          <a:prstGeom prst="rect">
            <a:avLst/>
          </a:prstGeom>
        </p:spPr>
      </p:pic>
    </p:spTree>
    <p:extLst>
      <p:ext uri="{BB962C8B-B14F-4D97-AF65-F5344CB8AC3E}">
        <p14:creationId xmlns:p14="http://schemas.microsoft.com/office/powerpoint/2010/main" val="1936303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3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74.svg"/><Relationship Id="rId3" Type="http://schemas.openxmlformats.org/officeDocument/2006/relationships/image" Target="../media/image24.jpeg"/><Relationship Id="rId7" Type="http://schemas.openxmlformats.org/officeDocument/2006/relationships/image" Target="../media/image68.svg"/><Relationship Id="rId12" Type="http://schemas.openxmlformats.org/officeDocument/2006/relationships/image" Target="../media/image30.png"/><Relationship Id="rId2" Type="http://schemas.openxmlformats.org/officeDocument/2006/relationships/image" Target="../media/image23.jpeg"/><Relationship Id="rId1" Type="http://schemas.openxmlformats.org/officeDocument/2006/relationships/slideLayout" Target="../slideLayouts/slideLayout23.xml"/><Relationship Id="rId6" Type="http://schemas.openxmlformats.org/officeDocument/2006/relationships/image" Target="../media/image27.png"/><Relationship Id="rId11" Type="http://schemas.openxmlformats.org/officeDocument/2006/relationships/image" Target="../media/image72.svg"/><Relationship Id="rId5" Type="http://schemas.openxmlformats.org/officeDocument/2006/relationships/image" Target="../media/image26.jpeg"/><Relationship Id="rId10" Type="http://schemas.openxmlformats.org/officeDocument/2006/relationships/image" Target="../media/image29.png"/><Relationship Id="rId4" Type="http://schemas.openxmlformats.org/officeDocument/2006/relationships/image" Target="../media/image25.jpeg"/><Relationship Id="rId9" Type="http://schemas.openxmlformats.org/officeDocument/2006/relationships/image" Target="../media/image70.svg"/><Relationship Id="rId1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emf"/><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6">
            <a:extLst>
              <a:ext uri="{FF2B5EF4-FFF2-40B4-BE49-F238E27FC236}">
                <a16:creationId xmlns:a16="http://schemas.microsoft.com/office/drawing/2014/main" id="{167F84C6-1D39-286E-EAC4-96F28D5DCA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26143"/>
            <a:ext cx="12192000" cy="5805714"/>
          </a:xfrm>
          <a:prstGeom prst="rect">
            <a:avLst/>
          </a:prstGeom>
          <a:ln>
            <a:noFill/>
          </a:ln>
          <a:effectLst>
            <a:outerShdw blurRad="292100" dist="139700" dir="2700000" algn="tl" rotWithShape="0">
              <a:srgbClr val="333333">
                <a:alpha val="65000"/>
              </a:srgbClr>
            </a:outerShdw>
          </a:effectLst>
        </p:spPr>
      </p:pic>
      <p:pic>
        <p:nvPicPr>
          <p:cNvPr id="5" name="图片 54">
            <a:extLst>
              <a:ext uri="{FF2B5EF4-FFF2-40B4-BE49-F238E27FC236}">
                <a16:creationId xmlns:a16="http://schemas.microsoft.com/office/drawing/2014/main" id="{2E4977FF-DF46-9443-0DF4-B3E586133B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22" y="3654832"/>
            <a:ext cx="3203168" cy="3203168"/>
          </a:xfrm>
          <a:prstGeom prst="rect">
            <a:avLst/>
          </a:prstGeom>
        </p:spPr>
      </p:pic>
      <p:pic>
        <p:nvPicPr>
          <p:cNvPr id="6" name="图片 60">
            <a:extLst>
              <a:ext uri="{FF2B5EF4-FFF2-40B4-BE49-F238E27FC236}">
                <a16:creationId xmlns:a16="http://schemas.microsoft.com/office/drawing/2014/main" id="{412F2E2E-FE22-DCDB-965B-F695EA56FE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584392">
            <a:off x="-360600" y="-591536"/>
            <a:ext cx="3835157" cy="3835157"/>
          </a:xfrm>
          <a:prstGeom prst="rect">
            <a:avLst/>
          </a:prstGeom>
        </p:spPr>
      </p:pic>
      <p:pic>
        <p:nvPicPr>
          <p:cNvPr id="7" name="图片 58">
            <a:extLst>
              <a:ext uri="{FF2B5EF4-FFF2-40B4-BE49-F238E27FC236}">
                <a16:creationId xmlns:a16="http://schemas.microsoft.com/office/drawing/2014/main" id="{FE67BF19-1B17-ECC5-AC79-DB2DF75B56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900368" flipH="1">
            <a:off x="9255115" y="-799658"/>
            <a:ext cx="2960034" cy="2960034"/>
          </a:xfrm>
          <a:prstGeom prst="rect">
            <a:avLst/>
          </a:prstGeom>
        </p:spPr>
      </p:pic>
      <p:pic>
        <p:nvPicPr>
          <p:cNvPr id="8" name="Picture 7">
            <a:extLst>
              <a:ext uri="{FF2B5EF4-FFF2-40B4-BE49-F238E27FC236}">
                <a16:creationId xmlns:a16="http://schemas.microsoft.com/office/drawing/2014/main" id="{416AA52A-2568-3B14-1382-2943F1A7FFD1}"/>
              </a:ext>
            </a:extLst>
          </p:cNvPr>
          <p:cNvPicPr>
            <a:picLocks noChangeAspect="1"/>
          </p:cNvPicPr>
          <p:nvPr/>
        </p:nvPicPr>
        <p:blipFill>
          <a:blip r:embed="rId6"/>
          <a:stretch>
            <a:fillRect/>
          </a:stretch>
        </p:blipFill>
        <p:spPr>
          <a:xfrm>
            <a:off x="33022" y="-101371"/>
            <a:ext cx="1523956" cy="1508868"/>
          </a:xfrm>
          <a:prstGeom prst="rect">
            <a:avLst/>
          </a:prstGeom>
        </p:spPr>
      </p:pic>
      <p:pic>
        <p:nvPicPr>
          <p:cNvPr id="23" name="图片 30">
            <a:extLst>
              <a:ext uri="{FF2B5EF4-FFF2-40B4-BE49-F238E27FC236}">
                <a16:creationId xmlns:a16="http://schemas.microsoft.com/office/drawing/2014/main" id="{FB92C9A3-BA8F-7A5D-E07D-91AE1FFB83B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7910050" y="945832"/>
            <a:ext cx="923329" cy="923329"/>
          </a:xfrm>
          <a:prstGeom prst="rect">
            <a:avLst/>
          </a:prstGeom>
        </p:spPr>
      </p:pic>
      <p:sp>
        <p:nvSpPr>
          <p:cNvPr id="3" name="Title 1">
            <a:extLst>
              <a:ext uri="{FF2B5EF4-FFF2-40B4-BE49-F238E27FC236}">
                <a16:creationId xmlns:a16="http://schemas.microsoft.com/office/drawing/2014/main" id="{58E72DBD-CC29-0856-44CB-939B96D25B57}"/>
              </a:ext>
            </a:extLst>
          </p:cNvPr>
          <p:cNvSpPr txBox="1">
            <a:spLocks/>
          </p:cNvSpPr>
          <p:nvPr/>
        </p:nvSpPr>
        <p:spPr>
          <a:xfrm>
            <a:off x="914400" y="2743200"/>
            <a:ext cx="10717370"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11500" b="1" dirty="0" err="1">
                <a:solidFill>
                  <a:srgbClr val="FF3399"/>
                </a:solidFill>
                <a:latin typeface="Arial-Rounded" pitchFamily="34" charset="0"/>
                <a:ea typeface="Arial-Rounded" pitchFamily="34" charset="0"/>
                <a:cs typeface="Arial-Rounded" pitchFamily="34" charset="0"/>
              </a:rPr>
              <a:t>iêc</a:t>
            </a:r>
            <a:r>
              <a:rPr lang="en-US" sz="11500" b="1" dirty="0">
                <a:solidFill>
                  <a:srgbClr val="FF3399"/>
                </a:solidFill>
                <a:latin typeface="Arial-Rounded" pitchFamily="34" charset="0"/>
                <a:ea typeface="Arial-Rounded" pitchFamily="34" charset="0"/>
                <a:cs typeface="Arial-Rounded" pitchFamily="34" charset="0"/>
              </a:rPr>
              <a:t>  </a:t>
            </a:r>
            <a:r>
              <a:rPr lang="en-US" sz="11500" b="1" dirty="0" err="1">
                <a:solidFill>
                  <a:srgbClr val="FF3399"/>
                </a:solidFill>
                <a:latin typeface="Arial-Rounded" pitchFamily="34" charset="0"/>
                <a:ea typeface="Arial-Rounded" pitchFamily="34" charset="0"/>
                <a:cs typeface="Arial-Rounded" pitchFamily="34" charset="0"/>
              </a:rPr>
              <a:t>iên</a:t>
            </a:r>
            <a:r>
              <a:rPr lang="en-US" sz="11500" b="1" dirty="0">
                <a:solidFill>
                  <a:srgbClr val="FF3399"/>
                </a:solidFill>
                <a:latin typeface="Arial-Rounded" pitchFamily="34" charset="0"/>
                <a:ea typeface="Arial-Rounded" pitchFamily="34" charset="0"/>
                <a:cs typeface="Arial-Rounded" pitchFamily="34" charset="0"/>
              </a:rPr>
              <a:t>  </a:t>
            </a:r>
            <a:r>
              <a:rPr lang="en-US" sz="11500" b="1" dirty="0" err="1">
                <a:solidFill>
                  <a:srgbClr val="FF3399"/>
                </a:solidFill>
                <a:latin typeface="Arial-Rounded" pitchFamily="34" charset="0"/>
                <a:ea typeface="Arial-Rounded" pitchFamily="34" charset="0"/>
                <a:cs typeface="Arial-Rounded" pitchFamily="34" charset="0"/>
              </a:rPr>
              <a:t>iêp</a:t>
            </a:r>
            <a:endParaRPr lang="en-US" sz="11500" b="1" dirty="0">
              <a:solidFill>
                <a:srgbClr val="FF3399"/>
              </a:solidFill>
              <a:latin typeface="Arial-Rounded" pitchFamily="34" charset="0"/>
              <a:ea typeface="Arial-Rounded" pitchFamily="34" charset="0"/>
              <a:cs typeface="Arial-Rounded" pitchFamily="34" charset="0"/>
            </a:endParaRPr>
          </a:p>
        </p:txBody>
      </p:sp>
      <p:pic>
        <p:nvPicPr>
          <p:cNvPr id="12" name="Picture 11">
            <a:extLst>
              <a:ext uri="{FF2B5EF4-FFF2-40B4-BE49-F238E27FC236}">
                <a16:creationId xmlns:a16="http://schemas.microsoft.com/office/drawing/2014/main" id="{EF9FDC08-B24F-6F8F-41BB-9B494E97B420}"/>
              </a:ext>
            </a:extLst>
          </p:cNvPr>
          <p:cNvPicPr>
            <a:picLocks noChangeAspect="1"/>
          </p:cNvPicPr>
          <p:nvPr/>
        </p:nvPicPr>
        <p:blipFill>
          <a:blip r:embed="rId8"/>
          <a:stretch>
            <a:fillRect/>
          </a:stretch>
        </p:blipFill>
        <p:spPr>
          <a:xfrm>
            <a:off x="4419600" y="1295400"/>
            <a:ext cx="2944623" cy="1554615"/>
          </a:xfrm>
          <a:prstGeom prst="rect">
            <a:avLst/>
          </a:prstGeom>
        </p:spPr>
      </p:pic>
    </p:spTree>
    <p:extLst>
      <p:ext uri="{BB962C8B-B14F-4D97-AF65-F5344CB8AC3E}">
        <p14:creationId xmlns:p14="http://schemas.microsoft.com/office/powerpoint/2010/main" val="40841439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000" fill="hold"/>
                                        <p:tgtEl>
                                          <p:spTgt spid="23"/>
                                        </p:tgtEl>
                                        <p:attrNameLst>
                                          <p:attrName>ppt_x</p:attrName>
                                        </p:attrNameLst>
                                      </p:cBhvr>
                                      <p:tavLst>
                                        <p:tav tm="0">
                                          <p:val>
                                            <p:strVal val="1+#ppt_w/2"/>
                                          </p:val>
                                        </p:tav>
                                        <p:tav tm="100000">
                                          <p:val>
                                            <p:strVal val="#ppt_x"/>
                                          </p:val>
                                        </p:tav>
                                      </p:tavLst>
                                    </p:anim>
                                    <p:anim calcmode="lin" valueType="num">
                                      <p:cBhvr additive="base">
                                        <p:cTn id="8" dur="10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1000"/>
                                        <p:tgtEl>
                                          <p:spTgt spid="3"/>
                                        </p:tgtEl>
                                      </p:cBhvr>
                                    </p:animEffect>
                                  </p:childTnLst>
                                </p:cTn>
                              </p:par>
                              <p:par>
                                <p:cTn id="14" presetID="53" presetClass="entr" presetSubtype="16"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65197" t="13333" r="4050" b="54194"/>
          <a:stretch/>
        </p:blipFill>
        <p:spPr>
          <a:xfrm>
            <a:off x="5768917" y="4772422"/>
            <a:ext cx="1857614" cy="1961535"/>
          </a:xfrm>
          <a:prstGeom prst="rect">
            <a:avLst/>
          </a:prstGeom>
        </p:spPr>
      </p:pic>
      <p:pic>
        <p:nvPicPr>
          <p:cNvPr id="19" name="Picture 18"/>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35878" t="10681" r="38586" b="53620"/>
          <a:stretch/>
        </p:blipFill>
        <p:spPr>
          <a:xfrm rot="769855">
            <a:off x="3391204" y="4766445"/>
            <a:ext cx="1305840" cy="1825516"/>
          </a:xfrm>
          <a:prstGeom prst="rect">
            <a:avLst/>
          </a:prstGeom>
        </p:spPr>
      </p:pic>
      <p:pic>
        <p:nvPicPr>
          <p:cNvPr id="20" name="Picture 19"/>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3978" t="10824" r="66129" b="53262"/>
          <a:stretch/>
        </p:blipFill>
        <p:spPr>
          <a:xfrm rot="20712847">
            <a:off x="312361" y="4375426"/>
            <a:ext cx="1833973" cy="2203406"/>
          </a:xfrm>
          <a:prstGeom prst="rect">
            <a:avLst/>
          </a:prstGeom>
        </p:spPr>
      </p:pic>
      <p:pic>
        <p:nvPicPr>
          <p:cNvPr id="21" name="Picture 20"/>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51" y="11710"/>
            <a:ext cx="3205605" cy="1923363"/>
          </a:xfrm>
          <a:prstGeom prst="rect">
            <a:avLst/>
          </a:prstGeom>
        </p:spPr>
      </p:pic>
      <p:pic>
        <p:nvPicPr>
          <p:cNvPr id="18" name="Graphic 9">
            <a:extLst>
              <a:ext uri="{FF2B5EF4-FFF2-40B4-BE49-F238E27FC236}">
                <a16:creationId xmlns:a16="http://schemas.microsoft.com/office/drawing/2014/main" id="{6D276259-97E7-11C4-710F-AAFB34080702}"/>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8061989" y="3156155"/>
            <a:ext cx="1849704" cy="3019440"/>
          </a:xfrm>
          <a:prstGeom prst="rect">
            <a:avLst/>
          </a:prstGeom>
        </p:spPr>
      </p:pic>
      <p:pic>
        <p:nvPicPr>
          <p:cNvPr id="32" name="Graphic 6">
            <a:extLst>
              <a:ext uri="{FF2B5EF4-FFF2-40B4-BE49-F238E27FC236}">
                <a16:creationId xmlns:a16="http://schemas.microsoft.com/office/drawing/2014/main" id="{13544356-2E4C-8AA0-D7F7-AEAD9CF287C8}"/>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9189452" y="1127987"/>
            <a:ext cx="1820187" cy="4815906"/>
          </a:xfrm>
          <a:prstGeom prst="rect">
            <a:avLst/>
          </a:prstGeom>
        </p:spPr>
      </p:pic>
      <p:pic>
        <p:nvPicPr>
          <p:cNvPr id="31" name="Graphic 18">
            <a:extLst>
              <a:ext uri="{FF2B5EF4-FFF2-40B4-BE49-F238E27FC236}">
                <a16:creationId xmlns:a16="http://schemas.microsoft.com/office/drawing/2014/main" id="{A87C4BBC-7128-0CE0-01E1-8CA8B9235912}"/>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flipH="1">
            <a:off x="10074816" y="3429000"/>
            <a:ext cx="2054204" cy="2965596"/>
          </a:xfrm>
          <a:prstGeom prst="rect">
            <a:avLst/>
          </a:prstGeom>
        </p:spPr>
      </p:pic>
      <p:pic>
        <p:nvPicPr>
          <p:cNvPr id="2" name="Graphic 1">
            <a:extLst>
              <a:ext uri="{FF2B5EF4-FFF2-40B4-BE49-F238E27FC236}">
                <a16:creationId xmlns:a16="http://schemas.microsoft.com/office/drawing/2014/main" id="{D10F20CE-9A21-AA6F-B6DF-65EE86953062}"/>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577516" y="5033568"/>
            <a:ext cx="13330990" cy="1980629"/>
          </a:xfrm>
          <a:prstGeom prst="rect">
            <a:avLst/>
          </a:prstGeom>
        </p:spPr>
      </p:pic>
      <p:pic>
        <p:nvPicPr>
          <p:cNvPr id="3" name="Picture 2">
            <a:extLst>
              <a:ext uri="{FF2B5EF4-FFF2-40B4-BE49-F238E27FC236}">
                <a16:creationId xmlns:a16="http://schemas.microsoft.com/office/drawing/2014/main" id="{CF0AD5FD-3077-19B0-AC3F-97ADF56F8507}"/>
              </a:ext>
            </a:extLst>
          </p:cNvPr>
          <p:cNvPicPr>
            <a:picLocks noChangeAspect="1"/>
          </p:cNvPicPr>
          <p:nvPr/>
        </p:nvPicPr>
        <p:blipFill>
          <a:blip r:embed="rId14"/>
          <a:stretch>
            <a:fillRect/>
          </a:stretch>
        </p:blipFill>
        <p:spPr>
          <a:xfrm>
            <a:off x="1744898" y="1658852"/>
            <a:ext cx="6895174" cy="3017782"/>
          </a:xfrm>
          <a:prstGeom prst="rect">
            <a:avLst/>
          </a:prstGeom>
        </p:spPr>
      </p:pic>
    </p:spTree>
    <p:extLst>
      <p:ext uri="{BB962C8B-B14F-4D97-AF65-F5344CB8AC3E}">
        <p14:creationId xmlns:p14="http://schemas.microsoft.com/office/powerpoint/2010/main" val="3806798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657600" y="1143000"/>
            <a:ext cx="7210269" cy="2781764"/>
          </a:xfrm>
          <a:prstGeom prst="roundRect">
            <a:avLst/>
          </a:prstGeom>
          <a:solidFill>
            <a:schemeClr val="bg1"/>
          </a:solidFill>
          <a:ln w="28575">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D2CE7221-9547-A894-7689-40188BF3CD18}"/>
              </a:ext>
            </a:extLst>
          </p:cNvPr>
          <p:cNvGrpSpPr/>
          <p:nvPr/>
        </p:nvGrpSpPr>
        <p:grpSpPr>
          <a:xfrm>
            <a:off x="355898" y="2286000"/>
            <a:ext cx="3149302" cy="4501969"/>
            <a:chOff x="8659005" y="2015411"/>
            <a:chExt cx="2635271" cy="3895801"/>
          </a:xfrm>
        </p:grpSpPr>
        <p:sp>
          <p:nvSpPr>
            <p:cNvPr id="7" name="TextBox 6">
              <a:extLst>
                <a:ext uri="{FF2B5EF4-FFF2-40B4-BE49-F238E27FC236}">
                  <a16:creationId xmlns:a16="http://schemas.microsoft.com/office/drawing/2014/main" id="{C67527CE-C24F-5419-DF8C-99C9E12ACCAB}"/>
                </a:ext>
              </a:extLst>
            </p:cNvPr>
            <p:cNvSpPr txBox="1"/>
            <p:nvPr/>
          </p:nvSpPr>
          <p:spPr>
            <a:xfrm>
              <a:off x="9510342" y="2782669"/>
              <a:ext cx="1251285"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SG" sz="1800" i="0" dirty="0">
                  <a:effectLst/>
                  <a:latin typeface="Arial" panose="020B0604020202020204" pitchFamily="34" charset="0"/>
                </a:rPr>
                <a:t>Lê </a:t>
              </a:r>
              <a:r>
                <a:rPr lang="en-SG" sz="1800" i="0" dirty="0" err="1">
                  <a:effectLst/>
                  <a:latin typeface="Arial" panose="020B0604020202020204" pitchFamily="34" charset="0"/>
                </a:rPr>
                <a:t>Thị</a:t>
              </a:r>
              <a:r>
                <a:rPr lang="en-SG" sz="1800" i="0" dirty="0">
                  <a:effectLst/>
                  <a:latin typeface="Arial" panose="020B0604020202020204" pitchFamily="34" charset="0"/>
                </a:rPr>
                <a:t> </a:t>
              </a:r>
              <a:r>
                <a:rPr lang="en-SG" sz="1800" i="0" dirty="0" err="1">
                  <a:effectLst/>
                  <a:latin typeface="Arial" panose="020B0604020202020204" pitchFamily="34" charset="0"/>
                </a:rPr>
                <a:t>Oanh</a:t>
              </a:r>
              <a:endParaRPr lang="en-SG" dirty="0"/>
            </a:p>
          </p:txBody>
        </p:sp>
        <p:pic>
          <p:nvPicPr>
            <p:cNvPr id="8" name="Picture 7">
              <a:extLst>
                <a:ext uri="{FF2B5EF4-FFF2-40B4-BE49-F238E27FC236}">
                  <a16:creationId xmlns:a16="http://schemas.microsoft.com/office/drawing/2014/main" id="{55C9FD6F-0C89-C9EA-607F-7FA6B24E06AF}"/>
                </a:ext>
              </a:extLst>
            </p:cNvPr>
            <p:cNvPicPr>
              <a:picLocks noChangeAspect="1"/>
            </p:cNvPicPr>
            <p:nvPr/>
          </p:nvPicPr>
          <p:blipFill>
            <a:blip r:embed="rId2"/>
            <a:stretch>
              <a:fillRect/>
            </a:stretch>
          </p:blipFill>
          <p:spPr>
            <a:xfrm>
              <a:off x="8659005" y="2015411"/>
              <a:ext cx="2635271" cy="3895801"/>
            </a:xfrm>
            <a:prstGeom prst="rect">
              <a:avLst/>
            </a:prstGeom>
          </p:spPr>
        </p:pic>
      </p:grpSp>
      <p:pic>
        <p:nvPicPr>
          <p:cNvPr id="9" name="Picture 8">
            <a:extLst>
              <a:ext uri="{FF2B5EF4-FFF2-40B4-BE49-F238E27FC236}">
                <a16:creationId xmlns:a16="http://schemas.microsoft.com/office/drawing/2014/main" id="{16BE8214-2EEF-2AEE-9BF2-367D4EBCD142}"/>
              </a:ext>
            </a:extLst>
          </p:cNvPr>
          <p:cNvPicPr>
            <a:picLocks noChangeAspect="1"/>
          </p:cNvPicPr>
          <p:nvPr/>
        </p:nvPicPr>
        <p:blipFill>
          <a:blip r:embed="rId3"/>
          <a:stretch>
            <a:fillRect/>
          </a:stretch>
        </p:blipFill>
        <p:spPr>
          <a:xfrm>
            <a:off x="3886200" y="914400"/>
            <a:ext cx="6882981" cy="2822693"/>
          </a:xfrm>
          <a:prstGeom prst="rect">
            <a:avLst/>
          </a:prstGeom>
        </p:spPr>
      </p:pic>
    </p:spTree>
    <p:extLst>
      <p:ext uri="{BB962C8B-B14F-4D97-AF65-F5344CB8AC3E}">
        <p14:creationId xmlns:p14="http://schemas.microsoft.com/office/powerpoint/2010/main" val="2603704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160" fill="hold">
                                          <p:stCondLst>
                                            <p:cond delay="0"/>
                                          </p:stCondLst>
                                        </p:cTn>
                                        <p:tgtEl>
                                          <p:spTgt spid="6"/>
                                        </p:tgtEl>
                                        <p:attrNameLst>
                                          <p:attrName>r</p:attrName>
                                        </p:attrNameLst>
                                      </p:cBhvr>
                                    </p:animRot>
                                    <p:animRot by="-240000">
                                      <p:cBhvr>
                                        <p:cTn id="7" dur="320" fill="hold">
                                          <p:stCondLst>
                                            <p:cond delay="320"/>
                                          </p:stCondLst>
                                        </p:cTn>
                                        <p:tgtEl>
                                          <p:spTgt spid="6"/>
                                        </p:tgtEl>
                                        <p:attrNameLst>
                                          <p:attrName>r</p:attrName>
                                        </p:attrNameLst>
                                      </p:cBhvr>
                                    </p:animRot>
                                    <p:animRot by="240000">
                                      <p:cBhvr>
                                        <p:cTn id="8" dur="320" fill="hold">
                                          <p:stCondLst>
                                            <p:cond delay="640"/>
                                          </p:stCondLst>
                                        </p:cTn>
                                        <p:tgtEl>
                                          <p:spTgt spid="6"/>
                                        </p:tgtEl>
                                        <p:attrNameLst>
                                          <p:attrName>r</p:attrName>
                                        </p:attrNameLst>
                                      </p:cBhvr>
                                    </p:animRot>
                                    <p:animRot by="-240000">
                                      <p:cBhvr>
                                        <p:cTn id="9" dur="320" fill="hold">
                                          <p:stCondLst>
                                            <p:cond delay="960"/>
                                          </p:stCondLst>
                                        </p:cTn>
                                        <p:tgtEl>
                                          <p:spTgt spid="6"/>
                                        </p:tgtEl>
                                        <p:attrNameLst>
                                          <p:attrName>r</p:attrName>
                                        </p:attrNameLst>
                                      </p:cBhvr>
                                    </p:animRot>
                                    <p:animRot by="120000">
                                      <p:cBhvr>
                                        <p:cTn id="10" dur="320" fill="hold">
                                          <p:stCondLst>
                                            <p:cond delay="1280"/>
                                          </p:stCondLst>
                                        </p:cTn>
                                        <p:tgtEl>
                                          <p:spTgt spid="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hám phá rợn người về hòn đảo tách - nhập quái nhất hành tin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685800"/>
            <a:ext cx="7848600" cy="4461738"/>
          </a:xfrm>
          <a:prstGeom prst="rect">
            <a:avLst/>
          </a:prstGeom>
          <a:noFill/>
          <a:extLst>
            <a:ext uri="{909E8E84-426E-40DD-AFC4-6F175D3DCCD1}">
              <a14:hiddenFill xmlns:a14="http://schemas.microsoft.com/office/drawing/2010/main">
                <a:solidFill>
                  <a:srgbClr val="FFFFFF"/>
                </a:solidFill>
              </a14:hiddenFill>
            </a:ext>
          </a:extLst>
        </p:spPr>
      </p:pic>
      <p:grpSp>
        <p:nvGrpSpPr>
          <p:cNvPr id="27" name="Group 26"/>
          <p:cNvGrpSpPr/>
          <p:nvPr/>
        </p:nvGrpSpPr>
        <p:grpSpPr>
          <a:xfrm>
            <a:off x="152400" y="304800"/>
            <a:ext cx="3448696" cy="941185"/>
            <a:chOff x="63500" y="1429216"/>
            <a:chExt cx="2592937" cy="705889"/>
          </a:xfrm>
        </p:grpSpPr>
        <p:sp>
          <p:nvSpPr>
            <p:cNvPr id="4" name="Rounded Rectangle 3"/>
            <p:cNvSpPr/>
            <p:nvPr/>
          </p:nvSpPr>
          <p:spPr>
            <a:xfrm>
              <a:off x="384358" y="1429216"/>
              <a:ext cx="2272079"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a:solidFill>
                    <a:prstClr val="white"/>
                  </a:solidFill>
                  <a:latin typeface="Arial-Rounded" pitchFamily="34" charset="0"/>
                  <a:ea typeface="Arial-Rounded" pitchFamily="34" charset="0"/>
                  <a:cs typeface="Arial-Rounded" pitchFamily="34" charset="0"/>
                </a:rPr>
                <a:t>Nhận biết</a:t>
              </a:r>
            </a:p>
          </p:txBody>
        </p:sp>
        <p:sp>
          <p:nvSpPr>
            <p:cNvPr id="3" name="Oval 2"/>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dirty="0">
                  <a:solidFill>
                    <a:prstClr val="black"/>
                  </a:solidFill>
                  <a:latin typeface="Arial Rounded MT Bold" pitchFamily="34" charset="0"/>
                  <a:ea typeface="Arial-Rounded" pitchFamily="34" charset="0"/>
                  <a:cs typeface="Arial-Rounded" pitchFamily="34" charset="0"/>
                </a:rPr>
                <a:t>1</a:t>
              </a:r>
            </a:p>
          </p:txBody>
        </p:sp>
      </p:grpSp>
      <p:grpSp>
        <p:nvGrpSpPr>
          <p:cNvPr id="29" name="Group 28"/>
          <p:cNvGrpSpPr/>
          <p:nvPr/>
        </p:nvGrpSpPr>
        <p:grpSpPr>
          <a:xfrm>
            <a:off x="381001" y="4767874"/>
            <a:ext cx="11289176" cy="2452731"/>
            <a:chOff x="502855" y="4955694"/>
            <a:chExt cx="10340246" cy="2452731"/>
          </a:xfrm>
        </p:grpSpPr>
        <p:sp>
          <p:nvSpPr>
            <p:cNvPr id="34" name="Title 1"/>
            <p:cNvSpPr txBox="1">
              <a:spLocks/>
            </p:cNvSpPr>
            <p:nvPr/>
          </p:nvSpPr>
          <p:spPr>
            <a:xfrm>
              <a:off x="502855" y="5406302"/>
              <a:ext cx="1034024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5000" b="1">
                  <a:solidFill>
                    <a:srgbClr val="0070C0"/>
                  </a:solidFill>
                  <a:latin typeface="Arial-Rounded" pitchFamily="34" charset="0"/>
                  <a:ea typeface="Arial-Rounded" pitchFamily="34" charset="0"/>
                  <a:cs typeface="Arial-Rounded" pitchFamily="34" charset="0"/>
                </a:rPr>
                <a:t>	B</a:t>
              </a:r>
              <a:r>
                <a:rPr lang="en-US" sz="5000" b="1">
                  <a:solidFill>
                    <a:srgbClr val="FF0000"/>
                  </a:solidFill>
                  <a:latin typeface="Arial-Rounded" pitchFamily="34" charset="0"/>
                  <a:ea typeface="Arial-Rounded" pitchFamily="34" charset="0"/>
                  <a:cs typeface="Arial-Rounded" pitchFamily="34" charset="0"/>
                </a:rPr>
                <a:t>iên</a:t>
              </a:r>
              <a:r>
                <a:rPr lang="en-US" sz="5000" b="1">
                  <a:solidFill>
                    <a:srgbClr val="0070C0"/>
                  </a:solidFill>
                  <a:latin typeface="Arial-Rounded" pitchFamily="34" charset="0"/>
                  <a:ea typeface="Arial-Rounded" pitchFamily="34" charset="0"/>
                  <a:cs typeface="Arial-Rounded" pitchFamily="34" charset="0"/>
                </a:rPr>
                <a:t> xanh b</a:t>
              </a:r>
              <a:r>
                <a:rPr lang="en-US" sz="5000" b="1">
                  <a:solidFill>
                    <a:srgbClr val="FF0000"/>
                  </a:solidFill>
                  <a:latin typeface="Arial-Rounded" pitchFamily="34" charset="0"/>
                  <a:ea typeface="Arial-Rounded" pitchFamily="34" charset="0"/>
                  <a:cs typeface="Arial-Rounded" pitchFamily="34" charset="0"/>
                </a:rPr>
                <a:t>iêc</a:t>
              </a:r>
              <a:r>
                <a:rPr lang="en-US" sz="5000" b="1">
                  <a:solidFill>
                    <a:srgbClr val="0070C0"/>
                  </a:solidFill>
                  <a:latin typeface="Arial-Rounded" pitchFamily="34" charset="0"/>
                  <a:ea typeface="Arial-Rounded" pitchFamily="34" charset="0"/>
                  <a:cs typeface="Arial-Rounded" pitchFamily="34" charset="0"/>
                </a:rPr>
                <a:t>. Những hòn đảo lớn nhỏ trùng đ</a:t>
              </a:r>
              <a:r>
                <a:rPr lang="en-US" sz="5000" b="1">
                  <a:solidFill>
                    <a:srgbClr val="FF0000"/>
                  </a:solidFill>
                  <a:latin typeface="Arial-Rounded" pitchFamily="34" charset="0"/>
                  <a:ea typeface="Arial-Rounded" pitchFamily="34" charset="0"/>
                  <a:cs typeface="Arial-Rounded" pitchFamily="34" charset="0"/>
                </a:rPr>
                <a:t>iêp</a:t>
              </a:r>
              <a:r>
                <a:rPr lang="en-US" sz="5000" b="1">
                  <a:solidFill>
                    <a:srgbClr val="0070C0"/>
                  </a:solidFill>
                  <a:latin typeface="Arial-Rounded" pitchFamily="34" charset="0"/>
                  <a:ea typeface="Arial-Rounded" pitchFamily="34" charset="0"/>
                  <a:cs typeface="Arial-Rounded" pitchFamily="34" charset="0"/>
                </a:rPr>
                <a:t>.</a:t>
              </a:r>
            </a:p>
          </p:txBody>
        </p:sp>
        <p:sp>
          <p:nvSpPr>
            <p:cNvPr id="17" name="Title 1"/>
            <p:cNvSpPr txBox="1">
              <a:spLocks/>
            </p:cNvSpPr>
            <p:nvPr/>
          </p:nvSpPr>
          <p:spPr>
            <a:xfrm>
              <a:off x="2762764" y="5907337"/>
              <a:ext cx="183373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000" b="1">
                  <a:solidFill>
                    <a:srgbClr val="0070C0"/>
                  </a:solidFill>
                  <a:latin typeface="Arial-Rounded" pitchFamily="34" charset="0"/>
                  <a:ea typeface="Arial-Rounded" pitchFamily="34" charset="0"/>
                  <a:cs typeface="Arial-Rounded" pitchFamily="34" charset="0"/>
                </a:rPr>
                <a:t>.</a:t>
              </a:r>
            </a:p>
          </p:txBody>
        </p:sp>
        <p:sp>
          <p:nvSpPr>
            <p:cNvPr id="16" name="Title 1"/>
            <p:cNvSpPr txBox="1">
              <a:spLocks/>
            </p:cNvSpPr>
            <p:nvPr/>
          </p:nvSpPr>
          <p:spPr>
            <a:xfrm>
              <a:off x="4098678" y="5022121"/>
              <a:ext cx="183373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000" b="1">
                  <a:solidFill>
                    <a:srgbClr val="0070C0"/>
                  </a:solidFill>
                  <a:latin typeface="Arial-Rounded" pitchFamily="34" charset="0"/>
                  <a:ea typeface="Arial-Rounded" pitchFamily="34" charset="0"/>
                  <a:cs typeface="Arial-Rounded" pitchFamily="34" charset="0"/>
                </a:rPr>
                <a:t>́</a:t>
              </a:r>
            </a:p>
          </p:txBody>
        </p:sp>
        <p:sp>
          <p:nvSpPr>
            <p:cNvPr id="18" name="Title 1"/>
            <p:cNvSpPr txBox="1">
              <a:spLocks/>
            </p:cNvSpPr>
            <p:nvPr/>
          </p:nvSpPr>
          <p:spPr>
            <a:xfrm>
              <a:off x="1188794" y="4955694"/>
              <a:ext cx="183373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000" b="1">
                  <a:solidFill>
                    <a:srgbClr val="0070C0"/>
                  </a:solidFill>
                  <a:latin typeface="Arial-Rounded" pitchFamily="34" charset="0"/>
                  <a:ea typeface="Arial-Rounded" pitchFamily="34" charset="0"/>
                  <a:cs typeface="Arial-Rounded" pitchFamily="34" charset="0"/>
                </a:rPr>
                <a:t>̉</a:t>
              </a:r>
            </a:p>
          </p:txBody>
        </p:sp>
      </p:grpSp>
    </p:spTree>
    <p:extLst>
      <p:ext uri="{BB962C8B-B14F-4D97-AF65-F5344CB8AC3E}">
        <p14:creationId xmlns:p14="http://schemas.microsoft.com/office/powerpoint/2010/main" val="153371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4329916" y="5943601"/>
            <a:ext cx="3747285"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0070C0"/>
                </a:solidFill>
                <a:latin typeface="Arial-Rounded" pitchFamily="34" charset="0"/>
                <a:ea typeface="Arial-Rounded" pitchFamily="34" charset="0"/>
                <a:cs typeface="Arial-Rounded" pitchFamily="34" charset="0"/>
              </a:rPr>
              <a:t>bờ biển</a:t>
            </a:r>
          </a:p>
        </p:txBody>
      </p:sp>
      <p:sp>
        <p:nvSpPr>
          <p:cNvPr id="10" name="Title 1"/>
          <p:cNvSpPr txBox="1">
            <a:spLocks/>
          </p:cNvSpPr>
          <p:nvPr/>
        </p:nvSpPr>
        <p:spPr>
          <a:xfrm>
            <a:off x="-381000" y="5943601"/>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0070C0"/>
                </a:solidFill>
                <a:latin typeface="Arial-Rounded" pitchFamily="34" charset="0"/>
                <a:ea typeface="Arial-Rounded" pitchFamily="34" charset="0"/>
                <a:cs typeface="Arial-Rounded" pitchFamily="34" charset="0"/>
              </a:rPr>
              <a:t>xanh biếc</a:t>
            </a:r>
          </a:p>
        </p:txBody>
      </p:sp>
      <p:sp>
        <p:nvSpPr>
          <p:cNvPr id="11" name="Title 1"/>
          <p:cNvSpPr txBox="1">
            <a:spLocks/>
          </p:cNvSpPr>
          <p:nvPr/>
        </p:nvSpPr>
        <p:spPr>
          <a:xfrm>
            <a:off x="7315200" y="5943601"/>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0070C0"/>
                </a:solidFill>
                <a:latin typeface="Arial-Rounded" pitchFamily="34" charset="0"/>
                <a:ea typeface="Arial-Rounded" pitchFamily="34" charset="0"/>
                <a:cs typeface="Arial-Rounded" pitchFamily="34" charset="0"/>
              </a:rPr>
              <a:t>sò điệp</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5984" y="152401"/>
            <a:ext cx="7255268" cy="5834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1264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657600" y="1143000"/>
            <a:ext cx="7210269" cy="2781764"/>
          </a:xfrm>
          <a:prstGeom prst="roundRect">
            <a:avLst/>
          </a:prstGeom>
          <a:solidFill>
            <a:schemeClr val="bg1"/>
          </a:solidFill>
          <a:ln w="28575">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D2CE7221-9547-A894-7689-40188BF3CD18}"/>
              </a:ext>
            </a:extLst>
          </p:cNvPr>
          <p:cNvGrpSpPr/>
          <p:nvPr/>
        </p:nvGrpSpPr>
        <p:grpSpPr>
          <a:xfrm>
            <a:off x="355898" y="2286000"/>
            <a:ext cx="3149302" cy="4501969"/>
            <a:chOff x="8659005" y="2015411"/>
            <a:chExt cx="2635271" cy="3895801"/>
          </a:xfrm>
        </p:grpSpPr>
        <p:sp>
          <p:nvSpPr>
            <p:cNvPr id="7" name="TextBox 6">
              <a:extLst>
                <a:ext uri="{FF2B5EF4-FFF2-40B4-BE49-F238E27FC236}">
                  <a16:creationId xmlns:a16="http://schemas.microsoft.com/office/drawing/2014/main" id="{C67527CE-C24F-5419-DF8C-99C9E12ACCAB}"/>
                </a:ext>
              </a:extLst>
            </p:cNvPr>
            <p:cNvSpPr txBox="1"/>
            <p:nvPr/>
          </p:nvSpPr>
          <p:spPr>
            <a:xfrm>
              <a:off x="9510342" y="2782669"/>
              <a:ext cx="1251285"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Lê </a:t>
              </a: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Thị</a:t>
              </a:r>
              <a:r>
                <a:rPr kumimoji="0" lang="en-SG"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Oanh</a:t>
              </a:r>
              <a:endParaRPr kumimoji="0" lang="en-SG"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55C9FD6F-0C89-C9EA-607F-7FA6B24E06AF}"/>
                </a:ext>
              </a:extLst>
            </p:cNvPr>
            <p:cNvPicPr>
              <a:picLocks noChangeAspect="1"/>
            </p:cNvPicPr>
            <p:nvPr/>
          </p:nvPicPr>
          <p:blipFill>
            <a:blip r:embed="rId2"/>
            <a:stretch>
              <a:fillRect/>
            </a:stretch>
          </p:blipFill>
          <p:spPr>
            <a:xfrm>
              <a:off x="8659005" y="2015411"/>
              <a:ext cx="2635271" cy="3895801"/>
            </a:xfrm>
            <a:prstGeom prst="rect">
              <a:avLst/>
            </a:prstGeom>
          </p:spPr>
        </p:pic>
      </p:grpSp>
      <p:pic>
        <p:nvPicPr>
          <p:cNvPr id="2" name="Picture 1">
            <a:extLst>
              <a:ext uri="{FF2B5EF4-FFF2-40B4-BE49-F238E27FC236}">
                <a16:creationId xmlns:a16="http://schemas.microsoft.com/office/drawing/2014/main" id="{18E40C1A-8CE4-A878-E3BF-569E86710703}"/>
              </a:ext>
            </a:extLst>
          </p:cNvPr>
          <p:cNvPicPr>
            <a:picLocks noChangeAspect="1"/>
          </p:cNvPicPr>
          <p:nvPr/>
        </p:nvPicPr>
        <p:blipFill>
          <a:blip r:embed="rId3"/>
          <a:stretch>
            <a:fillRect/>
          </a:stretch>
        </p:blipFill>
        <p:spPr>
          <a:xfrm>
            <a:off x="3886200" y="1371600"/>
            <a:ext cx="6882981" cy="1993565"/>
          </a:xfrm>
          <a:prstGeom prst="rect">
            <a:avLst/>
          </a:prstGeom>
        </p:spPr>
      </p:pic>
    </p:spTree>
    <p:extLst>
      <p:ext uri="{BB962C8B-B14F-4D97-AF65-F5344CB8AC3E}">
        <p14:creationId xmlns:p14="http://schemas.microsoft.com/office/powerpoint/2010/main" val="4953234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160" fill="hold">
                                          <p:stCondLst>
                                            <p:cond delay="0"/>
                                          </p:stCondLst>
                                        </p:cTn>
                                        <p:tgtEl>
                                          <p:spTgt spid="6"/>
                                        </p:tgtEl>
                                        <p:attrNameLst>
                                          <p:attrName>r</p:attrName>
                                        </p:attrNameLst>
                                      </p:cBhvr>
                                    </p:animRot>
                                    <p:animRot by="-240000">
                                      <p:cBhvr>
                                        <p:cTn id="7" dur="320" fill="hold">
                                          <p:stCondLst>
                                            <p:cond delay="320"/>
                                          </p:stCondLst>
                                        </p:cTn>
                                        <p:tgtEl>
                                          <p:spTgt spid="6"/>
                                        </p:tgtEl>
                                        <p:attrNameLst>
                                          <p:attrName>r</p:attrName>
                                        </p:attrNameLst>
                                      </p:cBhvr>
                                    </p:animRot>
                                    <p:animRot by="240000">
                                      <p:cBhvr>
                                        <p:cTn id="8" dur="320" fill="hold">
                                          <p:stCondLst>
                                            <p:cond delay="640"/>
                                          </p:stCondLst>
                                        </p:cTn>
                                        <p:tgtEl>
                                          <p:spTgt spid="6"/>
                                        </p:tgtEl>
                                        <p:attrNameLst>
                                          <p:attrName>r</p:attrName>
                                        </p:attrNameLst>
                                      </p:cBhvr>
                                    </p:animRot>
                                    <p:animRot by="-240000">
                                      <p:cBhvr>
                                        <p:cTn id="9" dur="320" fill="hold">
                                          <p:stCondLst>
                                            <p:cond delay="960"/>
                                          </p:stCondLst>
                                        </p:cTn>
                                        <p:tgtEl>
                                          <p:spTgt spid="6"/>
                                        </p:tgtEl>
                                        <p:attrNameLst>
                                          <p:attrName>r</p:attrName>
                                        </p:attrNameLst>
                                      </p:cBhvr>
                                    </p:animRot>
                                    <p:animRot by="120000">
                                      <p:cBhvr>
                                        <p:cTn id="10" dur="320" fill="hold">
                                          <p:stCondLst>
                                            <p:cond delay="1280"/>
                                          </p:stCondLst>
                                        </p:cTn>
                                        <p:tgtEl>
                                          <p:spTgt spid="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227" t="21926" r="30297" b="26229"/>
          <a:stretch/>
        </p:blipFill>
        <p:spPr bwMode="auto">
          <a:xfrm>
            <a:off x="1676401" y="446266"/>
            <a:ext cx="8691053" cy="610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1380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04800" y="4079268"/>
            <a:ext cx="11656722"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a:solidFill>
                  <a:srgbClr val="0070C0"/>
                </a:solidFill>
                <a:latin typeface="Arial-Rounded" pitchFamily="34" charset="0"/>
                <a:ea typeface="Arial-Rounded" pitchFamily="34" charset="0"/>
                <a:cs typeface="Arial-Rounded" pitchFamily="34" charset="0"/>
              </a:rPr>
              <a:t>	Vịnh Hạ Long là một kì quan thiên nhiên. Nơi đây có những hòn đảo lớn nhỏ trùng điệp, soi bóng trên mặt biển xanh biếc. Du khách thích đến đây ngắm cảnh, tắm mát và đi dạo trên những bãi biển.</a:t>
            </a:r>
            <a:endParaRPr lang="en-US" sz="3600">
              <a:solidFill>
                <a:srgbClr val="0070C0"/>
              </a:solidFill>
              <a:latin typeface="Arial-Rounded" pitchFamily="34" charset="0"/>
              <a:ea typeface="Arial-Rounded" pitchFamily="34" charset="0"/>
              <a:cs typeface="Arial-Rounded" pitchFamily="34" charset="0"/>
            </a:endParaRPr>
          </a:p>
        </p:txBody>
      </p:sp>
      <p:cxnSp>
        <p:nvCxnSpPr>
          <p:cNvPr id="12" name="Straight Connector 11"/>
          <p:cNvCxnSpPr/>
          <p:nvPr/>
        </p:nvCxnSpPr>
        <p:spPr>
          <a:xfrm flipH="1">
            <a:off x="8002250" y="4924795"/>
            <a:ext cx="96948" cy="5060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1023332" y="3352800"/>
            <a:ext cx="473142" cy="31282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prstClr val="black"/>
                </a:solidFill>
                <a:latin typeface="Arial" pitchFamily="34" charset="0"/>
                <a:ea typeface="Arial-Rounded" pitchFamily="34" charset="0"/>
                <a:cs typeface="Arial" pitchFamily="34" charset="0"/>
              </a:rPr>
              <a:t>1</a:t>
            </a:r>
          </a:p>
        </p:txBody>
      </p:sp>
      <p:sp>
        <p:nvSpPr>
          <p:cNvPr id="14" name="Oval 13"/>
          <p:cNvSpPr/>
          <p:nvPr/>
        </p:nvSpPr>
        <p:spPr>
          <a:xfrm>
            <a:off x="10801064" y="3352800"/>
            <a:ext cx="473142" cy="31282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prstClr val="black"/>
                </a:solidFill>
                <a:latin typeface="Arial" pitchFamily="34" charset="0"/>
                <a:ea typeface="Arial-Rounded" pitchFamily="34" charset="0"/>
                <a:cs typeface="Arial" pitchFamily="34" charset="0"/>
              </a:rPr>
              <a:t>2</a:t>
            </a:r>
          </a:p>
        </p:txBody>
      </p:sp>
      <p:cxnSp>
        <p:nvCxnSpPr>
          <p:cNvPr id="15" name="Straight Connector 14"/>
          <p:cNvCxnSpPr/>
          <p:nvPr/>
        </p:nvCxnSpPr>
        <p:spPr>
          <a:xfrm flipH="1">
            <a:off x="10940687" y="3665623"/>
            <a:ext cx="96948" cy="5060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4114801" y="6128699"/>
            <a:ext cx="117307"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8478210" y="4721328"/>
            <a:ext cx="430129" cy="28438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prstClr val="black"/>
                </a:solidFill>
                <a:latin typeface="Arial" pitchFamily="34" charset="0"/>
                <a:ea typeface="Arial-Rounded" pitchFamily="34" charset="0"/>
                <a:cs typeface="Arial" pitchFamily="34" charset="0"/>
              </a:rPr>
              <a:t>3</a:t>
            </a:r>
          </a:p>
        </p:txBody>
      </p:sp>
      <p:cxnSp>
        <p:nvCxnSpPr>
          <p:cNvPr id="18" name="Straight Connector 17"/>
          <p:cNvCxnSpPr/>
          <p:nvPr/>
        </p:nvCxnSpPr>
        <p:spPr>
          <a:xfrm>
            <a:off x="8110586" y="4224639"/>
            <a:ext cx="2690479"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114800" y="5428768"/>
            <a:ext cx="112551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9776597" y="4885974"/>
            <a:ext cx="115804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809681" y="5430819"/>
            <a:ext cx="99123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851727" y="6685327"/>
            <a:ext cx="112551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0242" name="Picture 2" descr="Vịnh Hạ Long: Những giá trị làm nên kỳ quan thiên nhiên thế giớ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9447" y="193316"/>
            <a:ext cx="3924387" cy="3004609"/>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Ngắm cảnh Hạ Long từ máy ba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23814" y="193316"/>
            <a:ext cx="5341527" cy="3004609"/>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230477" y="203423"/>
            <a:ext cx="2621250" cy="941185"/>
            <a:chOff x="63500" y="1429216"/>
            <a:chExt cx="1970813" cy="705889"/>
          </a:xfrm>
        </p:grpSpPr>
        <p:sp>
          <p:nvSpPr>
            <p:cNvPr id="8" name="Rounded Rectangle 7"/>
            <p:cNvSpPr/>
            <p:nvPr/>
          </p:nvSpPr>
          <p:spPr>
            <a:xfrm>
              <a:off x="384358" y="1429216"/>
              <a:ext cx="1649955"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prstClr val="white"/>
                  </a:solidFill>
                  <a:latin typeface="Arial-Rounded" pitchFamily="34" charset="0"/>
                  <a:ea typeface="Arial-Rounded" pitchFamily="34" charset="0"/>
                  <a:cs typeface="Arial-Rounded" pitchFamily="34" charset="0"/>
                </a:rPr>
                <a:t>Đọc</a:t>
              </a:r>
            </a:p>
          </p:txBody>
        </p:sp>
        <p:sp>
          <p:nvSpPr>
            <p:cNvPr id="10" name="Oval 9"/>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prstClr val="black"/>
                  </a:solidFill>
                  <a:latin typeface="Arial Rounded MT Bold" pitchFamily="34" charset="0"/>
                  <a:ea typeface="Arial-Rounded" pitchFamily="34" charset="0"/>
                  <a:cs typeface="Arial-Rounded" pitchFamily="34" charset="0"/>
                </a:rPr>
                <a:t>4</a:t>
              </a:r>
            </a:p>
          </p:txBody>
        </p:sp>
      </p:grpSp>
    </p:spTree>
    <p:extLst>
      <p:ext uri="{BB962C8B-B14F-4D97-AF65-F5344CB8AC3E}">
        <p14:creationId xmlns:p14="http://schemas.microsoft.com/office/powerpoint/2010/main" val="1876042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4800" y="1752600"/>
            <a:ext cx="11471066"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Vịnh</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Hạ</a:t>
            </a:r>
            <a:r>
              <a:rPr lang="en-US" sz="5400" dirty="0">
                <a:solidFill>
                  <a:srgbClr val="0070C0"/>
                </a:solidFill>
                <a:latin typeface="Arial-Rounded" pitchFamily="34" charset="0"/>
                <a:ea typeface="Arial-Rounded" pitchFamily="34" charset="0"/>
                <a:cs typeface="Arial-Rounded" pitchFamily="34" charset="0"/>
              </a:rPr>
              <a:t> Long </a:t>
            </a:r>
            <a:r>
              <a:rPr lang="en-US" sz="5400" dirty="0" err="1">
                <a:solidFill>
                  <a:srgbClr val="0070C0"/>
                </a:solidFill>
                <a:latin typeface="Arial-Rounded" pitchFamily="34" charset="0"/>
                <a:ea typeface="Arial-Rounded" pitchFamily="34" charset="0"/>
                <a:cs typeface="Arial-Rounded" pitchFamily="34" charset="0"/>
              </a:rPr>
              <a:t>là</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một</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kì</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quan</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thiên</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nhiên</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Nơi</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đây</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có</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những</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hòn</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đảo</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lớn</a:t>
            </a:r>
            <a:r>
              <a:rPr lang="en-US" sz="5400" dirty="0">
                <a:solidFill>
                  <a:srgbClr val="0070C0"/>
                </a:solidFill>
                <a:latin typeface="Arial-Rounded" pitchFamily="34" charset="0"/>
                <a:ea typeface="Arial-Rounded" pitchFamily="34" charset="0"/>
                <a:cs typeface="Arial-Rounded" pitchFamily="34" charset="0"/>
              </a:rPr>
              <a:t> nhỏ </a:t>
            </a:r>
            <a:r>
              <a:rPr lang="en-US" sz="5400" dirty="0" err="1">
                <a:solidFill>
                  <a:srgbClr val="0070C0"/>
                </a:solidFill>
                <a:latin typeface="Arial-Rounded" pitchFamily="34" charset="0"/>
                <a:ea typeface="Arial-Rounded" pitchFamily="34" charset="0"/>
                <a:cs typeface="Arial-Rounded" pitchFamily="34" charset="0"/>
              </a:rPr>
              <a:t>trùng</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điệp</a:t>
            </a:r>
            <a:r>
              <a:rPr lang="en-US" sz="5400" dirty="0">
                <a:solidFill>
                  <a:srgbClr val="0070C0"/>
                </a:solidFill>
                <a:latin typeface="Arial-Rounded" pitchFamily="34" charset="0"/>
                <a:ea typeface="Arial-Rounded" pitchFamily="34" charset="0"/>
                <a:cs typeface="Arial-Rounded" pitchFamily="34" charset="0"/>
              </a:rPr>
              <a:t>, soi </a:t>
            </a:r>
            <a:r>
              <a:rPr lang="en-US" sz="5400" dirty="0" err="1">
                <a:solidFill>
                  <a:srgbClr val="0070C0"/>
                </a:solidFill>
                <a:latin typeface="Arial-Rounded" pitchFamily="34" charset="0"/>
                <a:ea typeface="Arial-Rounded" pitchFamily="34" charset="0"/>
                <a:cs typeface="Arial-Rounded" pitchFamily="34" charset="0"/>
              </a:rPr>
              <a:t>bóng</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trên</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mặt</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biển</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xanh</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biếc</a:t>
            </a:r>
            <a:r>
              <a:rPr lang="en-US" sz="5400" dirty="0">
                <a:solidFill>
                  <a:srgbClr val="0070C0"/>
                </a:solidFill>
                <a:latin typeface="Arial-Rounded" pitchFamily="34" charset="0"/>
                <a:ea typeface="Arial-Rounded" pitchFamily="34" charset="0"/>
                <a:cs typeface="Arial-Rounded" pitchFamily="34" charset="0"/>
              </a:rPr>
              <a:t>. Du </a:t>
            </a:r>
            <a:r>
              <a:rPr lang="en-US" sz="5400" dirty="0" err="1">
                <a:solidFill>
                  <a:srgbClr val="0070C0"/>
                </a:solidFill>
                <a:latin typeface="Arial-Rounded" pitchFamily="34" charset="0"/>
                <a:ea typeface="Arial-Rounded" pitchFamily="34" charset="0"/>
                <a:cs typeface="Arial-Rounded" pitchFamily="34" charset="0"/>
              </a:rPr>
              <a:t>khách</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thích</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đến</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đây</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ngắm</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cảnh</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tắm</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mát</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và</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đi</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dạo</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trên</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những</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bãi</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biển</a:t>
            </a:r>
            <a:r>
              <a:rPr lang="en-US" sz="5400" dirty="0">
                <a:solidFill>
                  <a:srgbClr val="0070C0"/>
                </a:solidFill>
                <a:latin typeface="Arial-Rounded" pitchFamily="34" charset="0"/>
                <a:ea typeface="Arial-Rounded" pitchFamily="34" charset="0"/>
                <a:cs typeface="Arial-Rounded" pitchFamily="34" charset="0"/>
              </a:rPr>
              <a:t>.</a:t>
            </a:r>
            <a:endParaRPr lang="en-US" sz="8800" dirty="0">
              <a:solidFill>
                <a:srgbClr val="0070C0"/>
              </a:solidFill>
              <a:latin typeface="Arial-Rounded" pitchFamily="34" charset="0"/>
              <a:ea typeface="Arial-Rounded" pitchFamily="34" charset="0"/>
              <a:cs typeface="Arial-Rounded" pitchFamily="34" charset="0"/>
            </a:endParaRPr>
          </a:p>
        </p:txBody>
      </p:sp>
      <p:sp>
        <p:nvSpPr>
          <p:cNvPr id="12" name="Rounded Rectangle 11"/>
          <p:cNvSpPr/>
          <p:nvPr/>
        </p:nvSpPr>
        <p:spPr>
          <a:xfrm>
            <a:off x="841701" y="5427741"/>
            <a:ext cx="10508601" cy="1239534"/>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prstClr val="white"/>
                </a:solidFill>
                <a:latin typeface="Arial-Rounded" pitchFamily="34" charset="0"/>
                <a:ea typeface="Arial-Rounded" pitchFamily="34" charset="0"/>
                <a:cs typeface="Arial-Rounded" pitchFamily="34" charset="0"/>
              </a:rPr>
              <a:t>Địa danh nào được nhắc đến trong bài?</a:t>
            </a:r>
          </a:p>
        </p:txBody>
      </p:sp>
      <p:cxnSp>
        <p:nvCxnSpPr>
          <p:cNvPr id="24" name="Straight Connector 23"/>
          <p:cNvCxnSpPr/>
          <p:nvPr/>
        </p:nvCxnSpPr>
        <p:spPr>
          <a:xfrm>
            <a:off x="1295400" y="1371600"/>
            <a:ext cx="4114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930302" y="5416551"/>
            <a:ext cx="10508601" cy="1239534"/>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prstClr val="white"/>
                </a:solidFill>
                <a:latin typeface="Arial-Rounded" pitchFamily="34" charset="0"/>
                <a:ea typeface="Arial-Rounded" pitchFamily="34" charset="0"/>
                <a:cs typeface="Arial-Rounded" pitchFamily="34" charset="0"/>
              </a:rPr>
              <a:t>Vịnh Hạ Long có gì đặc biệt?</a:t>
            </a:r>
          </a:p>
        </p:txBody>
      </p:sp>
      <p:cxnSp>
        <p:nvCxnSpPr>
          <p:cNvPr id="15" name="Straight Connector 14"/>
          <p:cNvCxnSpPr/>
          <p:nvPr/>
        </p:nvCxnSpPr>
        <p:spPr>
          <a:xfrm>
            <a:off x="6040334" y="2057400"/>
            <a:ext cx="573553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2788170"/>
            <a:ext cx="11353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79750" y="3518940"/>
            <a:ext cx="3048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a:xfrm>
            <a:off x="841701" y="5427741"/>
            <a:ext cx="10508601" cy="1239534"/>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prstClr val="white"/>
                </a:solidFill>
                <a:latin typeface="Arial-Rounded" pitchFamily="34" charset="0"/>
                <a:ea typeface="Arial-Rounded" pitchFamily="34" charset="0"/>
                <a:cs typeface="Arial-Rounded" pitchFamily="34" charset="0"/>
              </a:rPr>
              <a:t>Du khách thích đến Hạ Long làm gì?</a:t>
            </a:r>
          </a:p>
        </p:txBody>
      </p:sp>
      <p:cxnSp>
        <p:nvCxnSpPr>
          <p:cNvPr id="22" name="Straight Connector 21"/>
          <p:cNvCxnSpPr/>
          <p:nvPr/>
        </p:nvCxnSpPr>
        <p:spPr>
          <a:xfrm>
            <a:off x="4038600" y="3518940"/>
            <a:ext cx="7620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85906" y="4312170"/>
            <a:ext cx="1127269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85906" y="5029200"/>
            <a:ext cx="433849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650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24"/>
                                        </p:tgtEl>
                                      </p:cBhvr>
                                    </p:animEffect>
                                    <p:set>
                                      <p:cBhvr>
                                        <p:cTn id="17" dur="1" fill="hold">
                                          <p:stCondLst>
                                            <p:cond delay="499"/>
                                          </p:stCondLst>
                                        </p:cTn>
                                        <p:tgtEl>
                                          <p:spTgt spid="2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par>
                                <p:cTn id="28" presetID="10" presetClass="entr" presetSubtype="0"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par>
                                <p:cTn id="31" presetID="10"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15"/>
                                        </p:tgtEl>
                                      </p:cBhvr>
                                    </p:animEffect>
                                    <p:set>
                                      <p:cBhvr>
                                        <p:cTn id="38" dur="1" fill="hold">
                                          <p:stCondLst>
                                            <p:cond delay="499"/>
                                          </p:stCondLst>
                                        </p:cTn>
                                        <p:tgtEl>
                                          <p:spTgt spid="15"/>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16"/>
                                        </p:tgtEl>
                                      </p:cBhvr>
                                    </p:animEffect>
                                    <p:set>
                                      <p:cBhvr>
                                        <p:cTn id="41" dur="1" fill="hold">
                                          <p:stCondLst>
                                            <p:cond delay="499"/>
                                          </p:stCondLst>
                                        </p:cTn>
                                        <p:tgtEl>
                                          <p:spTgt spid="16"/>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18"/>
                                        </p:tgtEl>
                                      </p:cBhvr>
                                    </p:animEffect>
                                    <p:set>
                                      <p:cBhvr>
                                        <p:cTn id="44" dur="1" fill="hold">
                                          <p:stCondLst>
                                            <p:cond delay="499"/>
                                          </p:stCondLst>
                                        </p:cTn>
                                        <p:tgtEl>
                                          <p:spTgt spid="18"/>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500"/>
                                        <p:tgtEl>
                                          <p:spTgt spid="21"/>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500"/>
                                        <p:tgtEl>
                                          <p:spTgt spid="22"/>
                                        </p:tgtEl>
                                      </p:cBhvr>
                                    </p:animEffect>
                                  </p:childTnLst>
                                </p:cTn>
                              </p:par>
                              <p:par>
                                <p:cTn id="55" presetID="10" presetClass="entr" presetSubtype="0" fill="hold"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500"/>
                                        <p:tgtEl>
                                          <p:spTgt spid="25"/>
                                        </p:tgtEl>
                                      </p:cBhvr>
                                    </p:animEffect>
                                  </p:childTnLst>
                                </p:cTn>
                              </p:par>
                              <p:par>
                                <p:cTn id="58" presetID="10" presetClass="entr" presetSubtype="0" fill="hold" nodeType="with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fade">
                                      <p:cBhvr>
                                        <p:cTn id="60" dur="500"/>
                                        <p:tgtEl>
                                          <p:spTgt spid="26"/>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nodeType="clickEffect">
                                  <p:stCondLst>
                                    <p:cond delay="0"/>
                                  </p:stCondLst>
                                  <p:childTnLst>
                                    <p:animEffect transition="out" filter="fade">
                                      <p:cBhvr>
                                        <p:cTn id="64" dur="500"/>
                                        <p:tgtEl>
                                          <p:spTgt spid="22"/>
                                        </p:tgtEl>
                                      </p:cBhvr>
                                    </p:animEffect>
                                    <p:set>
                                      <p:cBhvr>
                                        <p:cTn id="65" dur="1" fill="hold">
                                          <p:stCondLst>
                                            <p:cond delay="499"/>
                                          </p:stCondLst>
                                        </p:cTn>
                                        <p:tgtEl>
                                          <p:spTgt spid="22"/>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500"/>
                                        <p:tgtEl>
                                          <p:spTgt spid="25"/>
                                        </p:tgtEl>
                                      </p:cBhvr>
                                    </p:animEffect>
                                    <p:set>
                                      <p:cBhvr>
                                        <p:cTn id="68" dur="1" fill="hold">
                                          <p:stCondLst>
                                            <p:cond delay="499"/>
                                          </p:stCondLst>
                                        </p:cTn>
                                        <p:tgtEl>
                                          <p:spTgt spid="25"/>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500"/>
                                        <p:tgtEl>
                                          <p:spTgt spid="26"/>
                                        </p:tgtEl>
                                      </p:cBhvr>
                                    </p:animEffect>
                                    <p:set>
                                      <p:cBhvr>
                                        <p:cTn id="71"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30477" y="203423"/>
            <a:ext cx="2621250" cy="941185"/>
            <a:chOff x="63500" y="1429216"/>
            <a:chExt cx="1970813" cy="705889"/>
          </a:xfrm>
        </p:grpSpPr>
        <p:sp>
          <p:nvSpPr>
            <p:cNvPr id="3" name="Rounded Rectangle 2"/>
            <p:cNvSpPr/>
            <p:nvPr/>
          </p:nvSpPr>
          <p:spPr>
            <a:xfrm>
              <a:off x="384358" y="1429216"/>
              <a:ext cx="1649955"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prstClr val="white"/>
                  </a:solidFill>
                  <a:latin typeface="Arial-Rounded" pitchFamily="34" charset="0"/>
                  <a:ea typeface="Arial-Rounded" pitchFamily="34" charset="0"/>
                  <a:cs typeface="Arial-Rounded" pitchFamily="34" charset="0"/>
                </a:rPr>
                <a:t>Nói</a:t>
              </a:r>
            </a:p>
          </p:txBody>
        </p:sp>
        <p:sp>
          <p:nvSpPr>
            <p:cNvPr id="4" name="Oval 3"/>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prstClr val="black"/>
                  </a:solidFill>
                  <a:latin typeface="Arial Rounded MT Bold" pitchFamily="34" charset="0"/>
                  <a:ea typeface="Arial-Rounded" pitchFamily="34" charset="0"/>
                  <a:cs typeface="Arial-Rounded" pitchFamily="34" charset="0"/>
                </a:rPr>
                <a:t>5</a:t>
              </a:r>
              <a:endParaRPr lang="en-US" sz="4400" dirty="0">
                <a:solidFill>
                  <a:prstClr val="black"/>
                </a:solidFill>
                <a:latin typeface="Arial Rounded MT Bold" pitchFamily="34" charset="0"/>
                <a:ea typeface="Arial-Rounded" pitchFamily="34" charset="0"/>
                <a:cs typeface="Arial-Rounded" pitchFamily="34" charset="0"/>
              </a:endParaRPr>
            </a:p>
          </p:txBody>
        </p:sp>
      </p:grpSp>
      <p:sp>
        <p:nvSpPr>
          <p:cNvPr id="6" name="Title 1"/>
          <p:cNvSpPr txBox="1">
            <a:spLocks/>
          </p:cNvSpPr>
          <p:nvPr/>
        </p:nvSpPr>
        <p:spPr>
          <a:xfrm>
            <a:off x="2667000" y="1066800"/>
            <a:ext cx="6927273"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dirty="0" err="1">
                <a:solidFill>
                  <a:prstClr val="black"/>
                </a:solidFill>
                <a:latin typeface="Arial-Rounded" pitchFamily="34" charset="0"/>
                <a:ea typeface="Arial-Rounded" pitchFamily="34" charset="0"/>
                <a:cs typeface="Arial-Rounded" pitchFamily="34" charset="0"/>
              </a:rPr>
              <a:t>Thế</a:t>
            </a:r>
            <a:r>
              <a:rPr lang="en-US" sz="5400" dirty="0">
                <a:solidFill>
                  <a:prstClr val="black"/>
                </a:solidFill>
                <a:latin typeface="Arial-Rounded" pitchFamily="34" charset="0"/>
                <a:ea typeface="Arial-Rounded" pitchFamily="34" charset="0"/>
                <a:cs typeface="Arial-Rounded" pitchFamily="34" charset="0"/>
              </a:rPr>
              <a:t> </a:t>
            </a:r>
            <a:r>
              <a:rPr lang="en-US" sz="5400" dirty="0" err="1">
                <a:solidFill>
                  <a:prstClr val="black"/>
                </a:solidFill>
                <a:latin typeface="Arial-Rounded" pitchFamily="34" charset="0"/>
                <a:ea typeface="Arial-Rounded" pitchFamily="34" charset="0"/>
                <a:cs typeface="Arial-Rounded" pitchFamily="34" charset="0"/>
              </a:rPr>
              <a:t>giới</a:t>
            </a:r>
            <a:r>
              <a:rPr lang="en-US" sz="5400" dirty="0">
                <a:solidFill>
                  <a:prstClr val="black"/>
                </a:solidFill>
                <a:latin typeface="Arial-Rounded" pitchFamily="34" charset="0"/>
                <a:ea typeface="Arial-Rounded" pitchFamily="34" charset="0"/>
                <a:cs typeface="Arial-Rounded" pitchFamily="34" charset="0"/>
              </a:rPr>
              <a:t> </a:t>
            </a:r>
            <a:r>
              <a:rPr lang="en-US" sz="5400" dirty="0" err="1">
                <a:solidFill>
                  <a:prstClr val="black"/>
                </a:solidFill>
                <a:latin typeface="Arial-Rounded" pitchFamily="34" charset="0"/>
                <a:ea typeface="Arial-Rounded" pitchFamily="34" charset="0"/>
                <a:cs typeface="Arial-Rounded" pitchFamily="34" charset="0"/>
              </a:rPr>
              <a:t>trong</a:t>
            </a:r>
            <a:r>
              <a:rPr lang="en-US" sz="5400" dirty="0">
                <a:solidFill>
                  <a:prstClr val="black"/>
                </a:solidFill>
                <a:latin typeface="Arial-Rounded" pitchFamily="34" charset="0"/>
                <a:ea typeface="Arial-Rounded" pitchFamily="34" charset="0"/>
                <a:cs typeface="Arial-Rounded" pitchFamily="34" charset="0"/>
              </a:rPr>
              <a:t> </a:t>
            </a:r>
            <a:r>
              <a:rPr lang="en-US" sz="5400" dirty="0" err="1">
                <a:solidFill>
                  <a:prstClr val="black"/>
                </a:solidFill>
                <a:latin typeface="Arial-Rounded" pitchFamily="34" charset="0"/>
                <a:ea typeface="Arial-Rounded" pitchFamily="34" charset="0"/>
                <a:cs typeface="Arial-Rounded" pitchFamily="34" charset="0"/>
              </a:rPr>
              <a:t>lòng</a:t>
            </a:r>
            <a:r>
              <a:rPr lang="en-US" sz="5400" dirty="0">
                <a:solidFill>
                  <a:prstClr val="black"/>
                </a:solidFill>
                <a:latin typeface="Arial-Rounded" pitchFamily="34" charset="0"/>
                <a:ea typeface="Arial-Rounded" pitchFamily="34" charset="0"/>
                <a:cs typeface="Arial-Rounded" pitchFamily="34" charset="0"/>
              </a:rPr>
              <a:t> </a:t>
            </a:r>
            <a:r>
              <a:rPr lang="en-US" sz="5400" dirty="0" err="1">
                <a:solidFill>
                  <a:prstClr val="black"/>
                </a:solidFill>
                <a:latin typeface="Arial-Rounded" pitchFamily="34" charset="0"/>
                <a:ea typeface="Arial-Rounded" pitchFamily="34" charset="0"/>
                <a:cs typeface="Arial-Rounded" pitchFamily="34" charset="0"/>
              </a:rPr>
              <a:t>biển</a:t>
            </a:r>
            <a:endParaRPr lang="en-US" sz="5400" dirty="0">
              <a:solidFill>
                <a:prstClr val="black"/>
              </a:solidFill>
              <a:latin typeface="Arial-Rounded" pitchFamily="34" charset="0"/>
              <a:ea typeface="Arial-Rounded" pitchFamily="34" charset="0"/>
              <a:cs typeface="Arial-Rounded" pitchFamily="34" charset="0"/>
            </a:endParaRPr>
          </a:p>
        </p:txBody>
      </p:sp>
      <p:pic>
        <p:nvPicPr>
          <p:cNvPr id="8" name="Picture 7">
            <a:extLst>
              <a:ext uri="{FF2B5EF4-FFF2-40B4-BE49-F238E27FC236}">
                <a16:creationId xmlns:a16="http://schemas.microsoft.com/office/drawing/2014/main" id="{7DA73EDE-6AC4-A8C7-A17E-D33863C2CE50}"/>
              </a:ext>
            </a:extLst>
          </p:cNvPr>
          <p:cNvPicPr>
            <a:picLocks noChangeAspect="1"/>
          </p:cNvPicPr>
          <p:nvPr/>
        </p:nvPicPr>
        <p:blipFill>
          <a:blip r:embed="rId2"/>
          <a:stretch>
            <a:fillRect/>
          </a:stretch>
        </p:blipFill>
        <p:spPr>
          <a:xfrm>
            <a:off x="2133600" y="2057400"/>
            <a:ext cx="8077200" cy="4246775"/>
          </a:xfrm>
          <a:prstGeom prst="rect">
            <a:avLst/>
          </a:prstGeom>
        </p:spPr>
      </p:pic>
    </p:spTree>
    <p:extLst>
      <p:ext uri="{BB962C8B-B14F-4D97-AF65-F5344CB8AC3E}">
        <p14:creationId xmlns:p14="http://schemas.microsoft.com/office/powerpoint/2010/main" val="1533413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TotalTime>
  <Words>65</Words>
  <Application>Microsoft Office PowerPoint</Application>
  <PresentationFormat>Widescreen</PresentationFormat>
  <Paragraphs>30</Paragraphs>
  <Slides>10</Slides>
  <Notes>4</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10</vt:i4>
      </vt:variant>
    </vt:vector>
  </HeadingPairs>
  <TitlesOfParts>
    <vt:vector size="21" baseType="lpstr">
      <vt:lpstr>Arial</vt:lpstr>
      <vt:lpstr>Arial Rounded MT Bold</vt:lpstr>
      <vt:lpstr>Arial-Rounded</vt:lpstr>
      <vt:lpstr>Calibri</vt:lpstr>
      <vt:lpstr>Calibri Light</vt:lpstr>
      <vt:lpstr>等线</vt:lpstr>
      <vt:lpstr>黑体</vt:lpstr>
      <vt:lpstr>Office Theme</vt:lpstr>
      <vt:lpstr>Office 主题</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Administrator</cp:lastModifiedBy>
  <cp:revision>37</cp:revision>
  <dcterms:created xsi:type="dcterms:W3CDTF">2020-08-18T12:22:49Z</dcterms:created>
  <dcterms:modified xsi:type="dcterms:W3CDTF">2025-12-04T05:12:04Z</dcterms:modified>
</cp:coreProperties>
</file>