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7" r:id="rId3"/>
    <p:sldMasterId id="2147483719" r:id="rId4"/>
    <p:sldMasterId id="2147483771" r:id="rId5"/>
    <p:sldMasterId id="2147483783" r:id="rId6"/>
  </p:sldMasterIdLst>
  <p:notesMasterIdLst>
    <p:notesMasterId r:id="rId14"/>
  </p:notesMasterIdLst>
  <p:sldIdLst>
    <p:sldId id="256" r:id="rId7"/>
    <p:sldId id="403" r:id="rId8"/>
    <p:sldId id="412" r:id="rId9"/>
    <p:sldId id="414" r:id="rId10"/>
    <p:sldId id="314" r:id="rId11"/>
    <p:sldId id="285" r:id="rId12"/>
    <p:sldId id="287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DEFAF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0433" autoAdjust="0"/>
  </p:normalViewPr>
  <p:slideViewPr>
    <p:cSldViewPr>
      <p:cViewPr varScale="1">
        <p:scale>
          <a:sx n="66" d="100"/>
          <a:sy n="66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711B6-C73A-498A-8C97-B4843223BA27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DDDD1-1397-450E-A40F-1FC525940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78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10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7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49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35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340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677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474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45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62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53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2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84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369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855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483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621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0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7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2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1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913485" y="5243806"/>
            <a:ext cx="1033515" cy="27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913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3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262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873791" cy="68580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2641600" y="889000"/>
            <a:ext cx="955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09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09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218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401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297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5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069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960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67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49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984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988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986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A78C6-3596-7D05-5729-8A6B903F6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1F74FF-923B-7F45-6A4B-54EF4B920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CA9DA-D1A0-EC6F-8D76-8700FA9EF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04/12/2025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6FDF9-A0BC-7B12-C2CE-7A9594E6F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8F452-7A28-2C25-2F23-43C9EAD20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2278998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F1653-CC30-63DB-A2D9-F3C5CB01D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EEA30-5B95-A2AD-64A0-E0094B0ED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A89DE-444A-6EDD-16BE-4478ECD61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04/12/2025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6311F-0C89-C5F6-4894-7350D783E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659A9-CA51-F85D-6723-7739F272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green and brown plant&#10;&#10;Description automatically generated">
            <a:extLst>
              <a:ext uri="{FF2B5EF4-FFF2-40B4-BE49-F238E27FC236}">
                <a16:creationId xmlns:a16="http://schemas.microsoft.com/office/drawing/2014/main" id="{B79187CA-CCC8-962D-1FE5-7B54CF28EB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3D0FD85-FE16-3527-AFA6-0439AC9535E5}"/>
              </a:ext>
            </a:extLst>
          </p:cNvPr>
          <p:cNvSpPr/>
          <p:nvPr userDrawn="1"/>
        </p:nvSpPr>
        <p:spPr>
          <a:xfrm>
            <a:off x="304799" y="230187"/>
            <a:ext cx="11523133" cy="6491287"/>
          </a:xfrm>
          <a:custGeom>
            <a:avLst/>
            <a:gdLst>
              <a:gd name="connsiteX0" fmla="*/ 0 w 11523133"/>
              <a:gd name="connsiteY0" fmla="*/ 1081903 h 6491287"/>
              <a:gd name="connsiteX1" fmla="*/ 1081903 w 11523133"/>
              <a:gd name="connsiteY1" fmla="*/ 0 h 6491287"/>
              <a:gd name="connsiteX2" fmla="*/ 1844020 w 11523133"/>
              <a:gd name="connsiteY2" fmla="*/ 0 h 6491287"/>
              <a:gd name="connsiteX3" fmla="*/ 2512543 w 11523133"/>
              <a:gd name="connsiteY3" fmla="*/ 0 h 6491287"/>
              <a:gd name="connsiteX4" fmla="*/ 3368253 w 11523133"/>
              <a:gd name="connsiteY4" fmla="*/ 0 h 6491287"/>
              <a:gd name="connsiteX5" fmla="*/ 3943183 w 11523133"/>
              <a:gd name="connsiteY5" fmla="*/ 0 h 6491287"/>
              <a:gd name="connsiteX6" fmla="*/ 4424520 w 11523133"/>
              <a:gd name="connsiteY6" fmla="*/ 0 h 6491287"/>
              <a:gd name="connsiteX7" fmla="*/ 5093043 w 11523133"/>
              <a:gd name="connsiteY7" fmla="*/ 0 h 6491287"/>
              <a:gd name="connsiteX8" fmla="*/ 5855160 w 11523133"/>
              <a:gd name="connsiteY8" fmla="*/ 0 h 6491287"/>
              <a:gd name="connsiteX9" fmla="*/ 6710870 w 11523133"/>
              <a:gd name="connsiteY9" fmla="*/ 0 h 6491287"/>
              <a:gd name="connsiteX10" fmla="*/ 7472986 w 11523133"/>
              <a:gd name="connsiteY10" fmla="*/ 0 h 6491287"/>
              <a:gd name="connsiteX11" fmla="*/ 8328696 w 11523133"/>
              <a:gd name="connsiteY11" fmla="*/ 0 h 6491287"/>
              <a:gd name="connsiteX12" fmla="*/ 9090813 w 11523133"/>
              <a:gd name="connsiteY12" fmla="*/ 0 h 6491287"/>
              <a:gd name="connsiteX13" fmla="*/ 9572150 w 11523133"/>
              <a:gd name="connsiteY13" fmla="*/ 0 h 6491287"/>
              <a:gd name="connsiteX14" fmla="*/ 10441230 w 11523133"/>
              <a:gd name="connsiteY14" fmla="*/ 0 h 6491287"/>
              <a:gd name="connsiteX15" fmla="*/ 11523133 w 11523133"/>
              <a:gd name="connsiteY15" fmla="*/ 1081903 h 6491287"/>
              <a:gd name="connsiteX16" fmla="*/ 11523133 w 11523133"/>
              <a:gd name="connsiteY16" fmla="*/ 1743389 h 6491287"/>
              <a:gd name="connsiteX17" fmla="*/ 11523133 w 11523133"/>
              <a:gd name="connsiteY17" fmla="*/ 2275051 h 6491287"/>
              <a:gd name="connsiteX18" fmla="*/ 11523133 w 11523133"/>
              <a:gd name="connsiteY18" fmla="*/ 2806713 h 6491287"/>
              <a:gd name="connsiteX19" fmla="*/ 11523133 w 11523133"/>
              <a:gd name="connsiteY19" fmla="*/ 3424925 h 6491287"/>
              <a:gd name="connsiteX20" fmla="*/ 11523133 w 11523133"/>
              <a:gd name="connsiteY20" fmla="*/ 4043136 h 6491287"/>
              <a:gd name="connsiteX21" fmla="*/ 11523133 w 11523133"/>
              <a:gd name="connsiteY21" fmla="*/ 4618073 h 6491287"/>
              <a:gd name="connsiteX22" fmla="*/ 11523133 w 11523133"/>
              <a:gd name="connsiteY22" fmla="*/ 5409384 h 6491287"/>
              <a:gd name="connsiteX23" fmla="*/ 10441230 w 11523133"/>
              <a:gd name="connsiteY23" fmla="*/ 6491287 h 6491287"/>
              <a:gd name="connsiteX24" fmla="*/ 10053486 w 11523133"/>
              <a:gd name="connsiteY24" fmla="*/ 6491287 h 6491287"/>
              <a:gd name="connsiteX25" fmla="*/ 9291370 w 11523133"/>
              <a:gd name="connsiteY25" fmla="*/ 6491287 h 6491287"/>
              <a:gd name="connsiteX26" fmla="*/ 8435660 w 11523133"/>
              <a:gd name="connsiteY26" fmla="*/ 6491287 h 6491287"/>
              <a:gd name="connsiteX27" fmla="*/ 8047916 w 11523133"/>
              <a:gd name="connsiteY27" fmla="*/ 6491287 h 6491287"/>
              <a:gd name="connsiteX28" fmla="*/ 7192206 w 11523133"/>
              <a:gd name="connsiteY28" fmla="*/ 6491287 h 6491287"/>
              <a:gd name="connsiteX29" fmla="*/ 6336497 w 11523133"/>
              <a:gd name="connsiteY29" fmla="*/ 6491287 h 6491287"/>
              <a:gd name="connsiteX30" fmla="*/ 5948753 w 11523133"/>
              <a:gd name="connsiteY30" fmla="*/ 6491287 h 6491287"/>
              <a:gd name="connsiteX31" fmla="*/ 5280230 w 11523133"/>
              <a:gd name="connsiteY31" fmla="*/ 6491287 h 6491287"/>
              <a:gd name="connsiteX32" fmla="*/ 4705300 w 11523133"/>
              <a:gd name="connsiteY32" fmla="*/ 6491287 h 6491287"/>
              <a:gd name="connsiteX33" fmla="*/ 4130370 w 11523133"/>
              <a:gd name="connsiteY33" fmla="*/ 6491287 h 6491287"/>
              <a:gd name="connsiteX34" fmla="*/ 3555439 w 11523133"/>
              <a:gd name="connsiteY34" fmla="*/ 6491287 h 6491287"/>
              <a:gd name="connsiteX35" fmla="*/ 3167696 w 11523133"/>
              <a:gd name="connsiteY35" fmla="*/ 6491287 h 6491287"/>
              <a:gd name="connsiteX36" fmla="*/ 2311986 w 11523133"/>
              <a:gd name="connsiteY36" fmla="*/ 6491287 h 6491287"/>
              <a:gd name="connsiteX37" fmla="*/ 1081903 w 11523133"/>
              <a:gd name="connsiteY37" fmla="*/ 6491287 h 6491287"/>
              <a:gd name="connsiteX38" fmla="*/ 0 w 11523133"/>
              <a:gd name="connsiteY38" fmla="*/ 5409384 h 6491287"/>
              <a:gd name="connsiteX39" fmla="*/ 0 w 11523133"/>
              <a:gd name="connsiteY39" fmla="*/ 4747898 h 6491287"/>
              <a:gd name="connsiteX40" fmla="*/ 0 w 11523133"/>
              <a:gd name="connsiteY40" fmla="*/ 4086411 h 6491287"/>
              <a:gd name="connsiteX41" fmla="*/ 0 w 11523133"/>
              <a:gd name="connsiteY41" fmla="*/ 3511474 h 6491287"/>
              <a:gd name="connsiteX42" fmla="*/ 0 w 11523133"/>
              <a:gd name="connsiteY42" fmla="*/ 2979813 h 6491287"/>
              <a:gd name="connsiteX43" fmla="*/ 0 w 11523133"/>
              <a:gd name="connsiteY43" fmla="*/ 2448151 h 6491287"/>
              <a:gd name="connsiteX44" fmla="*/ 0 w 11523133"/>
              <a:gd name="connsiteY44" fmla="*/ 1786664 h 6491287"/>
              <a:gd name="connsiteX45" fmla="*/ 0 w 11523133"/>
              <a:gd name="connsiteY45" fmla="*/ 1081903 h 649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523133" h="6491287" fill="none" extrusionOk="0">
                <a:moveTo>
                  <a:pt x="0" y="1081903"/>
                </a:moveTo>
                <a:cubicBezTo>
                  <a:pt x="4474" y="439157"/>
                  <a:pt x="522164" y="-111687"/>
                  <a:pt x="1081903" y="0"/>
                </a:cubicBezTo>
                <a:cubicBezTo>
                  <a:pt x="1296943" y="-5642"/>
                  <a:pt x="1534244" y="36694"/>
                  <a:pt x="1844020" y="0"/>
                </a:cubicBezTo>
                <a:cubicBezTo>
                  <a:pt x="2153796" y="-36694"/>
                  <a:pt x="2210757" y="-25504"/>
                  <a:pt x="2512543" y="0"/>
                </a:cubicBezTo>
                <a:cubicBezTo>
                  <a:pt x="2814329" y="25504"/>
                  <a:pt x="2941443" y="39420"/>
                  <a:pt x="3368253" y="0"/>
                </a:cubicBezTo>
                <a:cubicBezTo>
                  <a:pt x="3795063" y="-39420"/>
                  <a:pt x="3675785" y="6591"/>
                  <a:pt x="3943183" y="0"/>
                </a:cubicBezTo>
                <a:cubicBezTo>
                  <a:pt x="4210581" y="-6591"/>
                  <a:pt x="4274580" y="1948"/>
                  <a:pt x="4424520" y="0"/>
                </a:cubicBezTo>
                <a:cubicBezTo>
                  <a:pt x="4574460" y="-1948"/>
                  <a:pt x="4880622" y="-11266"/>
                  <a:pt x="5093043" y="0"/>
                </a:cubicBezTo>
                <a:cubicBezTo>
                  <a:pt x="5305464" y="11266"/>
                  <a:pt x="5618607" y="28182"/>
                  <a:pt x="5855160" y="0"/>
                </a:cubicBezTo>
                <a:cubicBezTo>
                  <a:pt x="6091713" y="-28182"/>
                  <a:pt x="6379490" y="1465"/>
                  <a:pt x="6710870" y="0"/>
                </a:cubicBezTo>
                <a:cubicBezTo>
                  <a:pt x="7042250" y="-1465"/>
                  <a:pt x="7142803" y="20360"/>
                  <a:pt x="7472986" y="0"/>
                </a:cubicBezTo>
                <a:cubicBezTo>
                  <a:pt x="7803169" y="-20360"/>
                  <a:pt x="7932779" y="22200"/>
                  <a:pt x="8328696" y="0"/>
                </a:cubicBezTo>
                <a:cubicBezTo>
                  <a:pt x="8724613" y="-22200"/>
                  <a:pt x="8812458" y="35710"/>
                  <a:pt x="9090813" y="0"/>
                </a:cubicBezTo>
                <a:cubicBezTo>
                  <a:pt x="9369168" y="-35710"/>
                  <a:pt x="9444708" y="-19135"/>
                  <a:pt x="9572150" y="0"/>
                </a:cubicBezTo>
                <a:cubicBezTo>
                  <a:pt x="9699592" y="19135"/>
                  <a:pt x="10223352" y="-37922"/>
                  <a:pt x="10441230" y="0"/>
                </a:cubicBezTo>
                <a:cubicBezTo>
                  <a:pt x="11062864" y="3715"/>
                  <a:pt x="11548170" y="522796"/>
                  <a:pt x="11523133" y="1081903"/>
                </a:cubicBezTo>
                <a:cubicBezTo>
                  <a:pt x="11552976" y="1280522"/>
                  <a:pt x="11498376" y="1604134"/>
                  <a:pt x="11523133" y="1743389"/>
                </a:cubicBezTo>
                <a:cubicBezTo>
                  <a:pt x="11547890" y="1882644"/>
                  <a:pt x="11528779" y="2109331"/>
                  <a:pt x="11523133" y="2275051"/>
                </a:cubicBezTo>
                <a:cubicBezTo>
                  <a:pt x="11517487" y="2440771"/>
                  <a:pt x="11517994" y="2696240"/>
                  <a:pt x="11523133" y="2806713"/>
                </a:cubicBezTo>
                <a:cubicBezTo>
                  <a:pt x="11528272" y="2917186"/>
                  <a:pt x="11514234" y="3121448"/>
                  <a:pt x="11523133" y="3424925"/>
                </a:cubicBezTo>
                <a:cubicBezTo>
                  <a:pt x="11532032" y="3728402"/>
                  <a:pt x="11496662" y="3799749"/>
                  <a:pt x="11523133" y="4043136"/>
                </a:cubicBezTo>
                <a:cubicBezTo>
                  <a:pt x="11549604" y="4286523"/>
                  <a:pt x="11546112" y="4462690"/>
                  <a:pt x="11523133" y="4618073"/>
                </a:cubicBezTo>
                <a:cubicBezTo>
                  <a:pt x="11500154" y="4773456"/>
                  <a:pt x="11542709" y="5053011"/>
                  <a:pt x="11523133" y="5409384"/>
                </a:cubicBezTo>
                <a:cubicBezTo>
                  <a:pt x="11457566" y="6014103"/>
                  <a:pt x="11105128" y="6572182"/>
                  <a:pt x="10441230" y="6491287"/>
                </a:cubicBezTo>
                <a:cubicBezTo>
                  <a:pt x="10345001" y="6510206"/>
                  <a:pt x="10183709" y="6507712"/>
                  <a:pt x="10053486" y="6491287"/>
                </a:cubicBezTo>
                <a:cubicBezTo>
                  <a:pt x="9923263" y="6474862"/>
                  <a:pt x="9496802" y="6487798"/>
                  <a:pt x="9291370" y="6491287"/>
                </a:cubicBezTo>
                <a:cubicBezTo>
                  <a:pt x="9085938" y="6494776"/>
                  <a:pt x="8738898" y="6449409"/>
                  <a:pt x="8435660" y="6491287"/>
                </a:cubicBezTo>
                <a:cubicBezTo>
                  <a:pt x="8132422" y="6533166"/>
                  <a:pt x="8175821" y="6476152"/>
                  <a:pt x="8047916" y="6491287"/>
                </a:cubicBezTo>
                <a:cubicBezTo>
                  <a:pt x="7920011" y="6506422"/>
                  <a:pt x="7536356" y="6512744"/>
                  <a:pt x="7192206" y="6491287"/>
                </a:cubicBezTo>
                <a:cubicBezTo>
                  <a:pt x="6848056" y="6469831"/>
                  <a:pt x="6515740" y="6476787"/>
                  <a:pt x="6336497" y="6491287"/>
                </a:cubicBezTo>
                <a:cubicBezTo>
                  <a:pt x="6157254" y="6505787"/>
                  <a:pt x="6094317" y="6486597"/>
                  <a:pt x="5948753" y="6491287"/>
                </a:cubicBezTo>
                <a:cubicBezTo>
                  <a:pt x="5803189" y="6495977"/>
                  <a:pt x="5416074" y="6497805"/>
                  <a:pt x="5280230" y="6491287"/>
                </a:cubicBezTo>
                <a:cubicBezTo>
                  <a:pt x="5144386" y="6484769"/>
                  <a:pt x="4972569" y="6484452"/>
                  <a:pt x="4705300" y="6491287"/>
                </a:cubicBezTo>
                <a:cubicBezTo>
                  <a:pt x="4438031" y="6498123"/>
                  <a:pt x="4251160" y="6504521"/>
                  <a:pt x="4130370" y="6491287"/>
                </a:cubicBezTo>
                <a:cubicBezTo>
                  <a:pt x="4009580" y="6478054"/>
                  <a:pt x="3679217" y="6488077"/>
                  <a:pt x="3555439" y="6491287"/>
                </a:cubicBezTo>
                <a:cubicBezTo>
                  <a:pt x="3431661" y="6494497"/>
                  <a:pt x="3339706" y="6498349"/>
                  <a:pt x="3167696" y="6491287"/>
                </a:cubicBezTo>
                <a:cubicBezTo>
                  <a:pt x="2995686" y="6484225"/>
                  <a:pt x="2483255" y="6532493"/>
                  <a:pt x="2311986" y="6491287"/>
                </a:cubicBezTo>
                <a:cubicBezTo>
                  <a:pt x="2140717" y="6450082"/>
                  <a:pt x="1584888" y="6499913"/>
                  <a:pt x="1081903" y="6491287"/>
                </a:cubicBezTo>
                <a:cubicBezTo>
                  <a:pt x="372879" y="6464589"/>
                  <a:pt x="-2582" y="5936614"/>
                  <a:pt x="0" y="5409384"/>
                </a:cubicBezTo>
                <a:cubicBezTo>
                  <a:pt x="-9665" y="5173303"/>
                  <a:pt x="-29804" y="4992982"/>
                  <a:pt x="0" y="4747898"/>
                </a:cubicBezTo>
                <a:cubicBezTo>
                  <a:pt x="29804" y="4502814"/>
                  <a:pt x="-22614" y="4398590"/>
                  <a:pt x="0" y="4086411"/>
                </a:cubicBezTo>
                <a:cubicBezTo>
                  <a:pt x="22614" y="3774232"/>
                  <a:pt x="-3765" y="3764134"/>
                  <a:pt x="0" y="3511474"/>
                </a:cubicBezTo>
                <a:cubicBezTo>
                  <a:pt x="3765" y="3258814"/>
                  <a:pt x="16014" y="3092583"/>
                  <a:pt x="0" y="2979813"/>
                </a:cubicBezTo>
                <a:cubicBezTo>
                  <a:pt x="-16014" y="2867043"/>
                  <a:pt x="12883" y="2710117"/>
                  <a:pt x="0" y="2448151"/>
                </a:cubicBezTo>
                <a:cubicBezTo>
                  <a:pt x="-12883" y="2186185"/>
                  <a:pt x="-10670" y="2087645"/>
                  <a:pt x="0" y="1786664"/>
                </a:cubicBezTo>
                <a:cubicBezTo>
                  <a:pt x="10670" y="1485683"/>
                  <a:pt x="23806" y="1395477"/>
                  <a:pt x="0" y="1081903"/>
                </a:cubicBezTo>
                <a:close/>
              </a:path>
              <a:path w="11523133" h="6491287" stroke="0" extrusionOk="0">
                <a:moveTo>
                  <a:pt x="0" y="1081903"/>
                </a:moveTo>
                <a:cubicBezTo>
                  <a:pt x="-43486" y="457561"/>
                  <a:pt x="456636" y="10414"/>
                  <a:pt x="1081903" y="0"/>
                </a:cubicBezTo>
                <a:cubicBezTo>
                  <a:pt x="1486515" y="37503"/>
                  <a:pt x="1572327" y="-8722"/>
                  <a:pt x="1937613" y="0"/>
                </a:cubicBezTo>
                <a:cubicBezTo>
                  <a:pt x="2302899" y="8722"/>
                  <a:pt x="2261659" y="-5885"/>
                  <a:pt x="2512543" y="0"/>
                </a:cubicBezTo>
                <a:cubicBezTo>
                  <a:pt x="2763427" y="5885"/>
                  <a:pt x="2757269" y="10751"/>
                  <a:pt x="2993880" y="0"/>
                </a:cubicBezTo>
                <a:cubicBezTo>
                  <a:pt x="3230491" y="-10751"/>
                  <a:pt x="3474373" y="-26351"/>
                  <a:pt x="3755996" y="0"/>
                </a:cubicBezTo>
                <a:cubicBezTo>
                  <a:pt x="4037619" y="26351"/>
                  <a:pt x="4090521" y="-17209"/>
                  <a:pt x="4330927" y="0"/>
                </a:cubicBezTo>
                <a:cubicBezTo>
                  <a:pt x="4571333" y="17209"/>
                  <a:pt x="4927036" y="-42004"/>
                  <a:pt x="5186636" y="0"/>
                </a:cubicBezTo>
                <a:cubicBezTo>
                  <a:pt x="5446236" y="42004"/>
                  <a:pt x="5449794" y="22124"/>
                  <a:pt x="5667973" y="0"/>
                </a:cubicBezTo>
                <a:cubicBezTo>
                  <a:pt x="5886152" y="-22124"/>
                  <a:pt x="6132243" y="-18815"/>
                  <a:pt x="6523683" y="0"/>
                </a:cubicBezTo>
                <a:cubicBezTo>
                  <a:pt x="6915123" y="18815"/>
                  <a:pt x="6794850" y="17286"/>
                  <a:pt x="6911427" y="0"/>
                </a:cubicBezTo>
                <a:cubicBezTo>
                  <a:pt x="7028004" y="-17286"/>
                  <a:pt x="7346699" y="1057"/>
                  <a:pt x="7579950" y="0"/>
                </a:cubicBezTo>
                <a:cubicBezTo>
                  <a:pt x="7813201" y="-1057"/>
                  <a:pt x="8027467" y="-25191"/>
                  <a:pt x="8248473" y="0"/>
                </a:cubicBezTo>
                <a:cubicBezTo>
                  <a:pt x="8469479" y="25191"/>
                  <a:pt x="8642156" y="19817"/>
                  <a:pt x="8823403" y="0"/>
                </a:cubicBezTo>
                <a:cubicBezTo>
                  <a:pt x="9004650" y="-19817"/>
                  <a:pt x="9358187" y="-40491"/>
                  <a:pt x="9679113" y="0"/>
                </a:cubicBezTo>
                <a:cubicBezTo>
                  <a:pt x="10000039" y="40491"/>
                  <a:pt x="10235260" y="3613"/>
                  <a:pt x="10441230" y="0"/>
                </a:cubicBezTo>
                <a:cubicBezTo>
                  <a:pt x="10971051" y="11117"/>
                  <a:pt x="11483773" y="457226"/>
                  <a:pt x="11523133" y="1081903"/>
                </a:cubicBezTo>
                <a:cubicBezTo>
                  <a:pt x="11509530" y="1353660"/>
                  <a:pt x="11520122" y="1596315"/>
                  <a:pt x="11523133" y="1743389"/>
                </a:cubicBezTo>
                <a:cubicBezTo>
                  <a:pt x="11526144" y="1890463"/>
                  <a:pt x="11539044" y="2146195"/>
                  <a:pt x="11523133" y="2361601"/>
                </a:cubicBezTo>
                <a:cubicBezTo>
                  <a:pt x="11507222" y="2577007"/>
                  <a:pt x="11518055" y="2747071"/>
                  <a:pt x="11523133" y="2849988"/>
                </a:cubicBezTo>
                <a:cubicBezTo>
                  <a:pt x="11528211" y="2952905"/>
                  <a:pt x="11502919" y="3126147"/>
                  <a:pt x="11523133" y="3381650"/>
                </a:cubicBezTo>
                <a:cubicBezTo>
                  <a:pt x="11543347" y="3637153"/>
                  <a:pt x="11500094" y="3935785"/>
                  <a:pt x="11523133" y="4086411"/>
                </a:cubicBezTo>
                <a:cubicBezTo>
                  <a:pt x="11546172" y="4237037"/>
                  <a:pt x="11548744" y="4434347"/>
                  <a:pt x="11523133" y="4704623"/>
                </a:cubicBezTo>
                <a:cubicBezTo>
                  <a:pt x="11497522" y="4974899"/>
                  <a:pt x="11501743" y="5213739"/>
                  <a:pt x="11523133" y="5409384"/>
                </a:cubicBezTo>
                <a:cubicBezTo>
                  <a:pt x="11519402" y="5906302"/>
                  <a:pt x="11061388" y="6496008"/>
                  <a:pt x="10441230" y="6491287"/>
                </a:cubicBezTo>
                <a:cubicBezTo>
                  <a:pt x="10119181" y="6466096"/>
                  <a:pt x="10018168" y="6475008"/>
                  <a:pt x="9772707" y="6491287"/>
                </a:cubicBezTo>
                <a:cubicBezTo>
                  <a:pt x="9527246" y="6507566"/>
                  <a:pt x="9252711" y="6520662"/>
                  <a:pt x="9104183" y="6491287"/>
                </a:cubicBezTo>
                <a:cubicBezTo>
                  <a:pt x="8955655" y="6461912"/>
                  <a:pt x="8860881" y="6501209"/>
                  <a:pt x="8622846" y="6491287"/>
                </a:cubicBezTo>
                <a:cubicBezTo>
                  <a:pt x="8384811" y="6481365"/>
                  <a:pt x="8057181" y="6486895"/>
                  <a:pt x="7860730" y="6491287"/>
                </a:cubicBezTo>
                <a:cubicBezTo>
                  <a:pt x="7664279" y="6495679"/>
                  <a:pt x="7593052" y="6498661"/>
                  <a:pt x="7379393" y="6491287"/>
                </a:cubicBezTo>
                <a:cubicBezTo>
                  <a:pt x="7165734" y="6483913"/>
                  <a:pt x="6936058" y="6501681"/>
                  <a:pt x="6617276" y="6491287"/>
                </a:cubicBezTo>
                <a:cubicBezTo>
                  <a:pt x="6298494" y="6480893"/>
                  <a:pt x="6380876" y="6489728"/>
                  <a:pt x="6229533" y="6491287"/>
                </a:cubicBezTo>
                <a:cubicBezTo>
                  <a:pt x="6078190" y="6492846"/>
                  <a:pt x="5756930" y="6513179"/>
                  <a:pt x="5467416" y="6491287"/>
                </a:cubicBezTo>
                <a:cubicBezTo>
                  <a:pt x="5177902" y="6469395"/>
                  <a:pt x="5126845" y="6492579"/>
                  <a:pt x="4986079" y="6491287"/>
                </a:cubicBezTo>
                <a:cubicBezTo>
                  <a:pt x="4845313" y="6489995"/>
                  <a:pt x="4730828" y="6498981"/>
                  <a:pt x="4598336" y="6491287"/>
                </a:cubicBezTo>
                <a:cubicBezTo>
                  <a:pt x="4465844" y="6483593"/>
                  <a:pt x="4323957" y="6506691"/>
                  <a:pt x="4116999" y="6491287"/>
                </a:cubicBezTo>
                <a:cubicBezTo>
                  <a:pt x="3910041" y="6475883"/>
                  <a:pt x="3550919" y="6522077"/>
                  <a:pt x="3354882" y="6491287"/>
                </a:cubicBezTo>
                <a:cubicBezTo>
                  <a:pt x="3158845" y="6460497"/>
                  <a:pt x="3020771" y="6506320"/>
                  <a:pt x="2873546" y="6491287"/>
                </a:cubicBezTo>
                <a:cubicBezTo>
                  <a:pt x="2726321" y="6476254"/>
                  <a:pt x="2635936" y="6476509"/>
                  <a:pt x="2485802" y="6491287"/>
                </a:cubicBezTo>
                <a:cubicBezTo>
                  <a:pt x="2335668" y="6506065"/>
                  <a:pt x="2205655" y="6469055"/>
                  <a:pt x="2004465" y="6491287"/>
                </a:cubicBezTo>
                <a:cubicBezTo>
                  <a:pt x="1803275" y="6513519"/>
                  <a:pt x="1304425" y="6458049"/>
                  <a:pt x="1081903" y="6491287"/>
                </a:cubicBezTo>
                <a:cubicBezTo>
                  <a:pt x="466468" y="6493435"/>
                  <a:pt x="90906" y="6102386"/>
                  <a:pt x="0" y="5409384"/>
                </a:cubicBezTo>
                <a:cubicBezTo>
                  <a:pt x="-19933" y="5265397"/>
                  <a:pt x="14055" y="5031059"/>
                  <a:pt x="0" y="4920997"/>
                </a:cubicBezTo>
                <a:cubicBezTo>
                  <a:pt x="-14055" y="4810935"/>
                  <a:pt x="15467" y="4429922"/>
                  <a:pt x="0" y="4302785"/>
                </a:cubicBezTo>
                <a:cubicBezTo>
                  <a:pt x="-15467" y="4175648"/>
                  <a:pt x="28393" y="3874562"/>
                  <a:pt x="0" y="3598024"/>
                </a:cubicBezTo>
                <a:cubicBezTo>
                  <a:pt x="-28393" y="3321486"/>
                  <a:pt x="18637" y="3085309"/>
                  <a:pt x="0" y="2936538"/>
                </a:cubicBezTo>
                <a:cubicBezTo>
                  <a:pt x="-18637" y="2787767"/>
                  <a:pt x="13924" y="2570218"/>
                  <a:pt x="0" y="2361601"/>
                </a:cubicBezTo>
                <a:cubicBezTo>
                  <a:pt x="-13924" y="2152984"/>
                  <a:pt x="-25935" y="1883465"/>
                  <a:pt x="0" y="1700115"/>
                </a:cubicBezTo>
                <a:cubicBezTo>
                  <a:pt x="25935" y="1516765"/>
                  <a:pt x="-13225" y="1370685"/>
                  <a:pt x="0" y="108190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>
                <a:lumMod val="40000"/>
                <a:lumOff val="6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9944905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775C-6996-3D96-C11C-5A2C0BE26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CAF1A-6C48-D6DE-8833-BDB63C103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47D57-B115-E76E-B247-9F7DF2C5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04/12/2025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092B6-6469-97DE-B84F-DB0C81588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F0CA5-2E48-B967-EC51-8F30B8963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0942573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E6BAD-FF4F-BC11-EA09-DD31BFC80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AA3D3-E3BD-5D9E-F2ED-C2AB555C4C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8B93D-3659-9649-4B3A-B48A7D092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32516-556C-4006-4532-353E640DB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04/12/2025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0AD54-208E-9BFE-4EC7-CB75F7DA4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BB785-116E-B1E1-1AEF-31D577AEC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560042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A5F9F-89DF-1EEB-C14E-60F7666EB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095540-0256-E476-6F45-5618F8B99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CA81EC-5932-CBC8-762A-8FF0DF973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3D7041-360B-4027-E702-EAF966B1D3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0E6230-21A3-CBE0-DABB-FC5FB06C21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09D38D-C755-5CE6-222E-63EDA358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04/12/2025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E06C69-3EAA-575C-819F-BD8ADB627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DF4AB4-2C5F-09B7-9254-15C20F0C0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135171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0E83C-0D48-61EE-8195-0F29D4273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A7ADE-DB09-BCBA-1A26-78E44884A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04/12/2025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3FABD5-D027-9F8E-E8D5-10BB56E25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B96068-21C2-9A53-F4A0-2DE56BA7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6655381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020D24-D6D8-8E62-AA79-B69A3A73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04/12/2025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F0415C-C244-E57F-0CF6-7ECD703A0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59A9E-5736-6552-6B91-78E3AD6D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6697655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48008-84EB-C1F5-DD00-162F32578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EABC0-D3A4-9BDB-F2A9-80C231388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F19C81-9405-76E4-634B-5109C4801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DCD10-41B3-8974-64EA-574B2519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04/12/2025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F5B65-5CCE-96B6-A0AF-18E021481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B1BDE-773D-FEC2-B00A-E793977B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430085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063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93B96-C92F-4E42-0C53-7481B6F43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3C04F1-BC57-2745-4E67-BB545CF63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C97C2B-E76B-C9F8-634D-74693BD21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827D6-C1B5-50CA-8FB3-75D802D01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04/12/2025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16E69-0B88-B80A-E94B-9B2A212E6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39E71-5800-B669-4F61-8241FE608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9359918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2B8BC-9483-0C36-4123-1D976801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A16015-7125-9016-236C-FF7DE8497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088D8-8897-FA75-BDD6-6610F2B0F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04/12/2025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FF1B7-A63A-63C3-F40E-39720B1E6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1EAF2-77BE-95FC-2EED-79C7B615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2668660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2441A6-05BD-1A79-B19E-71A5B73495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2B5E7-85A6-D6F2-CEA9-A51866954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CDB72-8293-D174-6303-05E60323B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C75E-5FEA-4B56-89D8-84CDA87236AE}" type="datetimeFigureOut">
              <a:rPr lang="vi-VN" smtClean="0"/>
              <a:t>04/12/2025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0BF29-F76C-0447-1610-F5D59AD33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11FFA-A680-6747-60FE-E8FBE9792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5748418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661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175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505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342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680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486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869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591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658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350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9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99B972-8A36-D1CC-EBFB-0AA3C069B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674" cy="6858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FA1796C-D257-55D1-756B-E4D92DF47CC0}"/>
              </a:ext>
            </a:extLst>
          </p:cNvPr>
          <p:cNvSpPr/>
          <p:nvPr userDrawn="1"/>
        </p:nvSpPr>
        <p:spPr>
          <a:xfrm>
            <a:off x="76200" y="152400"/>
            <a:ext cx="11963400" cy="6477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72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300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3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9ABE866-F538-682D-75B0-AC1810C6AB8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-29066"/>
            <a:ext cx="1618952" cy="16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7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2025/12/4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75A089F-3563-3C82-ACE6-39CE93B22F7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-29066"/>
            <a:ext cx="1618952" cy="16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8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66BE065-6B48-67FB-44ED-8BFF2278F7E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-29066"/>
            <a:ext cx="1618952" cy="16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8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FE46A0-F1EF-4291-7F13-1102C491C81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674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BB1BF6B-3593-70F7-2BB2-B1B82A812A2E}"/>
              </a:ext>
            </a:extLst>
          </p:cNvPr>
          <p:cNvSpPr/>
          <p:nvPr userDrawn="1"/>
        </p:nvSpPr>
        <p:spPr>
          <a:xfrm>
            <a:off x="152400" y="242740"/>
            <a:ext cx="11811000" cy="6372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9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F9F89-42C0-21CD-28A5-A456E641B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3463E-B2AB-7EDB-7694-B3C9230A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94674-AC83-E301-7C0E-27D4B616C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80C75E-5FEA-4B56-89D8-84CDA87236AE}" type="datetimeFigureOut">
              <a:rPr lang="vi-VN" smtClean="0"/>
              <a:t>04/12/2025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33F12-5A88-8A01-E787-28327F1B5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7E1D3-04D6-8125-A239-07F95A632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C3244A-C438-4175-A359-8D969EA0232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893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5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E9281-3B8A-E684-0FDD-9FC7F60279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0970B5-9707-999E-CD9B-294872440B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cartoon of flowers and rainbows&#10;&#10;Description automatically generated">
            <a:extLst>
              <a:ext uri="{FF2B5EF4-FFF2-40B4-BE49-F238E27FC236}">
                <a16:creationId xmlns:a16="http://schemas.microsoft.com/office/drawing/2014/main" id="{F614672B-5FE4-F27B-17F5-A573FD90BB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2AED2F-D921-0E93-93A4-F25A1FEC2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04800"/>
            <a:ext cx="3694496" cy="172531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5DFC5E2-11F5-094D-CC78-41269A0E7AD0}"/>
              </a:ext>
            </a:extLst>
          </p:cNvPr>
          <p:cNvSpPr txBox="1">
            <a:spLocks/>
          </p:cNvSpPr>
          <p:nvPr/>
        </p:nvSpPr>
        <p:spPr>
          <a:xfrm>
            <a:off x="-1447800" y="2743200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600" b="1" dirty="0" err="1">
                <a:solidFill>
                  <a:srgbClr val="FF006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ong</a:t>
            </a:r>
            <a:r>
              <a:rPr lang="en-US" sz="6600" b="1" dirty="0">
                <a:solidFill>
                  <a:srgbClr val="FF006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6600" b="1" dirty="0" err="1">
                <a:solidFill>
                  <a:srgbClr val="FF006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</a:t>
            </a:r>
            <a:r>
              <a:rPr lang="en-US" sz="6600" b="1" dirty="0">
                <a:solidFill>
                  <a:srgbClr val="FF006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6600" b="1" dirty="0" err="1">
                <a:solidFill>
                  <a:srgbClr val="FF006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ung</a:t>
            </a:r>
            <a:r>
              <a:rPr lang="en-US" sz="6600" b="1" dirty="0">
                <a:solidFill>
                  <a:srgbClr val="FF006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6600" b="1" dirty="0" err="1">
                <a:solidFill>
                  <a:srgbClr val="FF006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ưng</a:t>
            </a:r>
            <a:endParaRPr lang="en-US" sz="6600" b="1" dirty="0">
              <a:solidFill>
                <a:srgbClr val="FF006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9E79B5-C4E9-208F-1723-DEDD898DA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1752600"/>
            <a:ext cx="2731245" cy="1603387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EBFCB9D-F392-A39E-9CC2-4BA9463DFF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-29066"/>
            <a:ext cx="1618952" cy="16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42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228601" y="5011948"/>
            <a:ext cx="11700907" cy="1617453"/>
            <a:chOff x="502854" y="5364109"/>
            <a:chExt cx="10717370" cy="1617453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502854" y="5406302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</a:pPr>
              <a:r>
                <a:rPr lang="en-US" sz="5000" b="1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	</a:t>
              </a:r>
              <a:r>
                <a:rPr lang="en-US" sz="5000" b="1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</a:t>
              </a:r>
              <a:r>
                <a:rPr lang="en-US" sz="50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ưng</a:t>
              </a:r>
              <a:r>
                <a:rPr lang="en-US" sz="5000" b="1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n-US" sz="50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ông</a:t>
              </a:r>
              <a:r>
                <a:rPr lang="en-US" sz="5000" b="1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</a:t>
              </a:r>
              <a:r>
                <a:rPr lang="en-US" sz="50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ông</a:t>
              </a:r>
              <a:r>
                <a:rPr lang="en-US" sz="5000" b="1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r</a:t>
              </a:r>
              <a:r>
                <a:rPr lang="en-US" sz="5000" b="1" dirty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ung</a:t>
              </a:r>
              <a:r>
                <a:rPr lang="en-US" sz="5000" b="1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rinh</a:t>
              </a:r>
              <a:r>
                <a:rPr lang="en-US" sz="5000" b="1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</a:t>
              </a:r>
              <a:r>
                <a:rPr lang="en-US" sz="5000" b="1" dirty="0" err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ong</a:t>
              </a:r>
              <a:r>
                <a:rPr lang="en-US" sz="5000" b="1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5000" b="1" dirty="0" err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gió</a:t>
              </a:r>
              <a:r>
                <a:rPr lang="en-US" sz="5000" b="1" dirty="0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4325771" y="5364109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  <p:sp>
          <p:nvSpPr>
            <p:cNvPr id="18" name="Title 1"/>
            <p:cNvSpPr txBox="1">
              <a:spLocks/>
            </p:cNvSpPr>
            <p:nvPr/>
          </p:nvSpPr>
          <p:spPr>
            <a:xfrm>
              <a:off x="1562312" y="5480474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solidFill>
                    <a:srgbClr val="0070C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͂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78D44EE-8B81-7D65-F391-AC58BC039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142999"/>
            <a:ext cx="9906000" cy="387626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33400" y="304800"/>
            <a:ext cx="3448696" cy="941185"/>
            <a:chOff x="63500" y="1429216"/>
            <a:chExt cx="2592937" cy="705889"/>
          </a:xfrm>
        </p:grpSpPr>
        <p:sp>
          <p:nvSpPr>
            <p:cNvPr id="10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08C21E3C-EF10-CABF-FC86-404FEE3CFDFD}"/>
              </a:ext>
            </a:extLst>
          </p:cNvPr>
          <p:cNvSpPr txBox="1">
            <a:spLocks/>
          </p:cNvSpPr>
          <p:nvPr/>
        </p:nvSpPr>
        <p:spPr>
          <a:xfrm>
            <a:off x="3532802" y="572265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bông súng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CF9C74D-55B9-2107-F66A-3508228E8952}"/>
              </a:ext>
            </a:extLst>
          </p:cNvPr>
          <p:cNvSpPr txBox="1">
            <a:spLocks/>
          </p:cNvSpPr>
          <p:nvPr/>
        </p:nvSpPr>
        <p:spPr>
          <a:xfrm>
            <a:off x="-195136" y="5722657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chong chóng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8AFD451-C01C-7590-1DAF-27EDAFBF404E}"/>
              </a:ext>
            </a:extLst>
          </p:cNvPr>
          <p:cNvSpPr txBox="1">
            <a:spLocks/>
          </p:cNvSpPr>
          <p:nvPr/>
        </p:nvSpPr>
        <p:spPr>
          <a:xfrm>
            <a:off x="7336942" y="5722657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bánh chưng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F9CA57C-CAA6-AB07-2E54-F7414F8FC65E}"/>
              </a:ext>
            </a:extLst>
          </p:cNvPr>
          <p:cNvSpPr txBox="1">
            <a:spLocks/>
          </p:cNvSpPr>
          <p:nvPr/>
        </p:nvSpPr>
        <p:spPr>
          <a:xfrm>
            <a:off x="457200" y="3581400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0DD5A27-A102-E431-92BA-257AB922F7E7}"/>
              </a:ext>
            </a:extLst>
          </p:cNvPr>
          <p:cNvSpPr txBox="1">
            <a:spLocks/>
          </p:cNvSpPr>
          <p:nvPr/>
        </p:nvSpPr>
        <p:spPr>
          <a:xfrm>
            <a:off x="3372500" y="360290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võng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777FE85-F347-A482-654C-A25F2C585249}"/>
              </a:ext>
            </a:extLst>
          </p:cNvPr>
          <p:cNvSpPr txBox="1">
            <a:spLocks/>
          </p:cNvSpPr>
          <p:nvPr/>
        </p:nvSpPr>
        <p:spPr>
          <a:xfrm>
            <a:off x="6349282" y="35991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bổng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004C6C3-AD5F-7589-9D2E-92C8E8CD1E91}"/>
              </a:ext>
            </a:extLst>
          </p:cNvPr>
          <p:cNvSpPr txBox="1">
            <a:spLocks/>
          </p:cNvSpPr>
          <p:nvPr/>
        </p:nvSpPr>
        <p:spPr>
          <a:xfrm>
            <a:off x="9244882" y="358363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cộng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AC6D8F5-3C17-3730-4663-1B438F0DF887}"/>
              </a:ext>
            </a:extLst>
          </p:cNvPr>
          <p:cNvSpPr txBox="1">
            <a:spLocks/>
          </p:cNvSpPr>
          <p:nvPr/>
        </p:nvSpPr>
        <p:spPr>
          <a:xfrm>
            <a:off x="455497" y="4800600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thúng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460FA8C-6D39-A1FE-4AFD-21318C546B55}"/>
              </a:ext>
            </a:extLst>
          </p:cNvPr>
          <p:cNvSpPr txBox="1">
            <a:spLocks/>
          </p:cNvSpPr>
          <p:nvPr/>
        </p:nvSpPr>
        <p:spPr>
          <a:xfrm>
            <a:off x="3370797" y="482210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vũng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E6CFF7E-5659-520B-B000-8538F85A0DB9}"/>
              </a:ext>
            </a:extLst>
          </p:cNvPr>
          <p:cNvSpPr txBox="1">
            <a:spLocks/>
          </p:cNvSpPr>
          <p:nvPr/>
        </p:nvSpPr>
        <p:spPr>
          <a:xfrm>
            <a:off x="6347579" y="48183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đựng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22932B3-A501-4B6A-BA2D-17E2224D137C}"/>
              </a:ext>
            </a:extLst>
          </p:cNvPr>
          <p:cNvSpPr txBox="1">
            <a:spLocks/>
          </p:cNvSpPr>
          <p:nvPr/>
        </p:nvSpPr>
        <p:spPr>
          <a:xfrm>
            <a:off x="9243179" y="480283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hửng</a:t>
            </a: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BB78BCA4-55E8-3C34-FD2D-B3BC3ADEF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"/>
            <a:ext cx="7028170" cy="349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47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F3A9C0-9A32-67F1-EF6B-4855DBECA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981200"/>
            <a:ext cx="6511092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0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91627" y="484559"/>
            <a:ext cx="7358764" cy="5992442"/>
            <a:chOff x="2804319" y="422693"/>
            <a:chExt cx="6081623" cy="4952431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29" t="24764" r="28793" b="26179"/>
            <a:stretch/>
          </p:blipFill>
          <p:spPr bwMode="auto">
            <a:xfrm>
              <a:off x="2804319" y="422693"/>
              <a:ext cx="6021238" cy="3588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52" t="28597" r="27392" b="52771"/>
            <a:stretch/>
          </p:blipFill>
          <p:spPr bwMode="auto">
            <a:xfrm>
              <a:off x="3140750" y="4012151"/>
              <a:ext cx="5745192" cy="1362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371A1C-AD78-C341-F44F-379C419A1E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t="4078" b="60755"/>
          <a:stretch/>
        </p:blipFill>
        <p:spPr>
          <a:xfrm>
            <a:off x="1491666" y="76201"/>
            <a:ext cx="8305800" cy="435592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4957804-E6D1-FF56-F711-C0379766C8C4}"/>
              </a:ext>
            </a:extLst>
          </p:cNvPr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14" name="Rounded Rectangle 7">
              <a:extLst>
                <a:ext uri="{FF2B5EF4-FFF2-40B4-BE49-F238E27FC236}">
                  <a16:creationId xmlns:a16="http://schemas.microsoft.com/office/drawing/2014/main" id="{32ED3CB0-06FC-5DEF-5F39-B45E6382D366}"/>
                </a:ext>
              </a:extLst>
            </p:cNvPr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86EAB09-8DB5-C355-FD9D-44717A592D41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BE5E6273-853C-E0FA-2AFD-7D83665B1B59}"/>
              </a:ext>
            </a:extLst>
          </p:cNvPr>
          <p:cNvSpPr txBox="1">
            <a:spLocks/>
          </p:cNvSpPr>
          <p:nvPr/>
        </p:nvSpPr>
        <p:spPr>
          <a:xfrm>
            <a:off x="215397" y="4385094"/>
            <a:ext cx="11656722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Nam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chợ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Chợ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đông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đủ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Ngay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cổng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hàng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dùng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hàng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rau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thịt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Nam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lắm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chợ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6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A797D4-C4A3-4AE4-8FD1-F59C8B352A26}"/>
              </a:ext>
            </a:extLst>
          </p:cNvPr>
          <p:cNvCxnSpPr/>
          <p:nvPr/>
        </p:nvCxnSpPr>
        <p:spPr>
          <a:xfrm flipH="1">
            <a:off x="1196348" y="4924794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1F558822-609A-25D3-A866-B6DA393611D1}"/>
              </a:ext>
            </a:extLst>
          </p:cNvPr>
          <p:cNvSpPr/>
          <p:nvPr/>
        </p:nvSpPr>
        <p:spPr>
          <a:xfrm>
            <a:off x="1220005" y="3934038"/>
            <a:ext cx="473142" cy="3128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566D53-38F3-CBBD-1252-BABE60B1B253}"/>
              </a:ext>
            </a:extLst>
          </p:cNvPr>
          <p:cNvSpPr/>
          <p:nvPr/>
        </p:nvSpPr>
        <p:spPr>
          <a:xfrm>
            <a:off x="6195488" y="4004089"/>
            <a:ext cx="473142" cy="3128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32FBDF-75CC-A4C5-8485-B5996EBA9B7A}"/>
              </a:ext>
            </a:extLst>
          </p:cNvPr>
          <p:cNvCxnSpPr/>
          <p:nvPr/>
        </p:nvCxnSpPr>
        <p:spPr>
          <a:xfrm flipH="1">
            <a:off x="6078264" y="4349757"/>
            <a:ext cx="96948" cy="506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AC17A90-F1C9-887D-AA96-2BA4A4A4CE77}"/>
              </a:ext>
            </a:extLst>
          </p:cNvPr>
          <p:cNvCxnSpPr/>
          <p:nvPr/>
        </p:nvCxnSpPr>
        <p:spPr>
          <a:xfrm flipH="1">
            <a:off x="1479169" y="5551033"/>
            <a:ext cx="117307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B3286ECC-1B96-C85F-C061-96CF13CFB528}"/>
              </a:ext>
            </a:extLst>
          </p:cNvPr>
          <p:cNvSpPr/>
          <p:nvPr/>
        </p:nvSpPr>
        <p:spPr>
          <a:xfrm>
            <a:off x="1264105" y="4620276"/>
            <a:ext cx="430129" cy="2843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07A44DC-EE9D-2B47-7547-DA53BBAB7986}"/>
              </a:ext>
            </a:extLst>
          </p:cNvPr>
          <p:cNvCxnSpPr/>
          <p:nvPr/>
        </p:nvCxnSpPr>
        <p:spPr>
          <a:xfrm>
            <a:off x="7327733" y="4863519"/>
            <a:ext cx="113539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F2A307D5-EC78-9AA6-C775-418565B9EF36}"/>
              </a:ext>
            </a:extLst>
          </p:cNvPr>
          <p:cNvSpPr/>
          <p:nvPr/>
        </p:nvSpPr>
        <p:spPr>
          <a:xfrm>
            <a:off x="1264105" y="5294650"/>
            <a:ext cx="430129" cy="2585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E8B319D-4806-938D-5679-0FB27DA6B28B}"/>
              </a:ext>
            </a:extLst>
          </p:cNvPr>
          <p:cNvCxnSpPr/>
          <p:nvPr/>
        </p:nvCxnSpPr>
        <p:spPr>
          <a:xfrm flipH="1">
            <a:off x="9270482" y="5446631"/>
            <a:ext cx="106643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F9FD915-8C39-AEF0-8DFA-7E487F9D1ED9}"/>
              </a:ext>
            </a:extLst>
          </p:cNvPr>
          <p:cNvCxnSpPr/>
          <p:nvPr/>
        </p:nvCxnSpPr>
        <p:spPr>
          <a:xfrm>
            <a:off x="2648195" y="6053975"/>
            <a:ext cx="12380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252747C-7375-D25F-72BE-1EF9991706A0}"/>
              </a:ext>
            </a:extLst>
          </p:cNvPr>
          <p:cNvCxnSpPr/>
          <p:nvPr/>
        </p:nvCxnSpPr>
        <p:spPr>
          <a:xfrm>
            <a:off x="9627943" y="5463884"/>
            <a:ext cx="1158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255988-636B-DB86-FB83-A3FFD7D7B88F}"/>
              </a:ext>
            </a:extLst>
          </p:cNvPr>
          <p:cNvCxnSpPr/>
          <p:nvPr/>
        </p:nvCxnSpPr>
        <p:spPr>
          <a:xfrm>
            <a:off x="3711531" y="6685327"/>
            <a:ext cx="11993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069A828-70FB-5A11-BC7B-7517D7E32C8A}"/>
              </a:ext>
            </a:extLst>
          </p:cNvPr>
          <p:cNvCxnSpPr/>
          <p:nvPr/>
        </p:nvCxnSpPr>
        <p:spPr>
          <a:xfrm flipH="1">
            <a:off x="7452519" y="6071812"/>
            <a:ext cx="106643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FF8FAFD8-A7E3-06F9-7BF7-8056E69D988F}"/>
              </a:ext>
            </a:extLst>
          </p:cNvPr>
          <p:cNvSpPr/>
          <p:nvPr/>
        </p:nvSpPr>
        <p:spPr>
          <a:xfrm>
            <a:off x="9411007" y="6036105"/>
            <a:ext cx="430129" cy="3128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6190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4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67200" y="304800"/>
            <a:ext cx="3910045" cy="830997"/>
          </a:xfrm>
          <a:prstGeom prst="rect">
            <a:avLst/>
          </a:prstGeom>
          <a:solidFill>
            <a:srgbClr val="EDEFAF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</a:t>
            </a:r>
            <a:r>
              <a:rPr lang="en-US" sz="4800" b="1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800" b="1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siêu</a:t>
            </a:r>
            <a:r>
              <a:rPr lang="en-US" sz="4800" b="1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</a:t>
            </a:r>
            <a:endParaRPr lang="vi-VN" sz="3200" b="1" kern="0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1AB9967-BD9B-A882-C7BC-C053706D7ECF}"/>
              </a:ext>
            </a:extLst>
          </p:cNvPr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2">
              <a:extLst>
                <a:ext uri="{FF2B5EF4-FFF2-40B4-BE49-F238E27FC236}">
                  <a16:creationId xmlns:a16="http://schemas.microsoft.com/office/drawing/2014/main" id="{5EB84509-E8E8-E5A6-13ED-463045EE0210}"/>
                </a:ext>
              </a:extLst>
            </p:cNvPr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E35A783-4446-3D57-646C-436C18B1D2DB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C358735-C0EB-68E6-FA31-5EBEF1A43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295400"/>
            <a:ext cx="7924800" cy="518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2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https://www.freeppt7.com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419"/>
      </a:accent1>
      <a:accent2>
        <a:srgbClr val="2D5419"/>
      </a:accent2>
      <a:accent3>
        <a:srgbClr val="2D5419"/>
      </a:accent3>
      <a:accent4>
        <a:srgbClr val="2D541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37</Words>
  <Application>Microsoft Office PowerPoint</Application>
  <PresentationFormat>Widescreen</PresentationFormat>
  <Paragraphs>29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24" baseType="lpstr">
      <vt:lpstr>宋体</vt:lpstr>
      <vt:lpstr>Aptos</vt:lpstr>
      <vt:lpstr>Aptos Display</vt:lpstr>
      <vt:lpstr>Arial</vt:lpstr>
      <vt:lpstr>Arial Rounded MT Bold</vt:lpstr>
      <vt:lpstr>Arial-Rounded</vt:lpstr>
      <vt:lpstr>Calibri</vt:lpstr>
      <vt:lpstr>Calibri Light</vt:lpstr>
      <vt:lpstr>等线</vt:lpstr>
      <vt:lpstr>等线 Light</vt:lpstr>
      <vt:lpstr>Times New Roman</vt:lpstr>
      <vt:lpstr>1_Default Design</vt:lpstr>
      <vt:lpstr>https://www.freeppt7.com</vt:lpstr>
      <vt:lpstr>1_https://www.freeppt7.com</vt:lpstr>
      <vt:lpstr>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106</cp:revision>
  <dcterms:created xsi:type="dcterms:W3CDTF">2020-11-09T02:45:03Z</dcterms:created>
  <dcterms:modified xsi:type="dcterms:W3CDTF">2025-12-04T05:17:04Z</dcterms:modified>
</cp:coreProperties>
</file>