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9" r:id="rId3"/>
    <p:sldMasterId id="2147483682" r:id="rId4"/>
    <p:sldMasterId id="2147483695" r:id="rId5"/>
    <p:sldMasterId id="2147483701" r:id="rId6"/>
    <p:sldMasterId id="2147483728" r:id="rId7"/>
    <p:sldMasterId id="2147483743" r:id="rId8"/>
    <p:sldMasterId id="2147483756" r:id="rId9"/>
  </p:sldMasterIdLst>
  <p:notesMasterIdLst>
    <p:notesMasterId r:id="rId23"/>
  </p:notesMasterIdLst>
  <p:sldIdLst>
    <p:sldId id="263" r:id="rId10"/>
    <p:sldId id="256" r:id="rId11"/>
    <p:sldId id="259" r:id="rId12"/>
    <p:sldId id="289" r:id="rId13"/>
    <p:sldId id="297" r:id="rId14"/>
    <p:sldId id="306" r:id="rId15"/>
    <p:sldId id="268" r:id="rId16"/>
    <p:sldId id="336" r:id="rId17"/>
    <p:sldId id="322" r:id="rId18"/>
    <p:sldId id="335" r:id="rId19"/>
    <p:sldId id="332" r:id="rId20"/>
    <p:sldId id="308" r:id="rId21"/>
    <p:sldId id="277" r:id="rId2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196F"/>
    <a:srgbClr val="FFFF85"/>
    <a:srgbClr val="FDF4BF"/>
    <a:srgbClr val="FBE879"/>
    <a:srgbClr val="FAE14C"/>
    <a:srgbClr val="FCC94A"/>
    <a:srgbClr val="FF19AD"/>
    <a:srgbClr val="FACDA8"/>
    <a:srgbClr val="640021"/>
    <a:srgbClr val="F8C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735" autoAdjust="0"/>
    <p:restoredTop sz="90747" autoAdjust="0"/>
  </p:normalViewPr>
  <p:slideViewPr>
    <p:cSldViewPr>
      <p:cViewPr varScale="1">
        <p:scale>
          <a:sx n="64" d="100"/>
          <a:sy n="64" d="100"/>
        </p:scale>
        <p:origin x="460" y="36"/>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11/17/2025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465048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chú</a:t>
            </a:r>
            <a:r>
              <a:rPr lang="en-US" baseline="0"/>
              <a:t> ý giải thích cho HS hiểu tác dụng của dấu ngoặc kép.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56019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7</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7.xml"/><Relationship Id="rId5" Type="http://schemas.openxmlformats.org/officeDocument/2006/relationships/tags" Target="../tags/tag5.xml"/><Relationship Id="rId4" Type="http://schemas.openxmlformats.org/officeDocument/2006/relationships/tags" Target="../tags/tag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9.xml"/><Relationship Id="rId5" Type="http://schemas.openxmlformats.org/officeDocument/2006/relationships/tags" Target="../tags/tag10.xml"/><Relationship Id="rId4"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a:t>Click to edit Master title style</a:t>
            </a:r>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61838" cy="686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6148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128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4400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2138" y="2131486"/>
            <a:ext cx="10337562"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4276" y="3886200"/>
            <a:ext cx="8513287" cy="1752600"/>
          </a:xfrm>
          <a:prstGeom prst="rect">
            <a:avLst/>
          </a:prstGeom>
        </p:spPr>
        <p:txBody>
          <a:bodyPr/>
          <a:lstStyle>
            <a:lvl1pPr marL="0" indent="0" algn="ctr">
              <a:buNone/>
              <a:defRPr>
                <a:solidFill>
                  <a:schemeClr val="tx1">
                    <a:tint val="75000"/>
                  </a:schemeClr>
                </a:solidFill>
              </a:defRPr>
            </a:lvl1pPr>
            <a:lvl2pPr marL="608061" indent="0" algn="ctr">
              <a:buNone/>
              <a:defRPr>
                <a:solidFill>
                  <a:schemeClr val="tx1">
                    <a:tint val="75000"/>
                  </a:schemeClr>
                </a:solidFill>
              </a:defRPr>
            </a:lvl2pPr>
            <a:lvl3pPr marL="1216123" indent="0" algn="ctr">
              <a:buNone/>
              <a:defRPr>
                <a:solidFill>
                  <a:schemeClr val="tx1">
                    <a:tint val="75000"/>
                  </a:schemeClr>
                </a:solidFill>
              </a:defRPr>
            </a:lvl3pPr>
            <a:lvl4pPr marL="1824183" indent="0" algn="ctr">
              <a:buNone/>
              <a:defRPr>
                <a:solidFill>
                  <a:schemeClr val="tx1">
                    <a:tint val="75000"/>
                  </a:schemeClr>
                </a:solidFill>
              </a:defRPr>
            </a:lvl4pPr>
            <a:lvl5pPr marL="2432243" indent="0" algn="ctr">
              <a:buNone/>
              <a:defRPr>
                <a:solidFill>
                  <a:schemeClr val="tx1">
                    <a:tint val="75000"/>
                  </a:schemeClr>
                </a:solidFill>
              </a:defRPr>
            </a:lvl5pPr>
            <a:lvl6pPr marL="3040304" indent="0" algn="ctr">
              <a:buNone/>
              <a:defRPr>
                <a:solidFill>
                  <a:schemeClr val="tx1">
                    <a:tint val="75000"/>
                  </a:schemeClr>
                </a:solidFill>
              </a:defRPr>
            </a:lvl6pPr>
            <a:lvl7pPr marL="3648366" indent="0" algn="ctr">
              <a:buNone/>
              <a:defRPr>
                <a:solidFill>
                  <a:schemeClr val="tx1">
                    <a:tint val="75000"/>
                  </a:schemeClr>
                </a:solidFill>
              </a:defRPr>
            </a:lvl7pPr>
            <a:lvl8pPr marL="4256426" indent="0" algn="ctr">
              <a:buNone/>
              <a:defRPr>
                <a:solidFill>
                  <a:schemeClr val="tx1">
                    <a:tint val="75000"/>
                  </a:schemeClr>
                </a:solidFill>
              </a:defRPr>
            </a:lvl8pPr>
            <a:lvl9pPr marL="4864487"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8092" y="6356353"/>
            <a:ext cx="2837762" cy="366183"/>
          </a:xfrm>
          <a:prstGeom prst="rect">
            <a:avLst/>
          </a:prstGeom>
        </p:spPr>
        <p:txBody>
          <a:bodyPr/>
          <a:lstStyle/>
          <a:p>
            <a:fld id="{CDCB7474-AC18-4462-9967-766FB798D0E5}" type="datetimeFigureOut">
              <a:rPr lang="zh-CN" altLang="en-US" smtClean="0"/>
              <a:t>2025/11/17</a:t>
            </a:fld>
            <a:endParaRPr lang="zh-CN" altLang="en-US"/>
          </a:p>
        </p:txBody>
      </p:sp>
      <p:sp>
        <p:nvSpPr>
          <p:cNvPr id="5" name="页脚占位符 4"/>
          <p:cNvSpPr>
            <a:spLocks noGrp="1"/>
          </p:cNvSpPr>
          <p:nvPr>
            <p:ph type="ftr" sz="quarter" idx="11"/>
          </p:nvPr>
        </p:nvSpPr>
        <p:spPr>
          <a:xfrm>
            <a:off x="4155295" y="6356353"/>
            <a:ext cx="3851249"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15984" y="6356353"/>
            <a:ext cx="2837762"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1946763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1122363"/>
            <a:ext cx="10337562" cy="2387600"/>
          </a:xfrm>
        </p:spPr>
        <p:txBody>
          <a:bodyPr anchor="b"/>
          <a:lstStyle>
            <a:lvl1pPr algn="ctr">
              <a:defRPr sz="5985"/>
            </a:lvl1pPr>
          </a:lstStyle>
          <a:p>
            <a:r>
              <a:rPr lang="en-US"/>
              <a:t>Click to edit Master title style</a:t>
            </a:r>
            <a:endParaRPr lang="en-US" dirty="0"/>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673489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418649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1"/>
            <a:ext cx="10489585" cy="2852737"/>
          </a:xfrm>
        </p:spPr>
        <p:txBody>
          <a:bodyPr anchor="b"/>
          <a:lstStyle>
            <a:lvl1pPr>
              <a:defRPr sz="5985"/>
            </a:lvl1pPr>
          </a:lstStyle>
          <a:p>
            <a:r>
              <a:rPr lang="en-US"/>
              <a:t>Click to edit Master title style</a:t>
            </a:r>
            <a:endParaRPr lang="en-US" dirty="0"/>
          </a:p>
        </p:txBody>
      </p:sp>
      <p:sp>
        <p:nvSpPr>
          <p:cNvPr id="3" name="Text Placeholder 2"/>
          <p:cNvSpPr>
            <a:spLocks noGrp="1"/>
          </p:cNvSpPr>
          <p:nvPr>
            <p:ph type="body" idx="1"/>
          </p:nvPr>
        </p:nvSpPr>
        <p:spPr>
          <a:xfrm>
            <a:off x="829793" y="4589465"/>
            <a:ext cx="10489585" cy="1500187"/>
          </a:xfrm>
        </p:spPr>
        <p:txBody>
          <a:bodyPr/>
          <a:lstStyle>
            <a:lvl1pPr marL="0" indent="0">
              <a:buNone/>
              <a:defRPr sz="2394">
                <a:solidFill>
                  <a:schemeClr val="tx1"/>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76D1223-53C8-4F6E-A0EE-C7ADC22EE3B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038147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6126"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56931" y="1825625"/>
            <a:ext cx="5168781"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76D1223-53C8-4F6E-A0EE-C7ADC22EE3B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49175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8"/>
            <a:ext cx="1048958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56933"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p:cNvSpPr>
            <a:spLocks noGrp="1"/>
          </p:cNvSpPr>
          <p:nvPr>
            <p:ph sz="quarter" idx="4"/>
          </p:nvPr>
        </p:nvSpPr>
        <p:spPr>
          <a:xfrm>
            <a:off x="6156933" y="2505075"/>
            <a:ext cx="5170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76D1223-53C8-4F6E-A0EE-C7ADC22EE3B7}"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766237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76D1223-53C8-4F6E-A0EE-C7ADC22EE3B7}"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910415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6D1223-53C8-4F6E-A0EE-C7ADC22EE3B7}"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35857605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Content Placeholder 2"/>
          <p:cNvSpPr>
            <a:spLocks noGrp="1"/>
          </p:cNvSpPr>
          <p:nvPr>
            <p:ph idx="1"/>
          </p:nvPr>
        </p:nvSpPr>
        <p:spPr>
          <a:xfrm>
            <a:off x="5170365" y="987429"/>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176691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endParaRPr lang="en-US" dirty="0"/>
          </a:p>
        </p:txBody>
      </p:sp>
      <p:sp>
        <p:nvSpPr>
          <p:cNvPr id="3" name="Picture Placeholder 2"/>
          <p:cNvSpPr>
            <a:spLocks noGrp="1" noChangeAspect="1"/>
          </p:cNvSpPr>
          <p:nvPr>
            <p:ph type="pic" idx="1"/>
          </p:nvPr>
        </p:nvSpPr>
        <p:spPr>
          <a:xfrm>
            <a:off x="5170365" y="987429"/>
            <a:ext cx="6156930" cy="4873625"/>
          </a:xfrm>
        </p:spPr>
        <p:txBody>
          <a:bodyPr anchor="t"/>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r>
              <a:rPr lang="en-US"/>
              <a:t>Click icon to add picture</a:t>
            </a:r>
            <a:endParaRPr lang="en-US" dirty="0"/>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p:cNvSpPr>
            <a:spLocks noGrp="1"/>
          </p:cNvSpPr>
          <p:nvPr>
            <p:ph type="dt" sz="half" idx="10"/>
          </p:nvPr>
        </p:nvSpPr>
        <p:spPr/>
        <p:txBody>
          <a:bodyPr/>
          <a:lstStyle/>
          <a:p>
            <a:fld id="{B76D1223-53C8-4F6E-A0EE-C7ADC22EE3B7}"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05032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374221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7" y="365126"/>
            <a:ext cx="2622396"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6128" y="365126"/>
            <a:ext cx="7715166"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76D1223-53C8-4F6E-A0EE-C7ADC22EE3B7}"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47F815-C9D9-4C47-BF81-5524DE2DFFF4}" type="slidenum">
              <a:rPr lang="en-US" smtClean="0"/>
              <a:t>‹#›</a:t>
            </a:fld>
            <a:endParaRPr lang="en-US"/>
          </a:p>
        </p:txBody>
      </p:sp>
    </p:spTree>
    <p:extLst>
      <p:ext uri="{BB962C8B-B14F-4D97-AF65-F5344CB8AC3E}">
        <p14:creationId xmlns:p14="http://schemas.microsoft.com/office/powerpoint/2010/main" val="2054943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0239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p:spPr>
        <p:txBody>
          <a:bodyPr anchor="b"/>
          <a:lstStyle>
            <a:lvl1pPr algn="ctr">
              <a:defRPr sz="5985"/>
            </a:lvl1pPr>
          </a:lstStyle>
          <a:p>
            <a:r>
              <a:rPr lang="en-US"/>
              <a:t>Click to edit Master title style</a:t>
            </a:r>
          </a:p>
        </p:txBody>
      </p:sp>
      <p:sp>
        <p:nvSpPr>
          <p:cNvPr id="3" name="Subtitle 2"/>
          <p:cNvSpPr>
            <a:spLocks noGrp="1"/>
          </p:cNvSpPr>
          <p:nvPr>
            <p:ph type="subTitle" idx="1"/>
          </p:nvPr>
        </p:nvSpPr>
        <p:spPr>
          <a:xfrm>
            <a:off x="1520230" y="3602037"/>
            <a:ext cx="9121379" cy="1655763"/>
          </a:xfr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p:cNvSpPr>
            <a:spLocks noGrp="1"/>
          </p:cNvSpPr>
          <p:nvPr>
            <p:ph type="dt" sz="half" idx="10"/>
          </p:nvPr>
        </p:nvSpPr>
        <p:spPr/>
        <p:txBody>
          <a:bodyPr/>
          <a:lstStyle/>
          <a:p>
            <a:fld id="{B54AE3A7-20DA-48F3-81C3-2C954A8690AA}"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5613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23036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3" y="1709740"/>
            <a:ext cx="10489585" cy="2852737"/>
          </a:xfrm>
        </p:spPr>
        <p:txBody>
          <a:bodyPr anchor="b"/>
          <a:lstStyle>
            <a:lvl1pPr>
              <a:defRPr sz="5985"/>
            </a:lvl1pPr>
          </a:lstStyle>
          <a:p>
            <a:r>
              <a:rPr lang="en-US"/>
              <a:t>Click to edit Master title style</a:t>
            </a:r>
          </a:p>
        </p:txBody>
      </p:sp>
      <p:sp>
        <p:nvSpPr>
          <p:cNvPr id="3" name="Text Placeholder 2"/>
          <p:cNvSpPr>
            <a:spLocks noGrp="1"/>
          </p:cNvSpPr>
          <p:nvPr>
            <p:ph type="body" idx="1"/>
          </p:nvPr>
        </p:nvSpPr>
        <p:spPr>
          <a:xfrm>
            <a:off x="829793"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54AE3A7-20DA-48F3-81C3-2C954A8690AA}"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728040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6126" y="1825625"/>
            <a:ext cx="516878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56931" y="1825625"/>
            <a:ext cx="5168781"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4AE3A7-20DA-48F3-81C3-2C954A8690AA}"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726244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5"/>
            <a:ext cx="10489585" cy="1325563"/>
          </a:xfrm>
        </p:spPr>
        <p:txBody>
          <a:bodyPr/>
          <a:lstStyle/>
          <a:p>
            <a:r>
              <a:rPr lang="en-US"/>
              <a:t>Click to edit Master title style</a:t>
            </a:r>
          </a:p>
        </p:txBody>
      </p:sp>
      <p:sp>
        <p:nvSpPr>
          <p:cNvPr id="3" name="Text Placeholder 2"/>
          <p:cNvSpPr>
            <a:spLocks noGrp="1"/>
          </p:cNvSpPr>
          <p:nvPr>
            <p:ph type="body" idx="1"/>
          </p:nvPr>
        </p:nvSpPr>
        <p:spPr>
          <a:xfrm>
            <a:off x="837712" y="1681163"/>
            <a:ext cx="5145027"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4" name="Content Placeholder 3"/>
          <p:cNvSpPr>
            <a:spLocks noGrp="1"/>
          </p:cNvSpPr>
          <p:nvPr>
            <p:ph sz="half" idx="2"/>
          </p:nvPr>
        </p:nvSpPr>
        <p:spPr>
          <a:xfrm>
            <a:off x="837712" y="2505075"/>
            <a:ext cx="514502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56931" y="1681163"/>
            <a:ext cx="5170365" cy="823912"/>
          </a:xfr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4AE3A7-20DA-48F3-81C3-2C954A8690AA}"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395151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4AE3A7-20DA-48F3-81C3-2C954A8690AA}"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4293522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4AE3A7-20DA-48F3-81C3-2C954A8690AA}"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29138537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3471181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a:t>Click to edit Master title style</a:t>
            </a:r>
          </a:p>
        </p:txBody>
      </p:sp>
      <p:sp>
        <p:nvSpPr>
          <p:cNvPr id="3" name="Picture Placeholder 2"/>
          <p:cNvSpPr>
            <a:spLocks noGrp="1"/>
          </p:cNvSpPr>
          <p:nvPr>
            <p:ph type="pic" idx="1"/>
          </p:nvPr>
        </p:nvSpPr>
        <p:spPr>
          <a:xfrm>
            <a:off x="5170365" y="987426"/>
            <a:ext cx="6156930" cy="4873625"/>
          </a:xfr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p:cNvSpPr>
            <a:spLocks noGrp="1"/>
          </p:cNvSpPr>
          <p:nvPr>
            <p:ph type="body" sz="half" idx="2"/>
          </p:nvPr>
        </p:nvSpPr>
        <p:spPr>
          <a:xfrm>
            <a:off x="837711" y="2057401"/>
            <a:ext cx="3922509" cy="3811588"/>
          </a:xfr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p:txBody>
          <a:bodyPr/>
          <a:lstStyle/>
          <a:p>
            <a:fld id="{B54AE3A7-20DA-48F3-81C3-2C954A8690AA}"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7988773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104002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6" y="365126"/>
            <a:ext cx="2622396"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6127" y="365126"/>
            <a:ext cx="7715166"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4AE3A7-20DA-48F3-81C3-2C954A8690AA}" type="datetimeFigureOut">
              <a:rPr lang="en-US" smtClean="0"/>
              <a:t>11/17/2025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DE023C-A976-4855-B18A-9D29296741E9}" type="slidenum">
              <a:rPr lang="en-US" smtClean="0"/>
              <a:t>‹#›</a:t>
            </a:fld>
            <a:endParaRPr lang="en-US"/>
          </a:p>
        </p:txBody>
      </p:sp>
    </p:spTree>
    <p:extLst>
      <p:ext uri="{BB962C8B-B14F-4D97-AF65-F5344CB8AC3E}">
        <p14:creationId xmlns:p14="http://schemas.microsoft.com/office/powerpoint/2010/main" val="5883889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4572" y="593367"/>
            <a:ext cx="11332694"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4572" y="1536633"/>
            <a:ext cx="11332694" cy="4555200"/>
          </a:xfrm>
          <a:prstGeom prst="rect">
            <a:avLst/>
          </a:prstGeom>
        </p:spPr>
        <p:txBody>
          <a:bodyPr spcFirstLastPara="1" wrap="square" lIns="91425" tIns="91425" rIns="91425" bIns="91425" anchor="t" anchorCtr="0">
            <a:noAutofit/>
          </a:bodyPr>
          <a:lstStyle>
            <a:lvl1pPr marL="608061" lvl="0" indent="-456046">
              <a:spcBef>
                <a:spcPts val="0"/>
              </a:spcBef>
              <a:spcAft>
                <a:spcPts val="0"/>
              </a:spcAft>
              <a:buSzPts val="1800"/>
              <a:buChar char="●"/>
              <a:defRPr/>
            </a:lvl1pPr>
            <a:lvl2pPr marL="1216123" lvl="1" indent="-422264">
              <a:spcBef>
                <a:spcPts val="2128"/>
              </a:spcBef>
              <a:spcAft>
                <a:spcPts val="0"/>
              </a:spcAft>
              <a:buSzPts val="1400"/>
              <a:buChar char="○"/>
              <a:defRPr/>
            </a:lvl2pPr>
            <a:lvl3pPr marL="1824183" lvl="2" indent="-422264">
              <a:spcBef>
                <a:spcPts val="2128"/>
              </a:spcBef>
              <a:spcAft>
                <a:spcPts val="0"/>
              </a:spcAft>
              <a:buSzPts val="1400"/>
              <a:buChar char="■"/>
              <a:defRPr/>
            </a:lvl3pPr>
            <a:lvl4pPr marL="2432243" lvl="3" indent="-422264">
              <a:spcBef>
                <a:spcPts val="2128"/>
              </a:spcBef>
              <a:spcAft>
                <a:spcPts val="0"/>
              </a:spcAft>
              <a:buSzPts val="1400"/>
              <a:buChar char="●"/>
              <a:defRPr/>
            </a:lvl4pPr>
            <a:lvl5pPr marL="3040304" lvl="4" indent="-422264">
              <a:spcBef>
                <a:spcPts val="2128"/>
              </a:spcBef>
              <a:spcAft>
                <a:spcPts val="0"/>
              </a:spcAft>
              <a:buSzPts val="1400"/>
              <a:buChar char="○"/>
              <a:defRPr/>
            </a:lvl5pPr>
            <a:lvl6pPr marL="3648366" lvl="5" indent="-422264">
              <a:spcBef>
                <a:spcPts val="2128"/>
              </a:spcBef>
              <a:spcAft>
                <a:spcPts val="0"/>
              </a:spcAft>
              <a:buSzPts val="1400"/>
              <a:buChar char="■"/>
              <a:defRPr/>
            </a:lvl6pPr>
            <a:lvl7pPr marL="4256426" lvl="6" indent="-422264">
              <a:spcBef>
                <a:spcPts val="2128"/>
              </a:spcBef>
              <a:spcAft>
                <a:spcPts val="0"/>
              </a:spcAft>
              <a:buSzPts val="1400"/>
              <a:buChar char="●"/>
              <a:defRPr/>
            </a:lvl7pPr>
            <a:lvl8pPr marL="4864487" lvl="7" indent="-422264">
              <a:spcBef>
                <a:spcPts val="2128"/>
              </a:spcBef>
              <a:spcAft>
                <a:spcPts val="0"/>
              </a:spcAft>
              <a:buSzPts val="1400"/>
              <a:buChar char="○"/>
              <a:defRPr/>
            </a:lvl8pPr>
            <a:lvl9pPr marL="5472547" lvl="8" indent="-422264">
              <a:spcBef>
                <a:spcPts val="2128"/>
              </a:spcBef>
              <a:spcAft>
                <a:spcPts val="2128"/>
              </a:spcAft>
              <a:buSzPts val="1400"/>
              <a:buChar char="■"/>
              <a:defRPr/>
            </a:lvl9pPr>
          </a:lstStyle>
          <a:p>
            <a:endParaRPr/>
          </a:p>
        </p:txBody>
      </p:sp>
      <p:sp>
        <p:nvSpPr>
          <p:cNvPr id="19" name="Google Shape;19;p4"/>
          <p:cNvSpPr txBox="1">
            <a:spLocks noGrp="1"/>
          </p:cNvSpPr>
          <p:nvPr>
            <p:ph type="sldNum" idx="12"/>
          </p:nvPr>
        </p:nvSpPr>
        <p:spPr>
          <a:xfrm>
            <a:off x="11268664" y="6217623"/>
            <a:ext cx="72979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845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829793" y="1709740"/>
            <a:ext cx="10489585" cy="2852737"/>
          </a:xfrm>
        </p:spPr>
        <p:txBody>
          <a:bodyPr anchor="b"/>
          <a:lstStyle>
            <a:lvl1pPr>
              <a:defRPr sz="5985"/>
            </a:lvl1pPr>
          </a:lstStyle>
          <a:p>
            <a:r>
              <a:rPr lang="zh-CN" altLang="en-US"/>
              <a:t>单击此处编辑母版标题样式</a:t>
            </a:r>
          </a:p>
        </p:txBody>
      </p:sp>
      <p:sp>
        <p:nvSpPr>
          <p:cNvPr id="3" name="文本占位符 2"/>
          <p:cNvSpPr>
            <a:spLocks noGrp="1"/>
          </p:cNvSpPr>
          <p:nvPr>
            <p:ph type="body" idx="1"/>
          </p:nvPr>
        </p:nvSpPr>
        <p:spPr>
          <a:xfrm>
            <a:off x="829793" y="4589464"/>
            <a:ext cx="10489585" cy="1500187"/>
          </a:xfr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53A21D4-9D8E-41AB-BDC2-8CA502A9B670}" type="datetimeFigureOut">
              <a:rPr lang="zh-CN" altLang="en-US" smtClean="0"/>
              <a:t>2025/11/17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4939B1A-D5CD-4394-9DA0-DACD796AB5C4}" type="slidenum">
              <a:rPr lang="zh-CN" altLang="en-US" smtClean="0"/>
              <a:t>‹#›</a:t>
            </a:fld>
            <a:endParaRPr lang="zh-CN" altLang="en-US"/>
          </a:p>
        </p:txBody>
      </p:sp>
    </p:spTree>
    <p:extLst>
      <p:ext uri="{BB962C8B-B14F-4D97-AF65-F5344CB8AC3E}">
        <p14:creationId xmlns:p14="http://schemas.microsoft.com/office/powerpoint/2010/main" val="3888577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9745" y="-766118"/>
            <a:ext cx="12468297" cy="7624119"/>
          </a:xfrm>
          <a:prstGeom prst="rect">
            <a:avLst/>
          </a:prstGeom>
        </p:spPr>
      </p:pic>
    </p:spTree>
    <p:extLst>
      <p:ext uri="{BB962C8B-B14F-4D97-AF65-F5344CB8AC3E}">
        <p14:creationId xmlns:p14="http://schemas.microsoft.com/office/powerpoint/2010/main" val="7986098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448126" y="296562"/>
            <a:ext cx="9713712" cy="6561439"/>
          </a:xfrm>
          <a:prstGeom prst="rect">
            <a:avLst/>
          </a:prstGeom>
        </p:spPr>
      </p:pic>
    </p:spTree>
    <p:extLst>
      <p:ext uri="{BB962C8B-B14F-4D97-AF65-F5344CB8AC3E}">
        <p14:creationId xmlns:p14="http://schemas.microsoft.com/office/powerpoint/2010/main" val="844002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0800000">
            <a:off x="-132500" y="731326"/>
            <a:ext cx="12468297" cy="5990151"/>
          </a:xfrm>
          <a:prstGeom prst="rect">
            <a:avLst/>
          </a:prstGeom>
        </p:spPr>
      </p:pic>
      <p:sp>
        <p:nvSpPr>
          <p:cNvPr id="2" name="日期占位符 1"/>
          <p:cNvSpPr>
            <a:spLocks noGrp="1"/>
          </p:cNvSpPr>
          <p:nvPr>
            <p:ph type="dt" sz="half" idx="10"/>
          </p:nvPr>
        </p:nvSpPr>
        <p:spPr/>
        <p:txBody>
          <a:bodyPr/>
          <a:lstStyle/>
          <a:p>
            <a:fld id="{F53A21D4-9D8E-41AB-BDC2-8CA502A9B670}" type="datetimeFigureOut">
              <a:rPr lang="zh-CN" altLang="en-US" smtClean="0"/>
              <a:t>2025/11/17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3">
            <a:extLst>
              <a:ext uri="{28A0092B-C50C-407E-A947-70E740481C1C}">
                <a14:useLocalDpi xmlns:a14="http://schemas.microsoft.com/office/drawing/2010/main" val="0"/>
              </a:ext>
            </a:extLst>
          </a:blip>
          <a:srcRect l="7965" t="-1" r="14429" b="54660"/>
          <a:stretch/>
        </p:blipFill>
        <p:spPr>
          <a:xfrm rot="10800000">
            <a:off x="1" y="1"/>
            <a:ext cx="12203299" cy="4017815"/>
          </a:xfrm>
          <a:prstGeom prst="rect">
            <a:avLst/>
          </a:prstGeom>
        </p:spPr>
      </p:pic>
    </p:spTree>
    <p:extLst>
      <p:ext uri="{BB962C8B-B14F-4D97-AF65-F5344CB8AC3E}">
        <p14:creationId xmlns:p14="http://schemas.microsoft.com/office/powerpoint/2010/main" val="2735238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空白">
    <p:bg>
      <p:bgPr>
        <a:gradFill flip="none" rotWithShape="1">
          <a:gsLst>
            <a:gs pos="0">
              <a:srgbClr val="FEA4B9"/>
            </a:gs>
            <a:gs pos="84000">
              <a:schemeClr val="accent1">
                <a:lumMod val="45000"/>
                <a:lumOff val="55000"/>
              </a:schemeClr>
            </a:gs>
            <a:gs pos="96000">
              <a:schemeClr val="accent1">
                <a:lumMod val="30000"/>
                <a:lumOff val="7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3A21D4-9D8E-41AB-BDC2-8CA502A9B670}" type="datetimeFigureOut">
              <a:rPr lang="zh-CN" altLang="en-US" smtClean="0"/>
              <a:t>2025/11/17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4939B1A-D5CD-4394-9DA0-DACD796AB5C4}" type="slidenum">
              <a:rPr lang="zh-CN" altLang="en-US" smtClean="0"/>
              <a:t>‹#›</a:t>
            </a:fld>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7965" t="-1" r="14429" b="54660"/>
          <a:stretch/>
        </p:blipFill>
        <p:spPr>
          <a:xfrm>
            <a:off x="-20731" y="2840186"/>
            <a:ext cx="12203299" cy="4017815"/>
          </a:xfrm>
          <a:prstGeom prst="rect">
            <a:avLst/>
          </a:prstGeom>
        </p:spPr>
      </p:pic>
    </p:spTree>
    <p:extLst>
      <p:ext uri="{BB962C8B-B14F-4D97-AF65-F5344CB8AC3E}">
        <p14:creationId xmlns:p14="http://schemas.microsoft.com/office/powerpoint/2010/main" val="2711953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en-US"/>
              <a:t>Click to edit Master title style</a:t>
            </a:r>
            <a:endParaRPr lang="en-GB"/>
          </a:p>
        </p:txBody>
      </p:sp>
      <p:sp>
        <p:nvSpPr>
          <p:cNvPr id="3" name="Subtitle 2"/>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endParaRPr lang="en-GB"/>
          </a:p>
        </p:txBody>
      </p:sp>
      <p:sp>
        <p:nvSpPr>
          <p:cNvPr id="4" name="Date Placeholder 3"/>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5" name="Footer Placeholder 4"/>
          <p:cNvSpPr>
            <a:spLocks noGrp="1"/>
          </p:cNvSpPr>
          <p:nvPr>
            <p:ph type="ftr" sz="quarter" idx="11"/>
          </p:nvPr>
        </p:nvSpPr>
        <p:spPr>
          <a:xfrm>
            <a:off x="4028609" y="6356351"/>
            <a:ext cx="410462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659547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6127" y="365126"/>
            <a:ext cx="10489585"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6127" y="1825625"/>
            <a:ext cx="10489585"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5" name="Footer Placeholder 4"/>
          <p:cNvSpPr>
            <a:spLocks noGrp="1"/>
          </p:cNvSpPr>
          <p:nvPr>
            <p:ph type="ftr" sz="quarter" idx="11"/>
          </p:nvPr>
        </p:nvSpPr>
        <p:spPr>
          <a:xfrm>
            <a:off x="4028609" y="6356351"/>
            <a:ext cx="410462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62979404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endParaRPr lang="en-GB"/>
          </a:p>
        </p:txBody>
      </p:sp>
      <p:sp>
        <p:nvSpPr>
          <p:cNvPr id="3" name="Text Placeholder 2"/>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5" name="Footer Placeholder 4"/>
          <p:cNvSpPr>
            <a:spLocks noGrp="1"/>
          </p:cNvSpPr>
          <p:nvPr>
            <p:ph type="ftr" sz="quarter" idx="11"/>
          </p:nvPr>
        </p:nvSpPr>
        <p:spPr>
          <a:xfrm>
            <a:off x="4028609" y="6356351"/>
            <a:ext cx="410462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48942264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6127" y="365126"/>
            <a:ext cx="10489585"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6126" y="1825625"/>
            <a:ext cx="5168781"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56931" y="1825625"/>
            <a:ext cx="5168781"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6" name="Footer Placeholder 5"/>
          <p:cNvSpPr>
            <a:spLocks noGrp="1"/>
          </p:cNvSpPr>
          <p:nvPr>
            <p:ph type="ftr" sz="quarter" idx="11"/>
          </p:nvPr>
        </p:nvSpPr>
        <p:spPr>
          <a:xfrm>
            <a:off x="4028609" y="6356351"/>
            <a:ext cx="410462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137973076"/>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1" y="365126"/>
            <a:ext cx="10489585"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4" name="Content Placeholder 3"/>
          <p:cNvSpPr>
            <a:spLocks noGrp="1"/>
          </p:cNvSpPr>
          <p:nvPr>
            <p:ph sz="half" idx="2"/>
          </p:nvPr>
        </p:nvSpPr>
        <p:spPr>
          <a:xfrm>
            <a:off x="837711" y="2505075"/>
            <a:ext cx="514502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Edit Master text styles</a:t>
            </a:r>
          </a:p>
        </p:txBody>
      </p:sp>
      <p:sp>
        <p:nvSpPr>
          <p:cNvPr id="6" name="Content Placeholder 5"/>
          <p:cNvSpPr>
            <a:spLocks noGrp="1"/>
          </p:cNvSpPr>
          <p:nvPr>
            <p:ph sz="quarter" idx="4"/>
          </p:nvPr>
        </p:nvSpPr>
        <p:spPr>
          <a:xfrm>
            <a:off x="6156931" y="2505075"/>
            <a:ext cx="5170365"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8" name="Footer Placeholder 7"/>
          <p:cNvSpPr>
            <a:spLocks noGrp="1"/>
          </p:cNvSpPr>
          <p:nvPr>
            <p:ph type="ftr" sz="quarter" idx="11"/>
          </p:nvPr>
        </p:nvSpPr>
        <p:spPr>
          <a:xfrm>
            <a:off x="4028609" y="6356351"/>
            <a:ext cx="410462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131603489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11/17/2025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6127" y="365126"/>
            <a:ext cx="10489585"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4" name="Footer Placeholder 3"/>
          <p:cNvSpPr>
            <a:spLocks noGrp="1"/>
          </p:cNvSpPr>
          <p:nvPr>
            <p:ph type="ftr" sz="quarter" idx="11"/>
          </p:nvPr>
        </p:nvSpPr>
        <p:spPr>
          <a:xfrm>
            <a:off x="4028609" y="6356351"/>
            <a:ext cx="410462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01011870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3" name="Footer Placeholder 2"/>
          <p:cNvSpPr>
            <a:spLocks noGrp="1"/>
          </p:cNvSpPr>
          <p:nvPr>
            <p:ph type="ftr" sz="quarter" idx="11"/>
          </p:nvPr>
        </p:nvSpPr>
        <p:spPr>
          <a:xfrm>
            <a:off x="4028609" y="6356351"/>
            <a:ext cx="410462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61039609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endParaRPr lang="en-GB"/>
          </a:p>
        </p:txBody>
      </p:sp>
      <p:sp>
        <p:nvSpPr>
          <p:cNvPr id="3" name="Content Placeholder 2"/>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6" name="Footer Placeholder 5"/>
          <p:cNvSpPr>
            <a:spLocks noGrp="1"/>
          </p:cNvSpPr>
          <p:nvPr>
            <p:ph type="ftr" sz="quarter" idx="11"/>
          </p:nvPr>
        </p:nvSpPr>
        <p:spPr>
          <a:xfrm>
            <a:off x="4028609" y="6356351"/>
            <a:ext cx="410462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12163247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endParaRPr lang="en-GB"/>
          </a:p>
        </p:txBody>
      </p:sp>
      <p:sp>
        <p:nvSpPr>
          <p:cNvPr id="3" name="Picture Placeholder 2"/>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GB"/>
          </a:p>
        </p:txBody>
      </p:sp>
      <p:sp>
        <p:nvSpPr>
          <p:cNvPr id="4" name="Text Placeholder 3"/>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Edit Master text styles</a:t>
            </a:r>
          </a:p>
        </p:txBody>
      </p:sp>
      <p:sp>
        <p:nvSpPr>
          <p:cNvPr id="5" name="Date Placeholder 4"/>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6" name="Footer Placeholder 5"/>
          <p:cNvSpPr>
            <a:spLocks noGrp="1"/>
          </p:cNvSpPr>
          <p:nvPr>
            <p:ph type="ftr" sz="quarter" idx="11"/>
          </p:nvPr>
        </p:nvSpPr>
        <p:spPr>
          <a:xfrm>
            <a:off x="4028609" y="6356351"/>
            <a:ext cx="410462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323299091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6127" y="365126"/>
            <a:ext cx="10489585"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6127" y="1825625"/>
            <a:ext cx="10489585"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5" name="Footer Placeholder 4"/>
          <p:cNvSpPr>
            <a:spLocks noGrp="1"/>
          </p:cNvSpPr>
          <p:nvPr>
            <p:ph type="ftr" sz="quarter" idx="11"/>
          </p:nvPr>
        </p:nvSpPr>
        <p:spPr>
          <a:xfrm>
            <a:off x="4028609" y="6356351"/>
            <a:ext cx="410462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204119578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6126" y="365125"/>
            <a:ext cx="7715166"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6126" y="6356351"/>
            <a:ext cx="2736414" cy="365125"/>
          </a:xfrm>
          <a:prstGeom prst="rect">
            <a:avLst/>
          </a:prstGeom>
        </p:spPr>
        <p:txBody>
          <a:bodyPr/>
          <a:lstStyle/>
          <a:p>
            <a:fld id="{3C87BCEB-9A9A-490B-8811-E2054DF56AAB}" type="datetimeFigureOut">
              <a:rPr lang="en-GB" smtClean="0"/>
              <a:t>17/11/2025</a:t>
            </a:fld>
            <a:endParaRPr lang="en-GB"/>
          </a:p>
        </p:txBody>
      </p:sp>
      <p:sp>
        <p:nvSpPr>
          <p:cNvPr id="5" name="Footer Placeholder 4"/>
          <p:cNvSpPr>
            <a:spLocks noGrp="1"/>
          </p:cNvSpPr>
          <p:nvPr>
            <p:ph type="ftr" sz="quarter" idx="11"/>
          </p:nvPr>
        </p:nvSpPr>
        <p:spPr>
          <a:xfrm>
            <a:off x="4028609" y="6356351"/>
            <a:ext cx="410462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589298" y="6356351"/>
            <a:ext cx="2736414" cy="365125"/>
          </a:xfrm>
          <a:prstGeom prst="rect">
            <a:avLst/>
          </a:prstGeom>
        </p:spPr>
        <p:txBody>
          <a:bodyPr/>
          <a:lstStyle/>
          <a:p>
            <a:fld id="{E7ABBD23-5CE9-4CA3-89DD-6A594E4EDC02}" type="slidenum">
              <a:rPr lang="en-GB" smtClean="0"/>
              <a:t>‹#›</a:t>
            </a:fld>
            <a:endParaRPr lang="en-GB"/>
          </a:p>
        </p:txBody>
      </p:sp>
    </p:spTree>
    <p:extLst>
      <p:ext uri="{BB962C8B-B14F-4D97-AF65-F5344CB8AC3E}">
        <p14:creationId xmlns:p14="http://schemas.microsoft.com/office/powerpoint/2010/main" val="69171646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481284" y="311468"/>
            <a:ext cx="276606"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394"/>
          </a:p>
        </p:txBody>
      </p:sp>
      <p:sp>
        <p:nvSpPr>
          <p:cNvPr id="985" name="Google Shape;985;p14"/>
          <p:cNvSpPr/>
          <p:nvPr/>
        </p:nvSpPr>
        <p:spPr>
          <a:xfrm>
            <a:off x="585466" y="6035235"/>
            <a:ext cx="276606"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394"/>
          </a:p>
        </p:txBody>
      </p:sp>
      <p:sp>
        <p:nvSpPr>
          <p:cNvPr id="986" name="Google Shape;986;p14"/>
          <p:cNvSpPr/>
          <p:nvPr/>
        </p:nvSpPr>
        <p:spPr>
          <a:xfrm>
            <a:off x="717422" y="311468"/>
            <a:ext cx="276606"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394"/>
          </a:p>
        </p:txBody>
      </p:sp>
      <p:sp>
        <p:nvSpPr>
          <p:cNvPr id="987" name="Google Shape;987;p14"/>
          <p:cNvSpPr/>
          <p:nvPr/>
        </p:nvSpPr>
        <p:spPr>
          <a:xfrm>
            <a:off x="11404417" y="6035235"/>
            <a:ext cx="276606"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394"/>
          </a:p>
        </p:txBody>
      </p:sp>
    </p:spTree>
    <p:extLst>
      <p:ext uri="{BB962C8B-B14F-4D97-AF65-F5344CB8AC3E}">
        <p14:creationId xmlns:p14="http://schemas.microsoft.com/office/powerpoint/2010/main" val="1710076873"/>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61840"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1" y="2741790"/>
            <a:ext cx="12161839"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8088" y="0"/>
            <a:ext cx="9057262"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84785" y="602674"/>
            <a:ext cx="5064191"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49774" y="571501"/>
            <a:ext cx="3458443"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1687" y="5521148"/>
            <a:ext cx="11487236"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45" y="1"/>
            <a:ext cx="2240528"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412" y="3952875"/>
            <a:ext cx="1197288"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180636" y="1533832"/>
            <a:ext cx="2122889" cy="5324168"/>
          </a:xfrm>
          <a:prstGeom prst="rect">
            <a:avLst/>
          </a:prstGeom>
        </p:spPr>
      </p:pic>
    </p:spTree>
    <p:extLst>
      <p:ext uri="{BB962C8B-B14F-4D97-AF65-F5344CB8AC3E}">
        <p14:creationId xmlns:p14="http://schemas.microsoft.com/office/powerpoint/2010/main" val="1955713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61840"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45" y="1"/>
            <a:ext cx="2240528"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199126" y="4595966"/>
            <a:ext cx="1971958" cy="2262034"/>
          </a:xfrm>
          <a:prstGeom prst="rect">
            <a:avLst/>
          </a:prstGeom>
        </p:spPr>
      </p:pic>
    </p:spTree>
    <p:extLst>
      <p:ext uri="{BB962C8B-B14F-4D97-AF65-F5344CB8AC3E}">
        <p14:creationId xmlns:p14="http://schemas.microsoft.com/office/powerpoint/2010/main" val="6939133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61840"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45" y="1"/>
            <a:ext cx="2240528"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199126" y="4595966"/>
            <a:ext cx="1971958" cy="2262034"/>
          </a:xfrm>
          <a:prstGeom prst="rect">
            <a:avLst/>
          </a:prstGeom>
        </p:spPr>
      </p:pic>
    </p:spTree>
    <p:extLst>
      <p:ext uri="{BB962C8B-B14F-4D97-AF65-F5344CB8AC3E}">
        <p14:creationId xmlns:p14="http://schemas.microsoft.com/office/powerpoint/2010/main" val="36738338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1234031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8425282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60773603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7749751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12890735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2496347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0863165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7057645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5834" y="914400"/>
            <a:ext cx="9774958" cy="2570400"/>
          </a:xfrm>
        </p:spPr>
        <p:txBody>
          <a:bodyPr lIns="90000" tIns="46800" rIns="90000" bIns="46800" anchor="b" anchorCtr="0">
            <a:normAutofit/>
          </a:bodyPr>
          <a:lstStyle>
            <a:lvl1pPr algn="ctr">
              <a:defRPr sz="5985" b="1" i="0" spc="299"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5834" y="3560400"/>
            <a:ext cx="9774958" cy="1472400"/>
          </a:xfrm>
        </p:spPr>
        <p:txBody>
          <a:bodyPr lIns="90000" tIns="46800" rIns="90000" bIns="46800">
            <a:normAutofit/>
          </a:bodyPr>
          <a:lstStyle>
            <a:lvl1pPr marL="0" indent="0" algn="ctr" eaLnBrk="1" fontAlgn="auto" latinLnBrk="0" hangingPunct="1">
              <a:lnSpc>
                <a:spcPct val="110000"/>
              </a:lnSpc>
              <a:buNone/>
              <a:defRPr sz="2394" u="none" strike="noStrike" kern="1200" cap="none" spc="200" normalizeH="0" baseline="0">
                <a:uFillTx/>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2025/11/17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918150212"/>
      </p:ext>
    </p:extLst>
  </p:cSld>
  <p:clrMapOvr>
    <a:masterClrMapping/>
  </p:clrMapOvr>
  <p:transition>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1FE0D-C0A6-45A8-8B89-928E3B1AA759}"/>
              </a:ext>
            </a:extLst>
          </p:cNvPr>
          <p:cNvSpPr>
            <a:spLocks noGrp="1"/>
          </p:cNvSpPr>
          <p:nvPr>
            <p:ph type="ctrTitle"/>
          </p:nvPr>
        </p:nvSpPr>
        <p:spPr>
          <a:xfrm>
            <a:off x="1520230" y="1122363"/>
            <a:ext cx="9121379" cy="2387600"/>
          </a:xfrm>
          <a:prstGeom prst="rect">
            <a:avLst/>
          </a:prstGeom>
        </p:spPr>
        <p:txBody>
          <a:bodyPr anchor="b"/>
          <a:lstStyle>
            <a:lvl1pPr algn="ctr">
              <a:defRPr sz="5985"/>
            </a:lvl1pPr>
          </a:lstStyle>
          <a:p>
            <a:r>
              <a:rPr lang="en-US"/>
              <a:t>Click to edit Master title style</a:t>
            </a:r>
          </a:p>
        </p:txBody>
      </p:sp>
      <p:sp>
        <p:nvSpPr>
          <p:cNvPr id="3" name="Subtitle 2">
            <a:extLst>
              <a:ext uri="{FF2B5EF4-FFF2-40B4-BE49-F238E27FC236}">
                <a16:creationId xmlns:a16="http://schemas.microsoft.com/office/drawing/2014/main" id="{351FC60E-8BC2-454D-BFAB-A95A90E7EAAB}"/>
              </a:ext>
            </a:extLst>
          </p:cNvPr>
          <p:cNvSpPr>
            <a:spLocks noGrp="1"/>
          </p:cNvSpPr>
          <p:nvPr>
            <p:ph type="subTitle" idx="1"/>
          </p:nvPr>
        </p:nvSpPr>
        <p:spPr>
          <a:xfrm>
            <a:off x="1520230" y="3602038"/>
            <a:ext cx="9121379" cy="1655762"/>
          </a:xfrm>
          <a:prstGeom prst="rect">
            <a:avLst/>
          </a:prstGeom>
        </p:spPr>
        <p:txBody>
          <a:bodyPr/>
          <a:lstStyle>
            <a:lvl1pPr marL="0" indent="0" algn="ctr">
              <a:buNone/>
              <a:defRPr sz="2394"/>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en-US"/>
              <a:t>Click to edit Master subtitle style</a:t>
            </a:r>
          </a:p>
        </p:txBody>
      </p:sp>
      <p:sp>
        <p:nvSpPr>
          <p:cNvPr id="4" name="Date Placeholder 3">
            <a:extLst>
              <a:ext uri="{FF2B5EF4-FFF2-40B4-BE49-F238E27FC236}">
                <a16:creationId xmlns:a16="http://schemas.microsoft.com/office/drawing/2014/main" id="{098BB640-690F-449E-8881-7F072703E429}"/>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5" name="Footer Placeholder 4">
            <a:extLst>
              <a:ext uri="{FF2B5EF4-FFF2-40B4-BE49-F238E27FC236}">
                <a16:creationId xmlns:a16="http://schemas.microsoft.com/office/drawing/2014/main" id="{8A1C7E39-018C-47B2-9CDF-B4FB842FFAF5}"/>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A3B76E-C896-4724-8D6C-91B43A07B52D}"/>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4269733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03EF5-C8A5-4D25-A898-C720BA4620A1}"/>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7CC14F8-C34C-4148-9F1F-99FA4359C942}"/>
              </a:ext>
            </a:extLst>
          </p:cNvPr>
          <p:cNvSpPr>
            <a:spLocks noGrp="1"/>
          </p:cNvSpPr>
          <p:nvPr>
            <p:ph idx="1"/>
          </p:nvPr>
        </p:nvSpPr>
        <p:spPr>
          <a:xfrm>
            <a:off x="836127" y="1825625"/>
            <a:ext cx="10489585"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516843-AB38-4346-B377-23E3DAD2A15F}"/>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5" name="Footer Placeholder 4">
            <a:extLst>
              <a:ext uri="{FF2B5EF4-FFF2-40B4-BE49-F238E27FC236}">
                <a16:creationId xmlns:a16="http://schemas.microsoft.com/office/drawing/2014/main" id="{FCDE1145-5EE6-421B-9234-92A3513BC0CA}"/>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A94A90B-285C-4A6F-9A4F-84C75D36BFCD}"/>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973306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00435-4DD1-4010-8DAB-0B79322FC955}"/>
              </a:ext>
            </a:extLst>
          </p:cNvPr>
          <p:cNvSpPr>
            <a:spLocks noGrp="1"/>
          </p:cNvSpPr>
          <p:nvPr>
            <p:ph type="title"/>
          </p:nvPr>
        </p:nvSpPr>
        <p:spPr>
          <a:xfrm>
            <a:off x="829792" y="1709739"/>
            <a:ext cx="10489585" cy="2852737"/>
          </a:xfrm>
          <a:prstGeom prst="rect">
            <a:avLst/>
          </a:prstGeom>
        </p:spPr>
        <p:txBody>
          <a:bodyPr anchor="b"/>
          <a:lstStyle>
            <a:lvl1pPr>
              <a:defRPr sz="5985"/>
            </a:lvl1pPr>
          </a:lstStyle>
          <a:p>
            <a:r>
              <a:rPr lang="en-US"/>
              <a:t>Click to edit Master title style</a:t>
            </a:r>
          </a:p>
        </p:txBody>
      </p:sp>
      <p:sp>
        <p:nvSpPr>
          <p:cNvPr id="3" name="Text Placeholder 2">
            <a:extLst>
              <a:ext uri="{FF2B5EF4-FFF2-40B4-BE49-F238E27FC236}">
                <a16:creationId xmlns:a16="http://schemas.microsoft.com/office/drawing/2014/main" id="{42F79A77-1C10-43CE-BC33-1B3194576BAA}"/>
              </a:ext>
            </a:extLst>
          </p:cNvPr>
          <p:cNvSpPr>
            <a:spLocks noGrp="1"/>
          </p:cNvSpPr>
          <p:nvPr>
            <p:ph type="body" idx="1"/>
          </p:nvPr>
        </p:nvSpPr>
        <p:spPr>
          <a:xfrm>
            <a:off x="829792" y="4589464"/>
            <a:ext cx="10489585" cy="1500187"/>
          </a:xfrm>
          <a:prstGeom prst="rect">
            <a:avLst/>
          </a:prstGeom>
        </p:spPr>
        <p:txBody>
          <a:bodyPr/>
          <a:lstStyle>
            <a:lvl1pPr marL="0" indent="0">
              <a:buNone/>
              <a:defRPr sz="2394">
                <a:solidFill>
                  <a:schemeClr val="tx1">
                    <a:tint val="75000"/>
                  </a:schemeClr>
                </a:solidFill>
              </a:defRPr>
            </a:lvl1pPr>
            <a:lvl2pPr marL="456057" indent="0">
              <a:buNone/>
              <a:defRPr sz="1995">
                <a:solidFill>
                  <a:schemeClr val="tx1">
                    <a:tint val="75000"/>
                  </a:schemeClr>
                </a:solidFill>
              </a:defRPr>
            </a:lvl2pPr>
            <a:lvl3pPr marL="912114" indent="0">
              <a:buNone/>
              <a:defRPr sz="1795">
                <a:solidFill>
                  <a:schemeClr val="tx1">
                    <a:tint val="75000"/>
                  </a:schemeClr>
                </a:solidFill>
              </a:defRPr>
            </a:lvl3pPr>
            <a:lvl4pPr marL="1368171" indent="0">
              <a:buNone/>
              <a:defRPr sz="1596">
                <a:solidFill>
                  <a:schemeClr val="tx1">
                    <a:tint val="75000"/>
                  </a:schemeClr>
                </a:solidFill>
              </a:defRPr>
            </a:lvl4pPr>
            <a:lvl5pPr marL="1824228" indent="0">
              <a:buNone/>
              <a:defRPr sz="1596">
                <a:solidFill>
                  <a:schemeClr val="tx1">
                    <a:tint val="75000"/>
                  </a:schemeClr>
                </a:solidFill>
              </a:defRPr>
            </a:lvl5pPr>
            <a:lvl6pPr marL="2280285" indent="0">
              <a:buNone/>
              <a:defRPr sz="1596">
                <a:solidFill>
                  <a:schemeClr val="tx1">
                    <a:tint val="75000"/>
                  </a:schemeClr>
                </a:solidFill>
              </a:defRPr>
            </a:lvl6pPr>
            <a:lvl7pPr marL="2736342" indent="0">
              <a:buNone/>
              <a:defRPr sz="1596">
                <a:solidFill>
                  <a:schemeClr val="tx1">
                    <a:tint val="75000"/>
                  </a:schemeClr>
                </a:solidFill>
              </a:defRPr>
            </a:lvl7pPr>
            <a:lvl8pPr marL="3192399" indent="0">
              <a:buNone/>
              <a:defRPr sz="1596">
                <a:solidFill>
                  <a:schemeClr val="tx1">
                    <a:tint val="75000"/>
                  </a:schemeClr>
                </a:solidFill>
              </a:defRPr>
            </a:lvl8pPr>
            <a:lvl9pPr marL="3648456" indent="0">
              <a:buNone/>
              <a:defRPr sz="1596">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CFFF34-DECB-4AF6-887D-2B4EDE3447AD}"/>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5" name="Footer Placeholder 4">
            <a:extLst>
              <a:ext uri="{FF2B5EF4-FFF2-40B4-BE49-F238E27FC236}">
                <a16:creationId xmlns:a16="http://schemas.microsoft.com/office/drawing/2014/main" id="{C5D71E8D-0860-46A3-8133-E4C0FEC94E02}"/>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679B69-DD25-41D0-BA68-79FF95D0F80D}"/>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4280454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EF411-474D-4F41-8994-574F660B26EA}"/>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E95C44-5DCA-4E65-A342-F81916815ECA}"/>
              </a:ext>
            </a:extLst>
          </p:cNvPr>
          <p:cNvSpPr>
            <a:spLocks noGrp="1"/>
          </p:cNvSpPr>
          <p:nvPr>
            <p:ph sz="half" idx="1"/>
          </p:nvPr>
        </p:nvSpPr>
        <p:spPr>
          <a:xfrm>
            <a:off x="836126"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10C4A0-EF6C-4056-A75E-152AF3E5B3E1}"/>
              </a:ext>
            </a:extLst>
          </p:cNvPr>
          <p:cNvSpPr>
            <a:spLocks noGrp="1"/>
          </p:cNvSpPr>
          <p:nvPr>
            <p:ph sz="half" idx="2"/>
          </p:nvPr>
        </p:nvSpPr>
        <p:spPr>
          <a:xfrm>
            <a:off x="6156931" y="1825625"/>
            <a:ext cx="5168781"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D2D33B6-7E98-47B6-837F-9BDFF5C25F9C}"/>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6" name="Footer Placeholder 5">
            <a:extLst>
              <a:ext uri="{FF2B5EF4-FFF2-40B4-BE49-F238E27FC236}">
                <a16:creationId xmlns:a16="http://schemas.microsoft.com/office/drawing/2014/main" id="{E2912C31-B785-4C37-8248-CF064C2A58D1}"/>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87CA2F-FC7B-4207-96C7-FEFBE67D4767}"/>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8687699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4C9BB-1D6E-4385-90B9-A74A83919E49}"/>
              </a:ext>
            </a:extLst>
          </p:cNvPr>
          <p:cNvSpPr>
            <a:spLocks noGrp="1"/>
          </p:cNvSpPr>
          <p:nvPr>
            <p:ph type="title"/>
          </p:nvPr>
        </p:nvSpPr>
        <p:spPr>
          <a:xfrm>
            <a:off x="837711" y="365126"/>
            <a:ext cx="10489585"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C03007-ACD1-4179-AA90-11784D06C3E6}"/>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4" name="Content Placeholder 3">
            <a:extLst>
              <a:ext uri="{FF2B5EF4-FFF2-40B4-BE49-F238E27FC236}">
                <a16:creationId xmlns:a16="http://schemas.microsoft.com/office/drawing/2014/main" id="{D3BE142D-8386-46FA-9646-230CDD164889}"/>
              </a:ext>
            </a:extLst>
          </p:cNvPr>
          <p:cNvSpPr>
            <a:spLocks noGrp="1"/>
          </p:cNvSpPr>
          <p:nvPr>
            <p:ph sz="half" idx="2"/>
          </p:nvPr>
        </p:nvSpPr>
        <p:spPr>
          <a:xfrm>
            <a:off x="837711" y="2505075"/>
            <a:ext cx="514502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C00EC-F2D9-4F33-BB97-F36870768B06}"/>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en-US"/>
              <a:t>Click to edit Master text styles</a:t>
            </a:r>
          </a:p>
        </p:txBody>
      </p:sp>
      <p:sp>
        <p:nvSpPr>
          <p:cNvPr id="6" name="Content Placeholder 5">
            <a:extLst>
              <a:ext uri="{FF2B5EF4-FFF2-40B4-BE49-F238E27FC236}">
                <a16:creationId xmlns:a16="http://schemas.microsoft.com/office/drawing/2014/main" id="{3BAB7D4E-8A95-40EF-A87C-70CEE8F756C5}"/>
              </a:ext>
            </a:extLst>
          </p:cNvPr>
          <p:cNvSpPr>
            <a:spLocks noGrp="1"/>
          </p:cNvSpPr>
          <p:nvPr>
            <p:ph sz="quarter" idx="4"/>
          </p:nvPr>
        </p:nvSpPr>
        <p:spPr>
          <a:xfrm>
            <a:off x="6156931" y="2505075"/>
            <a:ext cx="5170365"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97834B2-71AE-4786-9785-1FF507EF81A8}"/>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8" name="Footer Placeholder 7">
            <a:extLst>
              <a:ext uri="{FF2B5EF4-FFF2-40B4-BE49-F238E27FC236}">
                <a16:creationId xmlns:a16="http://schemas.microsoft.com/office/drawing/2014/main" id="{7D151BB9-6F42-4594-ADA2-84699C7DAE3B}"/>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0F0F8B7-AED4-4431-A8FC-61B1BBB9FCD6}"/>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3366542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D6E71-3935-488E-ADFD-1FAF05D6A90F}"/>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D68F116-4D97-4D40-ACC2-14B86657A00E}"/>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4" name="Footer Placeholder 3">
            <a:extLst>
              <a:ext uri="{FF2B5EF4-FFF2-40B4-BE49-F238E27FC236}">
                <a16:creationId xmlns:a16="http://schemas.microsoft.com/office/drawing/2014/main" id="{E0702657-5759-4477-8A37-CD70B2B4CE20}"/>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4BA79B2-E026-43CC-80CD-D115C4B760E5}"/>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3146339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B1360E-7E1C-41D9-ADBA-6A9418F2016B}"/>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3" name="Footer Placeholder 2">
            <a:extLst>
              <a:ext uri="{FF2B5EF4-FFF2-40B4-BE49-F238E27FC236}">
                <a16:creationId xmlns:a16="http://schemas.microsoft.com/office/drawing/2014/main" id="{38723AC4-4D95-475D-9896-03904B805B8C}"/>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23B165-4808-42E3-952F-C34C8DBEBA58}"/>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4677456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3A625-E5C1-43FD-973A-5008E48A09E9}"/>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Content Placeholder 2">
            <a:extLst>
              <a:ext uri="{FF2B5EF4-FFF2-40B4-BE49-F238E27FC236}">
                <a16:creationId xmlns:a16="http://schemas.microsoft.com/office/drawing/2014/main" id="{0DF3DA0A-A6B3-4DBB-AE20-2354E7A4CC1E}"/>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4AD1079-68C3-424B-AEDB-CFB25ED813C1}"/>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AF96AC48-FD7D-4617-BCA9-289F55329F4A}"/>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6" name="Footer Placeholder 5">
            <a:extLst>
              <a:ext uri="{FF2B5EF4-FFF2-40B4-BE49-F238E27FC236}">
                <a16:creationId xmlns:a16="http://schemas.microsoft.com/office/drawing/2014/main" id="{F221F464-7CB9-4B04-8954-CDB7B7CCE084}"/>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A3F4B4-147A-4EF1-982F-8AE8952D05C0}"/>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1327802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CE3C7-49D0-475B-BCB5-CD9FA54F63EB}"/>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en-US"/>
              <a:t>Click to edit Master title style</a:t>
            </a:r>
          </a:p>
        </p:txBody>
      </p:sp>
      <p:sp>
        <p:nvSpPr>
          <p:cNvPr id="3" name="Picture Placeholder 2">
            <a:extLst>
              <a:ext uri="{FF2B5EF4-FFF2-40B4-BE49-F238E27FC236}">
                <a16:creationId xmlns:a16="http://schemas.microsoft.com/office/drawing/2014/main" id="{1F611748-A742-4AA0-BFAF-002B995082B9}"/>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en-US"/>
          </a:p>
        </p:txBody>
      </p:sp>
      <p:sp>
        <p:nvSpPr>
          <p:cNvPr id="4" name="Text Placeholder 3">
            <a:extLst>
              <a:ext uri="{FF2B5EF4-FFF2-40B4-BE49-F238E27FC236}">
                <a16:creationId xmlns:a16="http://schemas.microsoft.com/office/drawing/2014/main" id="{DAB99000-A83A-4E5D-BFDA-9104E295D8CC}"/>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en-US"/>
              <a:t>Click to edit Master text styles</a:t>
            </a:r>
          </a:p>
        </p:txBody>
      </p:sp>
      <p:sp>
        <p:nvSpPr>
          <p:cNvPr id="5" name="Date Placeholder 4">
            <a:extLst>
              <a:ext uri="{FF2B5EF4-FFF2-40B4-BE49-F238E27FC236}">
                <a16:creationId xmlns:a16="http://schemas.microsoft.com/office/drawing/2014/main" id="{F8DC3776-2EFB-49FE-AEFF-99FA6A855B1E}"/>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6" name="Footer Placeholder 5">
            <a:extLst>
              <a:ext uri="{FF2B5EF4-FFF2-40B4-BE49-F238E27FC236}">
                <a16:creationId xmlns:a16="http://schemas.microsoft.com/office/drawing/2014/main" id="{56840D10-6D8E-43E7-8556-03949576420E}"/>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702389-AB89-4F8A-8A54-89115FD362DC}"/>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379787060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84C64-7B20-4047-9749-657561C71744}"/>
              </a:ext>
            </a:extLst>
          </p:cNvPr>
          <p:cNvSpPr>
            <a:spLocks noGrp="1"/>
          </p:cNvSpPr>
          <p:nvPr>
            <p:ph type="title"/>
          </p:nvPr>
        </p:nvSpPr>
        <p:spPr>
          <a:xfrm>
            <a:off x="836127" y="365126"/>
            <a:ext cx="10489585"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354ED8-FAC0-44E7-9E42-6A0DE3AE281F}"/>
              </a:ext>
            </a:extLst>
          </p:cNvPr>
          <p:cNvSpPr>
            <a:spLocks noGrp="1"/>
          </p:cNvSpPr>
          <p:nvPr>
            <p:ph type="body" orient="vert" idx="1"/>
          </p:nvPr>
        </p:nvSpPr>
        <p:spPr>
          <a:xfrm>
            <a:off x="836127" y="1825625"/>
            <a:ext cx="10489585"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650484-400C-45FD-86E4-542F6D90A1F3}"/>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5" name="Footer Placeholder 4">
            <a:extLst>
              <a:ext uri="{FF2B5EF4-FFF2-40B4-BE49-F238E27FC236}">
                <a16:creationId xmlns:a16="http://schemas.microsoft.com/office/drawing/2014/main" id="{882DB841-8C61-45BA-8535-B52665B9A372}"/>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D04753-BA3F-48B4-B498-78D0EB5100FD}"/>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38029907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F67C54-EB6E-4BE0-AE76-3796824F1BCC}"/>
              </a:ext>
            </a:extLst>
          </p:cNvPr>
          <p:cNvSpPr>
            <a:spLocks noGrp="1"/>
          </p:cNvSpPr>
          <p:nvPr>
            <p:ph type="title" orient="vert"/>
          </p:nvPr>
        </p:nvSpPr>
        <p:spPr>
          <a:xfrm>
            <a:off x="8703315" y="365125"/>
            <a:ext cx="2622396"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143997-1E45-4C09-9B1D-8F7654FDDF3E}"/>
              </a:ext>
            </a:extLst>
          </p:cNvPr>
          <p:cNvSpPr>
            <a:spLocks noGrp="1"/>
          </p:cNvSpPr>
          <p:nvPr>
            <p:ph type="body" orient="vert" idx="1"/>
          </p:nvPr>
        </p:nvSpPr>
        <p:spPr>
          <a:xfrm>
            <a:off x="836126" y="365125"/>
            <a:ext cx="7715166"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0C4E05-1F94-4DAE-991F-4001467A9E8C}"/>
              </a:ext>
            </a:extLst>
          </p:cNvPr>
          <p:cNvSpPr>
            <a:spLocks noGrp="1"/>
          </p:cNvSpPr>
          <p:nvPr>
            <p:ph type="dt" sz="half" idx="10"/>
          </p:nvPr>
        </p:nvSpPr>
        <p:spPr>
          <a:xfrm>
            <a:off x="836126" y="6356351"/>
            <a:ext cx="2736414" cy="365125"/>
          </a:xfrm>
          <a:prstGeom prst="rect">
            <a:avLst/>
          </a:prstGeom>
        </p:spPr>
        <p:txBody>
          <a:bodyPr/>
          <a:lstStyle/>
          <a:p>
            <a:fld id="{92C2C509-B155-4796-B1FD-EE23857257B6}" type="datetimeFigureOut">
              <a:rPr lang="en-US" smtClean="0"/>
              <a:t>11/17/2025</a:t>
            </a:fld>
            <a:endParaRPr lang="en-US"/>
          </a:p>
        </p:txBody>
      </p:sp>
      <p:sp>
        <p:nvSpPr>
          <p:cNvPr id="5" name="Footer Placeholder 4">
            <a:extLst>
              <a:ext uri="{FF2B5EF4-FFF2-40B4-BE49-F238E27FC236}">
                <a16:creationId xmlns:a16="http://schemas.microsoft.com/office/drawing/2014/main" id="{07823BD6-34A6-470B-8A07-C60228D5786F}"/>
              </a:ext>
            </a:extLst>
          </p:cNvPr>
          <p:cNvSpPr>
            <a:spLocks noGrp="1"/>
          </p:cNvSpPr>
          <p:nvPr>
            <p:ph type="ftr" sz="quarter" idx="11"/>
          </p:nvPr>
        </p:nvSpPr>
        <p:spPr>
          <a:xfrm>
            <a:off x="4028609" y="6356351"/>
            <a:ext cx="410462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7D830C-FA1D-4766-ABAC-89899C7DFC4A}"/>
              </a:ext>
            </a:extLst>
          </p:cNvPr>
          <p:cNvSpPr>
            <a:spLocks noGrp="1"/>
          </p:cNvSpPr>
          <p:nvPr>
            <p:ph type="sldNum" sz="quarter" idx="12"/>
          </p:nvPr>
        </p:nvSpPr>
        <p:spPr>
          <a:xfrm>
            <a:off x="8589298" y="6356351"/>
            <a:ext cx="2736414" cy="365125"/>
          </a:xfrm>
          <a:prstGeom prst="rect">
            <a:avLst/>
          </a:prstGeom>
        </p:spPr>
        <p:txBody>
          <a:bodyPr/>
          <a:lstStyle/>
          <a:p>
            <a:fld id="{7CBAD3EF-202B-48D0-84E4-D9ADFA9CD98C}" type="slidenum">
              <a:rPr lang="en-US" smtClean="0"/>
              <a:t>‹#›</a:t>
            </a:fld>
            <a:endParaRPr lang="en-US"/>
          </a:p>
        </p:txBody>
      </p:sp>
    </p:spTree>
    <p:extLst>
      <p:ext uri="{BB962C8B-B14F-4D97-AF65-F5344CB8AC3E}">
        <p14:creationId xmlns:p14="http://schemas.microsoft.com/office/powerpoint/2010/main" val="212516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949142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61840"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1" y="2741790"/>
            <a:ext cx="12161839"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88088" y="0"/>
            <a:ext cx="9057262"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84785" y="602674"/>
            <a:ext cx="5064191"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49774" y="571501"/>
            <a:ext cx="3458443"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1687" y="5521148"/>
            <a:ext cx="11487236"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45" y="1"/>
            <a:ext cx="2240528"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1412" y="3952875"/>
            <a:ext cx="1197288"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180636" y="1533832"/>
            <a:ext cx="2122889" cy="5324168"/>
          </a:xfrm>
          <a:prstGeom prst="rect">
            <a:avLst/>
          </a:prstGeom>
        </p:spPr>
      </p:pic>
    </p:spTree>
    <p:extLst>
      <p:ext uri="{BB962C8B-B14F-4D97-AF65-F5344CB8AC3E}">
        <p14:creationId xmlns:p14="http://schemas.microsoft.com/office/powerpoint/2010/main" val="2689519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61840"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45" y="1"/>
            <a:ext cx="2240528"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199126" y="4595966"/>
            <a:ext cx="1971958" cy="2262034"/>
          </a:xfrm>
          <a:prstGeom prst="rect">
            <a:avLst/>
          </a:prstGeom>
        </p:spPr>
      </p:pic>
    </p:spTree>
    <p:extLst>
      <p:ext uri="{BB962C8B-B14F-4D97-AF65-F5344CB8AC3E}">
        <p14:creationId xmlns:p14="http://schemas.microsoft.com/office/powerpoint/2010/main" val="327038025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61840"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45" y="1"/>
            <a:ext cx="2240528"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199126" y="4595966"/>
            <a:ext cx="1971958" cy="2262034"/>
          </a:xfrm>
          <a:prstGeom prst="rect">
            <a:avLst/>
          </a:prstGeom>
        </p:spPr>
      </p:pic>
    </p:spTree>
    <p:extLst>
      <p:ext uri="{BB962C8B-B14F-4D97-AF65-F5344CB8AC3E}">
        <p14:creationId xmlns:p14="http://schemas.microsoft.com/office/powerpoint/2010/main" val="2195678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6126" y="1825625"/>
            <a:ext cx="5168781"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56931" y="1825625"/>
            <a:ext cx="5168781"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3662711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7711" y="365126"/>
            <a:ext cx="10489585"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7711" y="1681163"/>
            <a:ext cx="5145027"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7711" y="2505075"/>
            <a:ext cx="514502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56931" y="1681163"/>
            <a:ext cx="5170365" cy="823912"/>
          </a:xfrm>
          <a:prstGeom prst="rect">
            <a:avLst/>
          </a:prstGeom>
        </p:spPr>
        <p:txBody>
          <a:bodyPr anchor="b"/>
          <a:lstStyle>
            <a:lvl1pPr marL="0" indent="0">
              <a:buNone/>
              <a:defRPr sz="2394" b="1"/>
            </a:lvl1pPr>
            <a:lvl2pPr marL="456057" indent="0">
              <a:buNone/>
              <a:defRPr sz="1995" b="1"/>
            </a:lvl2pPr>
            <a:lvl3pPr marL="912114" indent="0">
              <a:buNone/>
              <a:defRPr sz="1795" b="1"/>
            </a:lvl3pPr>
            <a:lvl4pPr marL="1368171" indent="0">
              <a:buNone/>
              <a:defRPr sz="1596" b="1"/>
            </a:lvl4pPr>
            <a:lvl5pPr marL="1824228" indent="0">
              <a:buNone/>
              <a:defRPr sz="1596" b="1"/>
            </a:lvl5pPr>
            <a:lvl6pPr marL="2280285" indent="0">
              <a:buNone/>
              <a:defRPr sz="1596" b="1"/>
            </a:lvl6pPr>
            <a:lvl7pPr marL="2736342" indent="0">
              <a:buNone/>
              <a:defRPr sz="1596" b="1"/>
            </a:lvl7pPr>
            <a:lvl8pPr marL="3192399" indent="0">
              <a:buNone/>
              <a:defRPr sz="1596" b="1"/>
            </a:lvl8pPr>
            <a:lvl9pPr marL="3648456" indent="0">
              <a:buNone/>
              <a:defRPr sz="1596"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56931" y="2505075"/>
            <a:ext cx="5170365"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23969673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403905241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79456422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70365" y="987426"/>
            <a:ext cx="6156930" cy="4873625"/>
          </a:xfrm>
          <a:prstGeom prst="rect">
            <a:avLst/>
          </a:prstGeo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62581653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7711" y="457200"/>
            <a:ext cx="3922509" cy="1600200"/>
          </a:xfrm>
          <a:prstGeom prst="rect">
            <a:avLst/>
          </a:prstGeom>
        </p:spPr>
        <p:txBody>
          <a:bodyPr anchor="b"/>
          <a:lstStyle>
            <a:lvl1pPr>
              <a:defRPr sz="3192"/>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70365" y="987426"/>
            <a:ext cx="6156930" cy="4873625"/>
          </a:xfrm>
          <a:prstGeom prst="rect">
            <a:avLst/>
          </a:prstGeom>
        </p:spPr>
        <p:txBody>
          <a:bodyPr/>
          <a:lstStyle>
            <a:lvl1pPr marL="0" indent="0">
              <a:buNone/>
              <a:defRPr sz="3192"/>
            </a:lvl1pPr>
            <a:lvl2pPr marL="456057" indent="0">
              <a:buNone/>
              <a:defRPr sz="2793"/>
            </a:lvl2pPr>
            <a:lvl3pPr marL="912114" indent="0">
              <a:buNone/>
              <a:defRPr sz="2394"/>
            </a:lvl3pPr>
            <a:lvl4pPr marL="1368171" indent="0">
              <a:buNone/>
              <a:defRPr sz="1995"/>
            </a:lvl4pPr>
            <a:lvl5pPr marL="1824228" indent="0">
              <a:buNone/>
              <a:defRPr sz="1995"/>
            </a:lvl5pPr>
            <a:lvl6pPr marL="2280285" indent="0">
              <a:buNone/>
              <a:defRPr sz="1995"/>
            </a:lvl6pPr>
            <a:lvl7pPr marL="2736342" indent="0">
              <a:buNone/>
              <a:defRPr sz="1995"/>
            </a:lvl7pPr>
            <a:lvl8pPr marL="3192399" indent="0">
              <a:buNone/>
              <a:defRPr sz="1995"/>
            </a:lvl8pPr>
            <a:lvl9pPr marL="3648456" indent="0">
              <a:buNone/>
              <a:defRPr sz="1995"/>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7711" y="2057400"/>
            <a:ext cx="3922509" cy="3811588"/>
          </a:xfrm>
          <a:prstGeom prst="rect">
            <a:avLst/>
          </a:prstGeom>
        </p:spPr>
        <p:txBody>
          <a:bodyPr/>
          <a:lstStyle>
            <a:lvl1pPr marL="0" indent="0">
              <a:buNone/>
              <a:defRPr sz="1596"/>
            </a:lvl1pPr>
            <a:lvl2pPr marL="456057" indent="0">
              <a:buNone/>
              <a:defRPr sz="1397"/>
            </a:lvl2pPr>
            <a:lvl3pPr marL="912114" indent="0">
              <a:buNone/>
              <a:defRPr sz="1197"/>
            </a:lvl3pPr>
            <a:lvl4pPr marL="1368171" indent="0">
              <a:buNone/>
              <a:defRPr sz="998"/>
            </a:lvl4pPr>
            <a:lvl5pPr marL="1824228" indent="0">
              <a:buNone/>
              <a:defRPr sz="998"/>
            </a:lvl5pPr>
            <a:lvl6pPr marL="2280285" indent="0">
              <a:buNone/>
              <a:defRPr sz="998"/>
            </a:lvl6pPr>
            <a:lvl7pPr marL="2736342" indent="0">
              <a:buNone/>
              <a:defRPr sz="998"/>
            </a:lvl7pPr>
            <a:lvl8pPr marL="3192399" indent="0">
              <a:buNone/>
              <a:defRPr sz="998"/>
            </a:lvl8pPr>
            <a:lvl9pPr marL="3648456" indent="0">
              <a:buNone/>
              <a:defRPr sz="99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1905871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6127" y="365126"/>
            <a:ext cx="10489585"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6127" y="1825625"/>
            <a:ext cx="10489585"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076185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03315" y="365125"/>
            <a:ext cx="2622396"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6126" y="365125"/>
            <a:ext cx="7715166"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6126" y="6356351"/>
            <a:ext cx="2736414" cy="365125"/>
          </a:xfrm>
          <a:prstGeom prst="rect">
            <a:avLst/>
          </a:prstGeom>
        </p:spPr>
        <p:txBody>
          <a:bodyPr/>
          <a:lstStyle/>
          <a:p>
            <a:fld id="{C0554219-F557-4EF2-906E-55EA6B95091C}" type="datetimeFigureOut">
              <a:rPr lang="zh-CN" altLang="en-US" smtClean="0"/>
              <a:t>2025/11/17</a:t>
            </a:fld>
            <a:endParaRPr lang="zh-CN" altLang="en-US"/>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28609" y="6356351"/>
            <a:ext cx="410462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589298" y="6356351"/>
            <a:ext cx="2736414" cy="365125"/>
          </a:xfrm>
          <a:prstGeom prst="rect">
            <a:avLst/>
          </a:prstGeom>
        </p:spPr>
        <p:txBody>
          <a:bodyPr/>
          <a:lstStyle/>
          <a:p>
            <a:fld id="{492B3058-61B8-46AA-B0AE-0C78A106030D}" type="slidenum">
              <a:rPr lang="zh-CN" altLang="en-US" smtClean="0"/>
              <a:t>‹#›</a:t>
            </a:fld>
            <a:endParaRPr lang="zh-CN" altLang="en-US"/>
          </a:p>
        </p:txBody>
      </p:sp>
    </p:spTree>
    <p:extLst>
      <p:ext uri="{BB962C8B-B14F-4D97-AF65-F5344CB8AC3E}">
        <p14:creationId xmlns:p14="http://schemas.microsoft.com/office/powerpoint/2010/main" val="37955586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5834" y="914400"/>
            <a:ext cx="9774958" cy="2570400"/>
          </a:xfrm>
        </p:spPr>
        <p:txBody>
          <a:bodyPr lIns="90000" tIns="46800" rIns="90000" bIns="46800" anchor="b" anchorCtr="0">
            <a:normAutofit/>
          </a:bodyPr>
          <a:lstStyle>
            <a:lvl1pPr algn="ctr">
              <a:defRPr sz="5985" b="1" i="0" spc="299"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5834" y="3560400"/>
            <a:ext cx="9774958" cy="1472400"/>
          </a:xfrm>
        </p:spPr>
        <p:txBody>
          <a:bodyPr lIns="90000" tIns="46800" rIns="90000" bIns="46800">
            <a:normAutofit/>
          </a:bodyPr>
          <a:lstStyle>
            <a:lvl1pPr marL="0" indent="0" algn="ctr" eaLnBrk="1" fontAlgn="auto" latinLnBrk="0" hangingPunct="1">
              <a:lnSpc>
                <a:spcPct val="110000"/>
              </a:lnSpc>
              <a:buNone/>
              <a:defRPr sz="2394" u="none" strike="noStrike" kern="1200" cap="none" spc="200" normalizeH="0" baseline="0">
                <a:uFillTx/>
              </a:defRPr>
            </a:lvl1pPr>
            <a:lvl2pPr marL="456057" indent="0" algn="ctr">
              <a:buNone/>
              <a:defRPr sz="1995"/>
            </a:lvl2pPr>
            <a:lvl3pPr marL="912114" indent="0" algn="ctr">
              <a:buNone/>
              <a:defRPr sz="1795"/>
            </a:lvl3pPr>
            <a:lvl4pPr marL="1368171" indent="0" algn="ctr">
              <a:buNone/>
              <a:defRPr sz="1596"/>
            </a:lvl4pPr>
            <a:lvl5pPr marL="1824228" indent="0" algn="ctr">
              <a:buNone/>
              <a:defRPr sz="1596"/>
            </a:lvl5pPr>
            <a:lvl6pPr marL="2280285" indent="0" algn="ctr">
              <a:buNone/>
              <a:defRPr sz="1596"/>
            </a:lvl6pPr>
            <a:lvl7pPr marL="2736342" indent="0" algn="ctr">
              <a:buNone/>
              <a:defRPr sz="1596"/>
            </a:lvl7pPr>
            <a:lvl8pPr marL="3192399" indent="0" algn="ctr">
              <a:buNone/>
              <a:defRPr sz="1596"/>
            </a:lvl8pPr>
            <a:lvl9pPr marL="3648456" indent="0" algn="ctr">
              <a:buNone/>
              <a:defRPr sz="1596"/>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2025/11/17</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794688839"/>
      </p:ext>
    </p:extLst>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2.xml"/><Relationship Id="rId7" Type="http://schemas.openxmlformats.org/officeDocument/2006/relationships/image" Target="../media/image1.png"/><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6.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8.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7.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7.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8.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0.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8.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9.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image" Target="../media/image13.png"/><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11/17/2025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11" name="Picture 10">
            <a:extLst>
              <a:ext uri="{FF2B5EF4-FFF2-40B4-BE49-F238E27FC236}">
                <a16:creationId xmlns:a16="http://schemas.microsoft.com/office/drawing/2014/main" id="{C4A68DA6-97EF-3BAD-7E9A-8740DD222007}"/>
              </a:ext>
            </a:extLst>
          </p:cNvPr>
          <p:cNvPicPr>
            <a:picLocks noChangeAspect="1"/>
          </p:cNvPicPr>
          <p:nvPr userDrawn="1"/>
        </p:nvPicPr>
        <p:blipFill>
          <a:blip r:embed="rId13"/>
          <a:stretch>
            <a:fillRect/>
          </a:stretch>
        </p:blipFill>
        <p:spPr>
          <a:xfrm>
            <a:off x="0" y="0"/>
            <a:ext cx="12139938" cy="6858000"/>
          </a:xfrm>
          <a:prstGeom prst="rect">
            <a:avLst/>
          </a:prstGeom>
        </p:spPr>
      </p:pic>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C61C31-D9FC-ED95-2F06-08918B20C823}"/>
              </a:ext>
            </a:extLst>
          </p:cNvPr>
          <p:cNvPicPr>
            <a:picLocks noChangeAspect="1"/>
          </p:cNvPicPr>
          <p:nvPr userDrawn="1"/>
        </p:nvPicPr>
        <p:blipFill>
          <a:blip r:embed="rId6"/>
          <a:stretch>
            <a:fillRect/>
          </a:stretch>
        </p:blipFill>
        <p:spPr>
          <a:xfrm>
            <a:off x="0" y="0"/>
            <a:ext cx="12139938" cy="6858000"/>
          </a:xfrm>
          <a:prstGeom prst="rect">
            <a:avLst/>
          </a:prstGeom>
        </p:spPr>
      </p:pic>
    </p:spTree>
    <p:extLst>
      <p:ext uri="{BB962C8B-B14F-4D97-AF65-F5344CB8AC3E}">
        <p14:creationId xmlns:p14="http://schemas.microsoft.com/office/powerpoint/2010/main" val="245116304"/>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5" r:id="rId3"/>
    <p:sldLayoutId id="2147483668" r:id="rId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6123" rtl="0" eaLnBrk="1" latinLnBrk="0" hangingPunct="1">
        <a:spcBef>
          <a:spcPct val="0"/>
        </a:spcBef>
        <a:buNone/>
        <a:defRPr sz="5852" kern="1200">
          <a:solidFill>
            <a:schemeClr val="tx1"/>
          </a:solidFill>
          <a:latin typeface="+mj-lt"/>
          <a:ea typeface="+mj-ea"/>
          <a:cs typeface="+mj-cs"/>
        </a:defRPr>
      </a:lvl1pPr>
    </p:titleStyle>
    <p:bodyStyle>
      <a:lvl1pPr marL="456046" indent="-456046" algn="l" defTabSz="1216123" rtl="0" eaLnBrk="1" latinLnBrk="0" hangingPunct="1">
        <a:spcBef>
          <a:spcPct val="20000"/>
        </a:spcBef>
        <a:buFont typeface="Arial" pitchFamily="34" charset="0"/>
        <a:buChar char="•"/>
        <a:defRPr sz="4256" kern="1200">
          <a:solidFill>
            <a:schemeClr val="tx1"/>
          </a:solidFill>
          <a:latin typeface="+mn-lt"/>
          <a:ea typeface="+mn-ea"/>
          <a:cs typeface="+mn-cs"/>
        </a:defRPr>
      </a:lvl1pPr>
      <a:lvl2pPr marL="988098" indent="-380038" algn="l" defTabSz="1216123" rtl="0" eaLnBrk="1" latinLnBrk="0" hangingPunct="1">
        <a:spcBef>
          <a:spcPct val="20000"/>
        </a:spcBef>
        <a:buFont typeface="Arial" pitchFamily="34" charset="0"/>
        <a:buChar char="–"/>
        <a:defRPr sz="3724" kern="1200">
          <a:solidFill>
            <a:schemeClr val="tx1"/>
          </a:solidFill>
          <a:latin typeface="+mn-lt"/>
          <a:ea typeface="+mn-ea"/>
          <a:cs typeface="+mn-cs"/>
        </a:defRPr>
      </a:lvl2pPr>
      <a:lvl3pPr marL="1520153" indent="-304030" algn="l" defTabSz="1216123" rtl="0" eaLnBrk="1" latinLnBrk="0" hangingPunct="1">
        <a:spcBef>
          <a:spcPct val="20000"/>
        </a:spcBef>
        <a:buFont typeface="Arial" pitchFamily="34" charset="0"/>
        <a:buChar char="•"/>
        <a:defRPr sz="3192" kern="1200">
          <a:solidFill>
            <a:schemeClr val="tx1"/>
          </a:solidFill>
          <a:latin typeface="+mn-lt"/>
          <a:ea typeface="+mn-ea"/>
          <a:cs typeface="+mn-cs"/>
        </a:defRPr>
      </a:lvl3pPr>
      <a:lvl4pPr marL="2128213"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4pPr>
      <a:lvl5pPr marL="2736273"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5pPr>
      <a:lvl6pPr marL="3344334"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6pPr>
      <a:lvl7pPr marL="3952396"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7pPr>
      <a:lvl8pPr marL="4560457"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8pPr>
      <a:lvl9pPr marL="5168517" indent="-304030" algn="l" defTabSz="1216123" rtl="0" eaLnBrk="1" latinLnBrk="0" hangingPunct="1">
        <a:spcBef>
          <a:spcPct val="20000"/>
        </a:spcBef>
        <a:buFont typeface="Arial" pitchFamily="34" charset="0"/>
        <a:buChar char="•"/>
        <a:defRPr sz="2660" kern="1200">
          <a:solidFill>
            <a:schemeClr val="tx1"/>
          </a:solidFill>
          <a:latin typeface="+mn-lt"/>
          <a:ea typeface="+mn-ea"/>
          <a:cs typeface="+mn-cs"/>
        </a:defRPr>
      </a:lvl9pPr>
    </p:bodyStyle>
    <p:otherStyle>
      <a:defPPr>
        <a:defRPr lang="zh-CN"/>
      </a:defPPr>
      <a:lvl1pPr marL="0" algn="l" defTabSz="1216123" rtl="0" eaLnBrk="1" latinLnBrk="0" hangingPunct="1">
        <a:defRPr sz="2394" kern="1200">
          <a:solidFill>
            <a:schemeClr val="tx1"/>
          </a:solidFill>
          <a:latin typeface="+mn-lt"/>
          <a:ea typeface="+mn-ea"/>
          <a:cs typeface="+mn-cs"/>
        </a:defRPr>
      </a:lvl1pPr>
      <a:lvl2pPr marL="608061" algn="l" defTabSz="1216123" rtl="0" eaLnBrk="1" latinLnBrk="0" hangingPunct="1">
        <a:defRPr sz="2394" kern="1200">
          <a:solidFill>
            <a:schemeClr val="tx1"/>
          </a:solidFill>
          <a:latin typeface="+mn-lt"/>
          <a:ea typeface="+mn-ea"/>
          <a:cs typeface="+mn-cs"/>
        </a:defRPr>
      </a:lvl2pPr>
      <a:lvl3pPr marL="1216123" algn="l" defTabSz="1216123" rtl="0" eaLnBrk="1" latinLnBrk="0" hangingPunct="1">
        <a:defRPr sz="2394" kern="1200">
          <a:solidFill>
            <a:schemeClr val="tx1"/>
          </a:solidFill>
          <a:latin typeface="+mn-lt"/>
          <a:ea typeface="+mn-ea"/>
          <a:cs typeface="+mn-cs"/>
        </a:defRPr>
      </a:lvl3pPr>
      <a:lvl4pPr marL="1824183" algn="l" defTabSz="1216123" rtl="0" eaLnBrk="1" latinLnBrk="0" hangingPunct="1">
        <a:defRPr sz="2394" kern="1200">
          <a:solidFill>
            <a:schemeClr val="tx1"/>
          </a:solidFill>
          <a:latin typeface="+mn-lt"/>
          <a:ea typeface="+mn-ea"/>
          <a:cs typeface="+mn-cs"/>
        </a:defRPr>
      </a:lvl4pPr>
      <a:lvl5pPr marL="2432243" algn="l" defTabSz="1216123" rtl="0" eaLnBrk="1" latinLnBrk="0" hangingPunct="1">
        <a:defRPr sz="2394" kern="1200">
          <a:solidFill>
            <a:schemeClr val="tx1"/>
          </a:solidFill>
          <a:latin typeface="+mn-lt"/>
          <a:ea typeface="+mn-ea"/>
          <a:cs typeface="+mn-cs"/>
        </a:defRPr>
      </a:lvl5pPr>
      <a:lvl6pPr marL="3040304" algn="l" defTabSz="1216123" rtl="0" eaLnBrk="1" latinLnBrk="0" hangingPunct="1">
        <a:defRPr sz="2394" kern="1200">
          <a:solidFill>
            <a:schemeClr val="tx1"/>
          </a:solidFill>
          <a:latin typeface="+mn-lt"/>
          <a:ea typeface="+mn-ea"/>
          <a:cs typeface="+mn-cs"/>
        </a:defRPr>
      </a:lvl6pPr>
      <a:lvl7pPr marL="3648366" algn="l" defTabSz="1216123" rtl="0" eaLnBrk="1" latinLnBrk="0" hangingPunct="1">
        <a:defRPr sz="2394" kern="1200">
          <a:solidFill>
            <a:schemeClr val="tx1"/>
          </a:solidFill>
          <a:latin typeface="+mn-lt"/>
          <a:ea typeface="+mn-ea"/>
          <a:cs typeface="+mn-cs"/>
        </a:defRPr>
      </a:lvl7pPr>
      <a:lvl8pPr marL="4256426" algn="l" defTabSz="1216123" rtl="0" eaLnBrk="1" latinLnBrk="0" hangingPunct="1">
        <a:defRPr sz="2394" kern="1200">
          <a:solidFill>
            <a:schemeClr val="tx1"/>
          </a:solidFill>
          <a:latin typeface="+mn-lt"/>
          <a:ea typeface="+mn-ea"/>
          <a:cs typeface="+mn-cs"/>
        </a:defRPr>
      </a:lvl8pPr>
      <a:lvl9pPr marL="4864487" algn="l" defTabSz="1216123" rtl="0" eaLnBrk="1" latinLnBrk="0" hangingPunct="1">
        <a:defRPr sz="2394"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8"/>
            <a:ext cx="1048958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6126" y="6356352"/>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B76D1223-53C8-4F6E-A0EE-C7ADC22EE3B7}" type="datetimeFigureOut">
              <a:rPr lang="en-US" smtClean="0"/>
              <a:t>11/17/2025</a:t>
            </a:fld>
            <a:endParaRPr lang="en-US"/>
          </a:p>
        </p:txBody>
      </p:sp>
      <p:sp>
        <p:nvSpPr>
          <p:cNvPr id="5" name="Footer Placeholder 4"/>
          <p:cNvSpPr>
            <a:spLocks noGrp="1"/>
          </p:cNvSpPr>
          <p:nvPr>
            <p:ph type="ftr" sz="quarter" idx="3"/>
          </p:nvPr>
        </p:nvSpPr>
        <p:spPr>
          <a:xfrm>
            <a:off x="4028609" y="6356352"/>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2"/>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C347F815-C9D9-4C47-BF81-5524DE2DFFF4}" type="slidenum">
              <a:rPr lang="en-US" smtClean="0"/>
              <a:t>‹#›</a:t>
            </a:fld>
            <a:endParaRPr lang="en-US"/>
          </a:p>
        </p:txBody>
      </p:sp>
      <p:pic>
        <p:nvPicPr>
          <p:cNvPr id="7" name="Picture 6">
            <a:extLst>
              <a:ext uri="{FF2B5EF4-FFF2-40B4-BE49-F238E27FC236}">
                <a16:creationId xmlns:a16="http://schemas.microsoft.com/office/drawing/2014/main" id="{D7570C5F-7601-7E34-678E-8AB5202E4D4D}"/>
              </a:ext>
            </a:extLst>
          </p:cNvPr>
          <p:cNvPicPr>
            <a:picLocks noChangeAspect="1"/>
          </p:cNvPicPr>
          <p:nvPr userDrawn="1"/>
        </p:nvPicPr>
        <p:blipFill>
          <a:blip r:embed="rId14"/>
          <a:stretch>
            <a:fillRect/>
          </a:stretch>
        </p:blipFill>
        <p:spPr>
          <a:xfrm>
            <a:off x="0" y="0"/>
            <a:ext cx="12139938" cy="6858000"/>
          </a:xfrm>
          <a:prstGeom prst="rect">
            <a:avLst/>
          </a:prstGeom>
        </p:spPr>
      </p:pic>
    </p:spTree>
    <p:extLst>
      <p:ext uri="{BB962C8B-B14F-4D97-AF65-F5344CB8AC3E}">
        <p14:creationId xmlns:p14="http://schemas.microsoft.com/office/powerpoint/2010/main" val="64950212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5"/>
            <a:ext cx="10489585"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fld id="{B54AE3A7-20DA-48F3-81C3-2C954A8690AA}" type="datetimeFigureOut">
              <a:rPr lang="en-US" smtClean="0"/>
              <a:t>11/17/2025</a:t>
            </a:fld>
            <a:endParaRPr lang="en-US"/>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fld id="{ABDE023C-A976-4855-B18A-9D29296741E9}" type="slidenum">
              <a:rPr lang="en-US" smtClean="0"/>
              <a:t>‹#›</a:t>
            </a:fld>
            <a:endParaRPr lang="en-US"/>
          </a:p>
        </p:txBody>
      </p:sp>
      <p:pic>
        <p:nvPicPr>
          <p:cNvPr id="7" name="Picture 6">
            <a:extLst>
              <a:ext uri="{FF2B5EF4-FFF2-40B4-BE49-F238E27FC236}">
                <a16:creationId xmlns:a16="http://schemas.microsoft.com/office/drawing/2014/main" id="{AEB355B8-4100-A131-A875-5F9367E09EC4}"/>
              </a:ext>
            </a:extLst>
          </p:cNvPr>
          <p:cNvPicPr>
            <a:picLocks noChangeAspect="1"/>
          </p:cNvPicPr>
          <p:nvPr userDrawn="1"/>
        </p:nvPicPr>
        <p:blipFill>
          <a:blip r:embed="rId14"/>
          <a:stretch>
            <a:fillRect/>
          </a:stretch>
        </p:blipFill>
        <p:spPr>
          <a:xfrm>
            <a:off x="0" y="0"/>
            <a:ext cx="12139938" cy="6858000"/>
          </a:xfrm>
          <a:prstGeom prst="rect">
            <a:avLst/>
          </a:prstGeom>
        </p:spPr>
      </p:pic>
    </p:spTree>
    <p:extLst>
      <p:ext uri="{BB962C8B-B14F-4D97-AF65-F5344CB8AC3E}">
        <p14:creationId xmlns:p14="http://schemas.microsoft.com/office/powerpoint/2010/main" val="252344942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6127" y="365125"/>
            <a:ext cx="10489585"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6127" y="1825625"/>
            <a:ext cx="10489585"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latin typeface="字魂59号-创粗黑" panose="00000500000000000000" pitchFamily="2" charset="-122"/>
                <a:ea typeface="字魂59号-创粗黑" panose="00000500000000000000" pitchFamily="2" charset="-122"/>
              </a:defRPr>
            </a:lvl1pPr>
          </a:lstStyle>
          <a:p>
            <a:fld id="{F53A21D4-9D8E-41AB-BDC2-8CA502A9B670}" type="datetimeFigureOut">
              <a:rPr lang="zh-CN" altLang="en-US" smtClean="0"/>
              <a:pPr/>
              <a:t>2025/11/17</a:t>
            </a:fld>
            <a:endParaRPr lang="zh-CN" altLang="en-US" dirty="0"/>
          </a:p>
        </p:txBody>
      </p:sp>
      <p:sp>
        <p:nvSpPr>
          <p:cNvPr id="5" name="页脚占位符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灯片编号占位符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latin typeface="字魂59号-创粗黑" panose="00000500000000000000" pitchFamily="2" charset="-122"/>
                <a:ea typeface="字魂59号-创粗黑" panose="00000500000000000000" pitchFamily="2" charset="-122"/>
              </a:defRPr>
            </a:lvl1pPr>
          </a:lstStyle>
          <a:p>
            <a:fld id="{34939B1A-D5CD-4394-9DA0-DACD796AB5C4}" type="slidenum">
              <a:rPr lang="zh-CN" altLang="en-US" smtClean="0"/>
              <a:pPr/>
              <a:t>‹#›</a:t>
            </a:fld>
            <a:endParaRPr lang="zh-CN" altLang="en-US" dirty="0"/>
          </a:p>
        </p:txBody>
      </p:sp>
      <p:pic>
        <p:nvPicPr>
          <p:cNvPr id="7" name="Picture 6">
            <a:extLst>
              <a:ext uri="{FF2B5EF4-FFF2-40B4-BE49-F238E27FC236}">
                <a16:creationId xmlns:a16="http://schemas.microsoft.com/office/drawing/2014/main" id="{E72A0EB5-4882-FA87-CF1F-CC5BF2017242}"/>
              </a:ext>
            </a:extLst>
          </p:cNvPr>
          <p:cNvPicPr>
            <a:picLocks noChangeAspect="1"/>
          </p:cNvPicPr>
          <p:nvPr userDrawn="1"/>
        </p:nvPicPr>
        <p:blipFill>
          <a:blip r:embed="rId7"/>
          <a:stretch>
            <a:fillRect/>
          </a:stretch>
        </p:blipFill>
        <p:spPr>
          <a:xfrm>
            <a:off x="0" y="0"/>
            <a:ext cx="12139938" cy="6858000"/>
          </a:xfrm>
          <a:prstGeom prst="rect">
            <a:avLst/>
          </a:prstGeom>
        </p:spPr>
      </p:pic>
    </p:spTree>
    <p:extLst>
      <p:ext uri="{BB962C8B-B14F-4D97-AF65-F5344CB8AC3E}">
        <p14:creationId xmlns:p14="http://schemas.microsoft.com/office/powerpoint/2010/main" val="821344343"/>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字魂59号-创粗黑" panose="00000500000000000000" pitchFamily="2" charset="-122"/>
          <a:ea typeface="字魂59号-创粗黑" panose="00000500000000000000" pitchFamily="2" charset="-122"/>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字魂59号-创粗黑" panose="00000500000000000000" pitchFamily="2" charset="-122"/>
          <a:ea typeface="字魂59号-创粗黑" panose="00000500000000000000" pitchFamily="2" charset="-122"/>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字魂59号-创粗黑" panose="00000500000000000000" pitchFamily="2" charset="-122"/>
          <a:ea typeface="字魂59号-创粗黑" panose="00000500000000000000" pitchFamily="2" charset="-122"/>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字魂59号-创粗黑" panose="00000500000000000000" pitchFamily="2" charset="-122"/>
          <a:ea typeface="字魂59号-创粗黑" panose="00000500000000000000" pitchFamily="2" charset="-122"/>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字魂59号-创粗黑" panose="00000500000000000000" pitchFamily="2" charset="-122"/>
          <a:ea typeface="字魂59号-创粗黑" panose="00000500000000000000" pitchFamily="2" charset="-122"/>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字魂59号-创粗黑" panose="00000500000000000000" pitchFamily="2" charset="-122"/>
          <a:ea typeface="字魂59号-创粗黑" panose="00000500000000000000" pitchFamily="2" charset="-122"/>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727EDD25-9A19-BD1C-07B8-22007B03344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67681" y="152400"/>
            <a:ext cx="1542753" cy="15427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84693393-B30F-F9C8-16B1-569DBA5EE7D7}"/>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481719" y="5105400"/>
            <a:ext cx="1542753" cy="1542753"/>
          </a:xfrm>
          <a:prstGeom prst="rect">
            <a:avLst/>
          </a:prstGeom>
        </p:spPr>
      </p:pic>
    </p:spTree>
    <p:extLst>
      <p:ext uri="{BB962C8B-B14F-4D97-AF65-F5344CB8AC3E}">
        <p14:creationId xmlns:p14="http://schemas.microsoft.com/office/powerpoint/2010/main" val="785448985"/>
      </p:ext>
    </p:extLst>
  </p:cSld>
  <p:clrMap bg1="lt1" tx1="dk1" bg2="lt2" tx2="dk2" accent1="accent1" accent2="accent2" accent3="accent3" accent4="accent4" accent5="accent5" accent6="accent6" hlink="hlink" folHlink="folHlink"/>
  <p:sldLayoutIdLst>
    <p:sldLayoutId id="2147483702" r:id="rId1"/>
    <p:sldLayoutId id="2147483704" r:id="rId2"/>
    <p:sldLayoutId id="2147483715" r:id="rId3"/>
    <p:sldLayoutId id="2147483716" r:id="rId4"/>
    <p:sldLayoutId id="2147483717" r:id="rId5"/>
    <p:sldLayoutId id="2147483718" r:id="rId6"/>
    <p:sldLayoutId id="2147483722" r:id="rId7"/>
    <p:sldLayoutId id="2147483723" r:id="rId8"/>
    <p:sldLayoutId id="2147483724" r:id="rId9"/>
    <p:sldLayoutId id="2147483725" r:id="rId10"/>
    <p:sldLayoutId id="2147483726" r:id="rId11"/>
    <p:sldLayoutId id="2147483727" r:id="rId12"/>
  </p:sldLayoutIdLst>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61840"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4075" y="495300"/>
            <a:ext cx="11173689"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2" name="Picture 1" descr="A round pink circle with white text and a black background&#10;&#10;AI-generated content may be incorrect.">
            <a:extLst>
              <a:ext uri="{FF2B5EF4-FFF2-40B4-BE49-F238E27FC236}">
                <a16:creationId xmlns:a16="http://schemas.microsoft.com/office/drawing/2014/main" id="{64E4A023-7E8D-252B-F730-6DB215FDF36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67681" y="152400"/>
            <a:ext cx="1542753" cy="154275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81EABE30-EAEC-93A9-B127-F494DCC1C995}"/>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481719" y="5105400"/>
            <a:ext cx="1542753" cy="1542753"/>
          </a:xfrm>
          <a:prstGeom prst="rect">
            <a:avLst/>
          </a:prstGeom>
        </p:spPr>
      </p:pic>
    </p:spTree>
    <p:extLst>
      <p:ext uri="{BB962C8B-B14F-4D97-AF65-F5344CB8AC3E}">
        <p14:creationId xmlns:p14="http://schemas.microsoft.com/office/powerpoint/2010/main" val="1550974137"/>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circle with white text and a black background&#10;&#10;AI-generated content may be incorrect.">
            <a:extLst>
              <a:ext uri="{FF2B5EF4-FFF2-40B4-BE49-F238E27FC236}">
                <a16:creationId xmlns:a16="http://schemas.microsoft.com/office/drawing/2014/main" id="{37973386-4786-4CF9-707F-07B895123BD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67681" y="152400"/>
            <a:ext cx="1542753" cy="1542753"/>
          </a:xfrm>
          <a:prstGeom prst="rect">
            <a:avLst/>
          </a:prstGeom>
        </p:spPr>
      </p:pic>
      <p:pic>
        <p:nvPicPr>
          <p:cNvPr id="9" name="Picture 8" descr="A round pink circle with white text and a black background&#10;&#10;AI-generated content may be incorrect.">
            <a:extLst>
              <a:ext uri="{FF2B5EF4-FFF2-40B4-BE49-F238E27FC236}">
                <a16:creationId xmlns:a16="http://schemas.microsoft.com/office/drawing/2014/main" id="{42942B6A-04A0-AAAC-6D75-7C3651DB277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81719" y="5105400"/>
            <a:ext cx="1542753" cy="1542753"/>
          </a:xfrm>
          <a:prstGeom prst="rect">
            <a:avLst/>
          </a:prstGeom>
        </p:spPr>
      </p:pic>
    </p:spTree>
    <p:extLst>
      <p:ext uri="{BB962C8B-B14F-4D97-AF65-F5344CB8AC3E}">
        <p14:creationId xmlns:p14="http://schemas.microsoft.com/office/powerpoint/2010/main" val="2158496877"/>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61840"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4075" y="495300"/>
            <a:ext cx="11173689"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5"/>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53289" y="5715000"/>
            <a:ext cx="8845837" cy="1143000"/>
          </a:xfrm>
          <a:prstGeom prst="rect">
            <a:avLst/>
          </a:prstGeom>
        </p:spPr>
      </p:pic>
    </p:spTree>
    <p:extLst>
      <p:ext uri="{BB962C8B-B14F-4D97-AF65-F5344CB8AC3E}">
        <p14:creationId xmlns:p14="http://schemas.microsoft.com/office/powerpoint/2010/main" val="222439093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defTabSz="912114"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29" indent="-228029" algn="l" defTabSz="912114" rtl="0" eaLnBrk="1" latinLnBrk="0" hangingPunct="1">
        <a:lnSpc>
          <a:spcPct val="90000"/>
        </a:lnSpc>
        <a:spcBef>
          <a:spcPts val="998"/>
        </a:spcBef>
        <a:buFont typeface="Arial" panose="020B0604020202020204" pitchFamily="34" charset="0"/>
        <a:buChar char="•"/>
        <a:defRPr sz="2793" kern="1200">
          <a:solidFill>
            <a:schemeClr val="tx1"/>
          </a:solidFill>
          <a:latin typeface="+mn-lt"/>
          <a:ea typeface="+mn-ea"/>
          <a:cs typeface="+mn-cs"/>
        </a:defRPr>
      </a:lvl1pPr>
      <a:lvl2pPr marL="684086" indent="-228029" algn="l" defTabSz="912114"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143" indent="-228029" algn="l" defTabSz="912114"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200"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257"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zh-CN"/>
      </a:defPPr>
      <a:lvl1pPr marL="0" algn="l" defTabSz="912114" rtl="0" eaLnBrk="1" latinLnBrk="0" hangingPunct="1">
        <a:defRPr sz="1795" kern="1200">
          <a:solidFill>
            <a:schemeClr val="tx1"/>
          </a:solidFill>
          <a:latin typeface="+mn-lt"/>
          <a:ea typeface="+mn-ea"/>
          <a:cs typeface="+mn-cs"/>
        </a:defRPr>
      </a:lvl1pPr>
      <a:lvl2pPr marL="456057" algn="l" defTabSz="912114" rtl="0" eaLnBrk="1" latinLnBrk="0" hangingPunct="1">
        <a:defRPr sz="1795" kern="1200">
          <a:solidFill>
            <a:schemeClr val="tx1"/>
          </a:solidFill>
          <a:latin typeface="+mn-lt"/>
          <a:ea typeface="+mn-ea"/>
          <a:cs typeface="+mn-cs"/>
        </a:defRPr>
      </a:lvl2pPr>
      <a:lvl3pPr marL="912114" algn="l" defTabSz="912114" rtl="0" eaLnBrk="1" latinLnBrk="0" hangingPunct="1">
        <a:defRPr sz="1795" kern="1200">
          <a:solidFill>
            <a:schemeClr val="tx1"/>
          </a:solidFill>
          <a:latin typeface="+mn-lt"/>
          <a:ea typeface="+mn-ea"/>
          <a:cs typeface="+mn-cs"/>
        </a:defRPr>
      </a:lvl3pPr>
      <a:lvl4pPr marL="1368171" algn="l" defTabSz="912114" rtl="0" eaLnBrk="1" latinLnBrk="0" hangingPunct="1">
        <a:defRPr sz="1795" kern="1200">
          <a:solidFill>
            <a:schemeClr val="tx1"/>
          </a:solidFill>
          <a:latin typeface="+mn-lt"/>
          <a:ea typeface="+mn-ea"/>
          <a:cs typeface="+mn-cs"/>
        </a:defRPr>
      </a:lvl4pPr>
      <a:lvl5pPr marL="1824228" algn="l" defTabSz="912114" rtl="0" eaLnBrk="1" latinLnBrk="0" hangingPunct="1">
        <a:defRPr sz="1795" kern="1200">
          <a:solidFill>
            <a:schemeClr val="tx1"/>
          </a:solidFill>
          <a:latin typeface="+mn-lt"/>
          <a:ea typeface="+mn-ea"/>
          <a:cs typeface="+mn-cs"/>
        </a:defRPr>
      </a:lvl5pPr>
      <a:lvl6pPr marL="2280285" algn="l" defTabSz="912114" rtl="0" eaLnBrk="1" latinLnBrk="0" hangingPunct="1">
        <a:defRPr sz="1795" kern="1200">
          <a:solidFill>
            <a:schemeClr val="tx1"/>
          </a:solidFill>
          <a:latin typeface="+mn-lt"/>
          <a:ea typeface="+mn-ea"/>
          <a:cs typeface="+mn-cs"/>
        </a:defRPr>
      </a:lvl6pPr>
      <a:lvl7pPr marL="2736342" algn="l" defTabSz="912114" rtl="0" eaLnBrk="1" latinLnBrk="0" hangingPunct="1">
        <a:defRPr sz="1795" kern="1200">
          <a:solidFill>
            <a:schemeClr val="tx1"/>
          </a:solidFill>
          <a:latin typeface="+mn-lt"/>
          <a:ea typeface="+mn-ea"/>
          <a:cs typeface="+mn-cs"/>
        </a:defRPr>
      </a:lvl7pPr>
      <a:lvl8pPr marL="3192399" algn="l" defTabSz="912114" rtl="0" eaLnBrk="1" latinLnBrk="0" hangingPunct="1">
        <a:defRPr sz="1795" kern="1200">
          <a:solidFill>
            <a:schemeClr val="tx1"/>
          </a:solidFill>
          <a:latin typeface="+mn-lt"/>
          <a:ea typeface="+mn-ea"/>
          <a:cs typeface="+mn-cs"/>
        </a:defRPr>
      </a:lvl8pPr>
      <a:lvl9pPr marL="3648456" algn="l" defTabSz="912114"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8.png"/><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4.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31AD43-13E0-C415-DC1A-80D4176A1D7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9770" l="0" r="100000">
                        <a14:foregroundMark x1="6203" y1="67972" x2="93300" y2="96313"/>
                        <a14:foregroundMark x1="1737" y1="97696" x2="82878" y2="67972"/>
                        <a14:foregroundMark x1="9181" y1="72811" x2="64268" y2="97465"/>
                        <a14:foregroundMark x1="51613" y1="89862" x2="75186" y2="96083"/>
                        <a14:foregroundMark x1="78164" y1="73502" x2="80645" y2="90783"/>
                        <a14:foregroundMark x1="18859" y1="93548" x2="59553" y2="99770"/>
                        <a14:foregroundMark x1="30769" y1="89401" x2="45658" y2="96774"/>
                        <a14:foregroundMark x1="18859" y1="97005" x2="32258" y2="97465"/>
                        <a14:foregroundMark x1="15633" y1="69816" x2="71712" y2="85023"/>
                        <a14:foregroundMark x1="18610" y1="69816" x2="60298" y2="72811"/>
                        <a14:foregroundMark x1="1489" y1="67972" x2="4467" y2="94931"/>
                      </a14:backgroundRemoval>
                    </a14:imgEffect>
                  </a14:imgLayer>
                </a14:imgProps>
              </a:ext>
              <a:ext uri="{28A0092B-C50C-407E-A947-70E740481C1C}">
                <a14:useLocalDpi xmlns:a14="http://schemas.microsoft.com/office/drawing/2010/main" val="0"/>
              </a:ext>
            </a:extLst>
          </a:blip>
          <a:stretch>
            <a:fillRect/>
          </a:stretch>
        </p:blipFill>
        <p:spPr>
          <a:xfrm>
            <a:off x="-10516" y="2747288"/>
            <a:ext cx="3838095" cy="4133333"/>
          </a:xfrm>
          <a:prstGeom prst="rect">
            <a:avLst/>
          </a:prstGeom>
        </p:spPr>
      </p:pic>
      <p:sp>
        <p:nvSpPr>
          <p:cNvPr id="4" name="Google Shape;55;p13">
            <a:extLst>
              <a:ext uri="{FF2B5EF4-FFF2-40B4-BE49-F238E27FC236}">
                <a16:creationId xmlns:a16="http://schemas.microsoft.com/office/drawing/2014/main" id="{B5AAE62D-37C5-8B2D-42F9-59BD29D8C4F4}"/>
              </a:ext>
            </a:extLst>
          </p:cNvPr>
          <p:cNvSpPr txBox="1">
            <a:spLocks/>
          </p:cNvSpPr>
          <p:nvPr/>
        </p:nvSpPr>
        <p:spPr>
          <a:xfrm>
            <a:off x="2194719" y="3276600"/>
            <a:ext cx="8484329" cy="1278606"/>
          </a:xfrm>
          <a:prstGeom prst="rect">
            <a:avLst/>
          </a:prstGeom>
        </p:spPr>
        <p:txBody>
          <a:bodyPr spcFirstLastPara="1" wrap="square" lIns="91199" tIns="91199" rIns="91199" bIns="91199" anchor="ctr" anchorCtr="0">
            <a:noAutofit/>
          </a:bodyPr>
          <a:lst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defTabSz="1216123">
              <a:buClr>
                <a:prstClr val="black"/>
              </a:buClr>
              <a:buSzPts val="5200"/>
              <a:buNone/>
            </a:pPr>
            <a:r>
              <a:rPr lang="en-GB" sz="8800" b="1" dirty="0" err="1">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rPr>
              <a:t>Ôn</a:t>
            </a:r>
            <a:r>
              <a:rPr lang="en-GB" sz="8800" b="1" dirty="0">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8800" b="1" dirty="0" err="1">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rPr>
              <a:t>tập</a:t>
            </a:r>
            <a:r>
              <a:rPr lang="en-GB" sz="8800" b="1" dirty="0">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8800" b="1" dirty="0" err="1">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rPr>
              <a:t>và</a:t>
            </a:r>
            <a:endParaRPr lang="en-GB" sz="8800" b="1" dirty="0">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endParaRPr>
          </a:p>
          <a:p>
            <a:pPr marL="0" indent="0" algn="ctr" defTabSz="1216123">
              <a:buClr>
                <a:prstClr val="black"/>
              </a:buClr>
              <a:buSzPts val="5200"/>
              <a:buNone/>
            </a:pPr>
            <a:r>
              <a:rPr lang="en-GB" sz="8800" b="1" dirty="0">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8800" b="1" dirty="0" err="1">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rPr>
              <a:t>kể</a:t>
            </a:r>
            <a:r>
              <a:rPr lang="en-GB" sz="8800" b="1" dirty="0">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GB" sz="8800" b="1" dirty="0" err="1">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lang="en-GB" sz="8800" b="1" dirty="0">
              <a:solidFill>
                <a:srgbClr val="BD196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5" name="Group 4">
            <a:extLst>
              <a:ext uri="{FF2B5EF4-FFF2-40B4-BE49-F238E27FC236}">
                <a16:creationId xmlns:a16="http://schemas.microsoft.com/office/drawing/2014/main" id="{79B125DB-E31D-F1CA-6788-2ECC634B70EE}"/>
              </a:ext>
            </a:extLst>
          </p:cNvPr>
          <p:cNvGrpSpPr/>
          <p:nvPr/>
        </p:nvGrpSpPr>
        <p:grpSpPr>
          <a:xfrm>
            <a:off x="5166519" y="990600"/>
            <a:ext cx="2957513" cy="1400177"/>
            <a:chOff x="471487" y="5157787"/>
            <a:chExt cx="3001631" cy="1268910"/>
          </a:xfrm>
        </p:grpSpPr>
        <p:sp>
          <p:nvSpPr>
            <p:cNvPr id="6" name="Cloud 5">
              <a:extLst>
                <a:ext uri="{FF2B5EF4-FFF2-40B4-BE49-F238E27FC236}">
                  <a16:creationId xmlns:a16="http://schemas.microsoft.com/office/drawing/2014/main" id="{F3EFB584-0F43-C4BB-D1AE-A13FDD1B864A}"/>
                </a:ext>
              </a:extLst>
            </p:cNvPr>
            <p:cNvSpPr/>
            <p:nvPr/>
          </p:nvSpPr>
          <p:spPr>
            <a:xfrm>
              <a:off x="471487" y="5157787"/>
              <a:ext cx="3001631" cy="1268910"/>
            </a:xfrm>
            <a:prstGeom prst="cloud">
              <a:avLst/>
            </a:prstGeom>
            <a:solidFill>
              <a:schemeClr val="bg1"/>
            </a:solidFill>
            <a:ln w="38100">
              <a:solidFill>
                <a:srgbClr val="2D55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CDB2D7F9-E8AA-1C0B-652F-31AB13D9CBD3}"/>
                </a:ext>
              </a:extLst>
            </p:cNvPr>
            <p:cNvSpPr txBox="1"/>
            <p:nvPr/>
          </p:nvSpPr>
          <p:spPr>
            <a:xfrm>
              <a:off x="906506" y="5377665"/>
              <a:ext cx="2299517" cy="836768"/>
            </a:xfrm>
            <a:prstGeom prst="rect">
              <a:avLst/>
            </a:prstGeom>
            <a:noFill/>
          </p:spPr>
          <p:txBody>
            <a:bodyPr wrap="square" rtlCol="0">
              <a:spAutoFit/>
            </a:bodyPr>
            <a:lstStyle/>
            <a:p>
              <a:r>
                <a:rPr lang="en-GB" sz="54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a:t>
              </a:r>
              <a:r>
                <a:rPr lang="en-GB" sz="54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50</a:t>
              </a:r>
            </a:p>
          </p:txBody>
        </p:sp>
      </p:grpSp>
    </p:spTree>
    <p:extLst>
      <p:ext uri="{BB962C8B-B14F-4D97-AF65-F5344CB8AC3E}">
        <p14:creationId xmlns:p14="http://schemas.microsoft.com/office/powerpoint/2010/main" val="312156761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2E398020-F17E-4430-A15B-63FB4956E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515" y="110295"/>
            <a:ext cx="2777875" cy="810789"/>
          </a:xfrm>
          <a:prstGeom prst="rect">
            <a:avLst/>
          </a:prstGeom>
        </p:spPr>
      </p:pic>
      <p:sp>
        <p:nvSpPr>
          <p:cNvPr id="14" name="TextBox 13">
            <a:extLst>
              <a:ext uri="{FF2B5EF4-FFF2-40B4-BE49-F238E27FC236}">
                <a16:creationId xmlns:a16="http://schemas.microsoft.com/office/drawing/2014/main" id="{0A8235DB-407D-428F-A718-B2F2683D98BF}"/>
              </a:ext>
            </a:extLst>
          </p:cNvPr>
          <p:cNvSpPr txBox="1"/>
          <p:nvPr/>
        </p:nvSpPr>
        <p:spPr>
          <a:xfrm>
            <a:off x="3413919" y="457200"/>
            <a:ext cx="5727850" cy="646331"/>
          </a:xfrm>
          <a:prstGeom prst="rect">
            <a:avLst/>
          </a:prstGeom>
          <a:noFill/>
        </p:spPr>
        <p:txBody>
          <a:bodyPr wrap="none" rtlCol="0">
            <a:spAutoFit/>
          </a:bodyPr>
          <a:lstStyle/>
          <a:p>
            <a:pPr defTabSz="1216152">
              <a:buClr>
                <a:srgbClr val="000000"/>
              </a:buClr>
            </a:pPr>
            <a:r>
              <a:rPr lang="en-US" sz="36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Bài học đầu tiên của thỏ con.</a:t>
            </a:r>
          </a:p>
        </p:txBody>
      </p:sp>
      <p:pic>
        <p:nvPicPr>
          <p:cNvPr id="15" name="Picture 14">
            <a:extLst>
              <a:ext uri="{FF2B5EF4-FFF2-40B4-BE49-F238E27FC236}">
                <a16:creationId xmlns:a16="http://schemas.microsoft.com/office/drawing/2014/main" id="{FE135B04-44FB-458F-8B55-C6581EA90A8A}"/>
              </a:ext>
            </a:extLst>
          </p:cNvPr>
          <p:cNvPicPr>
            <a:picLocks noChangeAspect="1"/>
          </p:cNvPicPr>
          <p:nvPr/>
        </p:nvPicPr>
        <p:blipFill rotWithShape="1">
          <a:blip r:embed="rId4"/>
          <a:srcRect l="5792" t="10763" r="52352" b="3685"/>
          <a:stretch/>
        </p:blipFill>
        <p:spPr>
          <a:xfrm>
            <a:off x="3194492" y="1348145"/>
            <a:ext cx="2628013" cy="2549309"/>
          </a:xfrm>
          <a:prstGeom prst="rect">
            <a:avLst/>
          </a:prstGeom>
        </p:spPr>
      </p:pic>
      <p:pic>
        <p:nvPicPr>
          <p:cNvPr id="16" name="Picture 15">
            <a:extLst>
              <a:ext uri="{FF2B5EF4-FFF2-40B4-BE49-F238E27FC236}">
                <a16:creationId xmlns:a16="http://schemas.microsoft.com/office/drawing/2014/main" id="{E3E4CB69-03B6-420B-B78F-CA590E21ECC3}"/>
              </a:ext>
            </a:extLst>
          </p:cNvPr>
          <p:cNvPicPr>
            <a:picLocks noChangeAspect="1"/>
          </p:cNvPicPr>
          <p:nvPr/>
        </p:nvPicPr>
        <p:blipFill rotWithShape="1">
          <a:blip r:embed="rId4"/>
          <a:srcRect l="50438" t="3336" r="1346" b="1291"/>
          <a:stretch/>
        </p:blipFill>
        <p:spPr>
          <a:xfrm>
            <a:off x="6326124" y="1152216"/>
            <a:ext cx="2995105" cy="2843161"/>
          </a:xfrm>
          <a:prstGeom prst="rect">
            <a:avLst/>
          </a:prstGeom>
        </p:spPr>
      </p:pic>
      <p:pic>
        <p:nvPicPr>
          <p:cNvPr id="17" name="Picture 16">
            <a:extLst>
              <a:ext uri="{FF2B5EF4-FFF2-40B4-BE49-F238E27FC236}">
                <a16:creationId xmlns:a16="http://schemas.microsoft.com/office/drawing/2014/main" id="{992187CC-90FB-4054-9268-41737EBC9A92}"/>
              </a:ext>
            </a:extLst>
          </p:cNvPr>
          <p:cNvPicPr>
            <a:picLocks noChangeAspect="1"/>
          </p:cNvPicPr>
          <p:nvPr/>
        </p:nvPicPr>
        <p:blipFill rotWithShape="1">
          <a:blip r:embed="rId5"/>
          <a:srcRect l="3107" t="4395" r="51887" b="3728"/>
          <a:stretch/>
        </p:blipFill>
        <p:spPr>
          <a:xfrm>
            <a:off x="2876833" y="4090123"/>
            <a:ext cx="2962486" cy="2546091"/>
          </a:xfrm>
          <a:prstGeom prst="rect">
            <a:avLst/>
          </a:prstGeom>
        </p:spPr>
      </p:pic>
      <p:pic>
        <p:nvPicPr>
          <p:cNvPr id="18" name="Picture 17">
            <a:extLst>
              <a:ext uri="{FF2B5EF4-FFF2-40B4-BE49-F238E27FC236}">
                <a16:creationId xmlns:a16="http://schemas.microsoft.com/office/drawing/2014/main" id="{52B64EAD-A837-4FEA-A8CD-A5540F9D4540}"/>
              </a:ext>
            </a:extLst>
          </p:cNvPr>
          <p:cNvPicPr>
            <a:picLocks noChangeAspect="1"/>
          </p:cNvPicPr>
          <p:nvPr/>
        </p:nvPicPr>
        <p:blipFill rotWithShape="1">
          <a:blip r:embed="rId5"/>
          <a:srcRect l="50897" t="3927" r="8922" b="3716"/>
          <a:stretch/>
        </p:blipFill>
        <p:spPr>
          <a:xfrm>
            <a:off x="6326124" y="4079881"/>
            <a:ext cx="2608297" cy="2556873"/>
          </a:xfrm>
          <a:prstGeom prst="rect">
            <a:avLst/>
          </a:prstGeom>
        </p:spPr>
      </p:pic>
    </p:spTree>
    <p:extLst>
      <p:ext uri="{BB962C8B-B14F-4D97-AF65-F5344CB8AC3E}">
        <p14:creationId xmlns:p14="http://schemas.microsoft.com/office/powerpoint/2010/main" val="2611632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500" fill="hold"/>
                                        <p:tgtEl>
                                          <p:spTgt spid="14"/>
                                        </p:tgtEl>
                                        <p:attrNameLst>
                                          <p:attrName>ppt_w</p:attrName>
                                        </p:attrNameLst>
                                      </p:cBhvr>
                                      <p:tavLst>
                                        <p:tav tm="0">
                                          <p:val>
                                            <p:fltVal val="0"/>
                                          </p:val>
                                        </p:tav>
                                        <p:tav tm="100000">
                                          <p:val>
                                            <p:strVal val="#ppt_w"/>
                                          </p:val>
                                        </p:tav>
                                      </p:tavLst>
                                    </p:anim>
                                    <p:anim calcmode="lin" valueType="num">
                                      <p:cBhvr>
                                        <p:cTn id="8" dur="1500" fill="hold"/>
                                        <p:tgtEl>
                                          <p:spTgt spid="14"/>
                                        </p:tgtEl>
                                        <p:attrNameLst>
                                          <p:attrName>ppt_h</p:attrName>
                                        </p:attrNameLst>
                                      </p:cBhvr>
                                      <p:tavLst>
                                        <p:tav tm="0">
                                          <p:val>
                                            <p:fltVal val="0"/>
                                          </p:val>
                                        </p:tav>
                                        <p:tav tm="100000">
                                          <p:val>
                                            <p:strVal val="#ppt_h"/>
                                          </p:val>
                                        </p:tav>
                                      </p:tavLst>
                                    </p:anim>
                                    <p:animEffect transition="in" filter="fade">
                                      <p:cBhvr>
                                        <p:cTn id="9" dur="1500"/>
                                        <p:tgtEl>
                                          <p:spTgt spid="14"/>
                                        </p:tgtEl>
                                      </p:cBhvr>
                                    </p:animEffect>
                                  </p:childTnLst>
                                </p:cTn>
                              </p:par>
                              <p:par>
                                <p:cTn id="10" presetID="16" presetClass="entr" presetSubtype="21"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1500"/>
                                        <p:tgtEl>
                                          <p:spTgt spid="15"/>
                                        </p:tgtEl>
                                      </p:cBhvr>
                                    </p:animEffect>
                                  </p:childTnLst>
                                </p:cTn>
                              </p:par>
                            </p:childTnLst>
                          </p:cTn>
                        </p:par>
                        <p:par>
                          <p:cTn id="13" fill="hold">
                            <p:stCondLst>
                              <p:cond delay="1500"/>
                            </p:stCondLst>
                            <p:childTnLst>
                              <p:par>
                                <p:cTn id="14" presetID="16" presetClass="entr" presetSubtype="21"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1500"/>
                                        <p:tgtEl>
                                          <p:spTgt spid="16"/>
                                        </p:tgtEl>
                                      </p:cBhvr>
                                    </p:animEffect>
                                  </p:childTnLst>
                                </p:cTn>
                              </p:par>
                            </p:childTnLst>
                          </p:cTn>
                        </p:par>
                        <p:par>
                          <p:cTn id="17" fill="hold">
                            <p:stCondLst>
                              <p:cond delay="3000"/>
                            </p:stCondLst>
                            <p:childTnLst>
                              <p:par>
                                <p:cTn id="18" presetID="16" presetClass="entr" presetSubtype="21"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1500"/>
                                        <p:tgtEl>
                                          <p:spTgt spid="17"/>
                                        </p:tgtEl>
                                      </p:cBhvr>
                                    </p:animEffect>
                                  </p:childTnLst>
                                </p:cTn>
                              </p:par>
                            </p:childTnLst>
                          </p:cTn>
                        </p:par>
                        <p:par>
                          <p:cTn id="21" fill="hold">
                            <p:stCondLst>
                              <p:cond delay="4500"/>
                            </p:stCondLst>
                            <p:childTnLst>
                              <p:par>
                                <p:cTn id="22" presetID="16" presetClass="entr" presetSubtype="21"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2000" b="-2000"/>
          </a:stretch>
        </a:blipFill>
        <a:effectLst/>
      </p:bgPr>
    </p:bg>
    <p:spTree>
      <p:nvGrpSpPr>
        <p:cNvPr id="1" name=""/>
        <p:cNvGrpSpPr/>
        <p:nvPr/>
      </p:nvGrpSpPr>
      <p:grpSpPr>
        <a:xfrm>
          <a:off x="0" y="0"/>
          <a:ext cx="0" cy="0"/>
          <a:chOff x="0" y="0"/>
          <a:chExt cx="0" cy="0"/>
        </a:xfrm>
      </p:grpSpPr>
      <p:grpSp>
        <p:nvGrpSpPr>
          <p:cNvPr id="67" name="Google Shape;458;p21">
            <a:extLst>
              <a:ext uri="{FF2B5EF4-FFF2-40B4-BE49-F238E27FC236}">
                <a16:creationId xmlns:a16="http://schemas.microsoft.com/office/drawing/2014/main" id="{E3AAE0D8-A3F4-4FC9-825E-BBF617A12028}"/>
              </a:ext>
            </a:extLst>
          </p:cNvPr>
          <p:cNvGrpSpPr/>
          <p:nvPr/>
        </p:nvGrpSpPr>
        <p:grpSpPr>
          <a:xfrm>
            <a:off x="2057209" y="251252"/>
            <a:ext cx="7887247" cy="1664533"/>
            <a:chOff x="2006019" y="49159"/>
            <a:chExt cx="5930106" cy="1251496"/>
          </a:xfrm>
        </p:grpSpPr>
        <p:sp>
          <p:nvSpPr>
            <p:cNvPr id="68" name="Google Shape;459;p21">
              <a:extLst>
                <a:ext uri="{FF2B5EF4-FFF2-40B4-BE49-F238E27FC236}">
                  <a16:creationId xmlns:a16="http://schemas.microsoft.com/office/drawing/2014/main" id="{689DEF57-5589-4B2A-BFC2-630A3CE57320}"/>
                </a:ext>
              </a:extLst>
            </p:cNvPr>
            <p:cNvSpPr/>
            <p:nvPr/>
          </p:nvSpPr>
          <p:spPr>
            <a:xfrm>
              <a:off x="2294413" y="374887"/>
              <a:ext cx="5438514" cy="625071"/>
            </a:xfrm>
            <a:custGeom>
              <a:avLst/>
              <a:gdLst/>
              <a:ahLst/>
              <a:cxnLst/>
              <a:rect l="l" t="t" r="r" b="b"/>
              <a:pathLst>
                <a:path w="35452" h="6761" extrusionOk="0">
                  <a:moveTo>
                    <a:pt x="13370" y="1"/>
                  </a:moveTo>
                  <a:lnTo>
                    <a:pt x="13370" y="1"/>
                  </a:lnTo>
                  <a:cubicBezTo>
                    <a:pt x="13358" y="32"/>
                    <a:pt x="13345" y="71"/>
                    <a:pt x="13334" y="71"/>
                  </a:cubicBezTo>
                  <a:cubicBezTo>
                    <a:pt x="13333" y="71"/>
                    <a:pt x="13331" y="70"/>
                    <a:pt x="13330" y="68"/>
                  </a:cubicBezTo>
                  <a:lnTo>
                    <a:pt x="13330" y="68"/>
                  </a:lnTo>
                  <a:cubicBezTo>
                    <a:pt x="13330" y="107"/>
                    <a:pt x="13330" y="147"/>
                    <a:pt x="13333" y="187"/>
                  </a:cubicBezTo>
                  <a:lnTo>
                    <a:pt x="11147" y="187"/>
                  </a:lnTo>
                  <a:cubicBezTo>
                    <a:pt x="11144" y="157"/>
                    <a:pt x="11144" y="123"/>
                    <a:pt x="11138" y="94"/>
                  </a:cubicBezTo>
                  <a:cubicBezTo>
                    <a:pt x="11134" y="123"/>
                    <a:pt x="11134" y="157"/>
                    <a:pt x="11131" y="187"/>
                  </a:cubicBezTo>
                  <a:lnTo>
                    <a:pt x="893" y="187"/>
                  </a:lnTo>
                  <a:cubicBezTo>
                    <a:pt x="893" y="187"/>
                    <a:pt x="318" y="633"/>
                    <a:pt x="195" y="1730"/>
                  </a:cubicBezTo>
                  <a:cubicBezTo>
                    <a:pt x="0" y="3433"/>
                    <a:pt x="519" y="3282"/>
                    <a:pt x="453" y="4115"/>
                  </a:cubicBezTo>
                  <a:cubicBezTo>
                    <a:pt x="351" y="5385"/>
                    <a:pt x="569" y="5877"/>
                    <a:pt x="404" y="6681"/>
                  </a:cubicBezTo>
                  <a:lnTo>
                    <a:pt x="10949" y="6681"/>
                  </a:lnTo>
                  <a:cubicBezTo>
                    <a:pt x="10955" y="6710"/>
                    <a:pt x="10963" y="6737"/>
                    <a:pt x="10972" y="6760"/>
                  </a:cubicBezTo>
                  <a:lnTo>
                    <a:pt x="10975" y="6681"/>
                  </a:lnTo>
                  <a:lnTo>
                    <a:pt x="19778" y="6681"/>
                  </a:lnTo>
                  <a:cubicBezTo>
                    <a:pt x="19784" y="6710"/>
                    <a:pt x="19795" y="6737"/>
                    <a:pt x="19804" y="6760"/>
                  </a:cubicBezTo>
                  <a:lnTo>
                    <a:pt x="19804" y="6681"/>
                  </a:lnTo>
                  <a:lnTo>
                    <a:pt x="28607" y="6681"/>
                  </a:lnTo>
                  <a:cubicBezTo>
                    <a:pt x="28613" y="6710"/>
                    <a:pt x="28624" y="6737"/>
                    <a:pt x="28633" y="6760"/>
                  </a:cubicBezTo>
                  <a:lnTo>
                    <a:pt x="28633" y="6681"/>
                  </a:lnTo>
                  <a:lnTo>
                    <a:pt x="35452" y="6681"/>
                  </a:lnTo>
                  <a:cubicBezTo>
                    <a:pt x="35452" y="6681"/>
                    <a:pt x="35412" y="6142"/>
                    <a:pt x="35161" y="5616"/>
                  </a:cubicBezTo>
                  <a:cubicBezTo>
                    <a:pt x="35038" y="5358"/>
                    <a:pt x="34860" y="5100"/>
                    <a:pt x="34612" y="4915"/>
                  </a:cubicBezTo>
                  <a:cubicBezTo>
                    <a:pt x="33858" y="4356"/>
                    <a:pt x="34454" y="3552"/>
                    <a:pt x="34371" y="2911"/>
                  </a:cubicBezTo>
                  <a:cubicBezTo>
                    <a:pt x="34288" y="2270"/>
                    <a:pt x="33799" y="1549"/>
                    <a:pt x="33465" y="1149"/>
                  </a:cubicBezTo>
                  <a:cubicBezTo>
                    <a:pt x="33343" y="1003"/>
                    <a:pt x="33220" y="834"/>
                    <a:pt x="33114" y="683"/>
                  </a:cubicBezTo>
                  <a:cubicBezTo>
                    <a:pt x="32929" y="414"/>
                    <a:pt x="32793" y="187"/>
                    <a:pt x="32793" y="187"/>
                  </a:cubicBezTo>
                  <a:lnTo>
                    <a:pt x="31018" y="187"/>
                  </a:lnTo>
                  <a:cubicBezTo>
                    <a:pt x="31021" y="123"/>
                    <a:pt x="31024" y="64"/>
                    <a:pt x="31028" y="1"/>
                  </a:cubicBezTo>
                  <a:lnTo>
                    <a:pt x="31028" y="1"/>
                  </a:lnTo>
                  <a:cubicBezTo>
                    <a:pt x="31019" y="32"/>
                    <a:pt x="31006" y="71"/>
                    <a:pt x="30994" y="71"/>
                  </a:cubicBezTo>
                  <a:cubicBezTo>
                    <a:pt x="30992" y="71"/>
                    <a:pt x="30990" y="70"/>
                    <a:pt x="30988" y="68"/>
                  </a:cubicBezTo>
                  <a:lnTo>
                    <a:pt x="30988" y="68"/>
                  </a:lnTo>
                  <a:cubicBezTo>
                    <a:pt x="30988" y="107"/>
                    <a:pt x="30991" y="147"/>
                    <a:pt x="30991" y="187"/>
                  </a:cubicBezTo>
                  <a:lnTo>
                    <a:pt x="28809" y="187"/>
                  </a:lnTo>
                  <a:cubicBezTo>
                    <a:pt x="28805" y="157"/>
                    <a:pt x="28802" y="123"/>
                    <a:pt x="28799" y="94"/>
                  </a:cubicBezTo>
                  <a:cubicBezTo>
                    <a:pt x="28796" y="123"/>
                    <a:pt x="28792" y="157"/>
                    <a:pt x="28789" y="187"/>
                  </a:cubicBezTo>
                  <a:lnTo>
                    <a:pt x="22189" y="187"/>
                  </a:lnTo>
                  <a:cubicBezTo>
                    <a:pt x="22192" y="123"/>
                    <a:pt x="22195" y="64"/>
                    <a:pt x="22199" y="1"/>
                  </a:cubicBezTo>
                  <a:lnTo>
                    <a:pt x="22199" y="1"/>
                  </a:lnTo>
                  <a:cubicBezTo>
                    <a:pt x="22190" y="32"/>
                    <a:pt x="22175" y="71"/>
                    <a:pt x="22164" y="71"/>
                  </a:cubicBezTo>
                  <a:cubicBezTo>
                    <a:pt x="22162" y="71"/>
                    <a:pt x="22160" y="70"/>
                    <a:pt x="22159" y="68"/>
                  </a:cubicBezTo>
                  <a:lnTo>
                    <a:pt x="22159" y="68"/>
                  </a:lnTo>
                  <a:cubicBezTo>
                    <a:pt x="22159" y="107"/>
                    <a:pt x="22159" y="147"/>
                    <a:pt x="22162" y="187"/>
                  </a:cubicBezTo>
                  <a:lnTo>
                    <a:pt x="19976" y="187"/>
                  </a:lnTo>
                  <a:cubicBezTo>
                    <a:pt x="19976" y="157"/>
                    <a:pt x="19973" y="123"/>
                    <a:pt x="19967" y="94"/>
                  </a:cubicBezTo>
                  <a:cubicBezTo>
                    <a:pt x="19967" y="123"/>
                    <a:pt x="19963" y="157"/>
                    <a:pt x="19960" y="187"/>
                  </a:cubicBezTo>
                  <a:lnTo>
                    <a:pt x="13360" y="187"/>
                  </a:lnTo>
                  <a:cubicBezTo>
                    <a:pt x="13363" y="123"/>
                    <a:pt x="13366" y="64"/>
                    <a:pt x="13370" y="1"/>
                  </a:cubicBezTo>
                  <a:close/>
                </a:path>
              </a:pathLst>
            </a:custGeom>
            <a:solidFill>
              <a:srgbClr val="65C1C9"/>
            </a:solidFill>
            <a:ln>
              <a:noFill/>
            </a:ln>
            <a:effectLst>
              <a:outerShdw blurRad="28575" dist="19050" dir="19320000" algn="bl" rotWithShape="0">
                <a:srgbClr val="000000">
                  <a:alpha val="21000"/>
                </a:srgbClr>
              </a:outerShdw>
            </a:effectLst>
          </p:spPr>
          <p:txBody>
            <a:bodyPr spcFirstLastPara="1" wrap="square" lIns="121598" tIns="121598" rIns="121598" bIns="121598" anchor="ctr" anchorCtr="0">
              <a:noAutofit/>
            </a:bodyPr>
            <a:lstStyle/>
            <a:p>
              <a:pPr defTabSz="1216123">
                <a:buClr>
                  <a:srgbClr val="000000"/>
                </a:buClr>
                <a:defRPr/>
              </a:pPr>
              <a:endParaRPr sz="1862" kern="0">
                <a:solidFill>
                  <a:srgbClr val="000000"/>
                </a:solidFill>
                <a:latin typeface="Arial-Rounded"/>
                <a:ea typeface="Arial-Rounded"/>
                <a:cs typeface="Arial"/>
                <a:sym typeface="Arial"/>
              </a:endParaRPr>
            </a:p>
          </p:txBody>
        </p:sp>
        <p:sp>
          <p:nvSpPr>
            <p:cNvPr id="69" name="Google Shape;460;p21">
              <a:extLst>
                <a:ext uri="{FF2B5EF4-FFF2-40B4-BE49-F238E27FC236}">
                  <a16:creationId xmlns:a16="http://schemas.microsoft.com/office/drawing/2014/main" id="{2BDF9B41-A5FD-4E07-A354-0FBAD41FF700}"/>
                </a:ext>
              </a:extLst>
            </p:cNvPr>
            <p:cNvSpPr/>
            <p:nvPr/>
          </p:nvSpPr>
          <p:spPr>
            <a:xfrm rot="7791998">
              <a:off x="7097580" y="716709"/>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598" tIns="121598" rIns="121598" bIns="121598" anchor="ctr" anchorCtr="0">
              <a:noAutofit/>
            </a:bodyPr>
            <a:lstStyle/>
            <a:p>
              <a:pPr defTabSz="1216123">
                <a:buClr>
                  <a:srgbClr val="000000"/>
                </a:buClr>
                <a:defRPr/>
              </a:pPr>
              <a:endParaRPr sz="1862" kern="0">
                <a:solidFill>
                  <a:srgbClr val="000000"/>
                </a:solidFill>
                <a:latin typeface="Arial-Rounded"/>
                <a:ea typeface="Arial-Rounded"/>
                <a:cs typeface="Arial"/>
                <a:sym typeface="Arial"/>
              </a:endParaRPr>
            </a:p>
          </p:txBody>
        </p:sp>
        <p:sp>
          <p:nvSpPr>
            <p:cNvPr id="70" name="Google Shape;461;p21">
              <a:extLst>
                <a:ext uri="{FF2B5EF4-FFF2-40B4-BE49-F238E27FC236}">
                  <a16:creationId xmlns:a16="http://schemas.microsoft.com/office/drawing/2014/main" id="{525D0FD0-318C-428B-8C7B-E1EC480DD1EC}"/>
                </a:ext>
              </a:extLst>
            </p:cNvPr>
            <p:cNvSpPr/>
            <p:nvPr/>
          </p:nvSpPr>
          <p:spPr>
            <a:xfrm rot="7791998">
              <a:off x="1962480" y="333984"/>
              <a:ext cx="882084" cy="299122"/>
            </a:xfrm>
            <a:custGeom>
              <a:avLst/>
              <a:gdLst/>
              <a:ahLst/>
              <a:cxnLst/>
              <a:rect l="l" t="t" r="r" b="b"/>
              <a:pathLst>
                <a:path w="9177" h="3112" extrusionOk="0">
                  <a:moveTo>
                    <a:pt x="9011" y="1"/>
                  </a:moveTo>
                  <a:lnTo>
                    <a:pt x="1" y="655"/>
                  </a:lnTo>
                  <a:lnTo>
                    <a:pt x="1" y="682"/>
                  </a:lnTo>
                  <a:lnTo>
                    <a:pt x="34" y="728"/>
                  </a:lnTo>
                  <a:lnTo>
                    <a:pt x="7" y="741"/>
                  </a:lnTo>
                  <a:lnTo>
                    <a:pt x="7" y="758"/>
                  </a:lnTo>
                  <a:lnTo>
                    <a:pt x="106" y="821"/>
                  </a:lnTo>
                  <a:lnTo>
                    <a:pt x="14" y="827"/>
                  </a:lnTo>
                  <a:lnTo>
                    <a:pt x="109" y="867"/>
                  </a:lnTo>
                  <a:lnTo>
                    <a:pt x="57" y="897"/>
                  </a:lnTo>
                  <a:lnTo>
                    <a:pt x="117" y="940"/>
                  </a:lnTo>
                  <a:lnTo>
                    <a:pt x="63" y="986"/>
                  </a:lnTo>
                  <a:lnTo>
                    <a:pt x="120" y="1022"/>
                  </a:lnTo>
                  <a:cubicBezTo>
                    <a:pt x="120" y="1022"/>
                    <a:pt x="60" y="1042"/>
                    <a:pt x="67" y="1055"/>
                  </a:cubicBezTo>
                  <a:cubicBezTo>
                    <a:pt x="77" y="1068"/>
                    <a:pt x="126" y="1112"/>
                    <a:pt x="126" y="1112"/>
                  </a:cubicBezTo>
                  <a:lnTo>
                    <a:pt x="86" y="1128"/>
                  </a:lnTo>
                  <a:lnTo>
                    <a:pt x="109" y="1181"/>
                  </a:lnTo>
                  <a:lnTo>
                    <a:pt x="100" y="1227"/>
                  </a:lnTo>
                  <a:lnTo>
                    <a:pt x="126" y="1297"/>
                  </a:lnTo>
                  <a:lnTo>
                    <a:pt x="113" y="1419"/>
                  </a:lnTo>
                  <a:lnTo>
                    <a:pt x="159" y="1541"/>
                  </a:lnTo>
                  <a:lnTo>
                    <a:pt x="143" y="1660"/>
                  </a:lnTo>
                  <a:lnTo>
                    <a:pt x="176" y="1782"/>
                  </a:lnTo>
                  <a:lnTo>
                    <a:pt x="140" y="2014"/>
                  </a:lnTo>
                  <a:lnTo>
                    <a:pt x="209" y="2246"/>
                  </a:lnTo>
                  <a:lnTo>
                    <a:pt x="179" y="2394"/>
                  </a:lnTo>
                  <a:lnTo>
                    <a:pt x="216" y="2563"/>
                  </a:lnTo>
                  <a:lnTo>
                    <a:pt x="216" y="2705"/>
                  </a:lnTo>
                  <a:lnTo>
                    <a:pt x="248" y="2788"/>
                  </a:lnTo>
                  <a:cubicBezTo>
                    <a:pt x="248" y="2788"/>
                    <a:pt x="202" y="2805"/>
                    <a:pt x="216" y="2814"/>
                  </a:cubicBezTo>
                  <a:cubicBezTo>
                    <a:pt x="225" y="2824"/>
                    <a:pt x="265" y="2861"/>
                    <a:pt x="255" y="2874"/>
                  </a:cubicBezTo>
                  <a:cubicBezTo>
                    <a:pt x="248" y="2890"/>
                    <a:pt x="213" y="3026"/>
                    <a:pt x="213" y="3026"/>
                  </a:cubicBezTo>
                  <a:lnTo>
                    <a:pt x="272" y="3052"/>
                  </a:lnTo>
                  <a:lnTo>
                    <a:pt x="228" y="3076"/>
                  </a:lnTo>
                  <a:lnTo>
                    <a:pt x="239" y="3112"/>
                  </a:lnTo>
                  <a:lnTo>
                    <a:pt x="9177" y="2461"/>
                  </a:lnTo>
                  <a:lnTo>
                    <a:pt x="9038" y="2368"/>
                  </a:lnTo>
                  <a:lnTo>
                    <a:pt x="9094" y="2252"/>
                  </a:lnTo>
                  <a:lnTo>
                    <a:pt x="8958" y="2143"/>
                  </a:lnTo>
                  <a:lnTo>
                    <a:pt x="9097" y="2044"/>
                  </a:lnTo>
                  <a:lnTo>
                    <a:pt x="8946" y="1935"/>
                  </a:lnTo>
                  <a:cubicBezTo>
                    <a:pt x="8946" y="1935"/>
                    <a:pt x="9081" y="1782"/>
                    <a:pt x="9101" y="1759"/>
                  </a:cubicBezTo>
                  <a:cubicBezTo>
                    <a:pt x="9124" y="1736"/>
                    <a:pt x="8992" y="1620"/>
                    <a:pt x="8992" y="1620"/>
                  </a:cubicBezTo>
                  <a:lnTo>
                    <a:pt x="9081" y="1532"/>
                  </a:lnTo>
                  <a:lnTo>
                    <a:pt x="8935" y="1290"/>
                  </a:lnTo>
                  <a:lnTo>
                    <a:pt x="9097" y="1164"/>
                  </a:lnTo>
                  <a:lnTo>
                    <a:pt x="9061" y="691"/>
                  </a:lnTo>
                  <a:lnTo>
                    <a:pt x="8879" y="513"/>
                  </a:lnTo>
                  <a:lnTo>
                    <a:pt x="9038" y="341"/>
                  </a:lnTo>
                  <a:lnTo>
                    <a:pt x="9028" y="228"/>
                  </a:lnTo>
                  <a:lnTo>
                    <a:pt x="8859" y="242"/>
                  </a:lnTo>
                  <a:lnTo>
                    <a:pt x="8859" y="242"/>
                  </a:lnTo>
                  <a:lnTo>
                    <a:pt x="9011" y="1"/>
                  </a:lnTo>
                  <a:close/>
                </a:path>
              </a:pathLst>
            </a:custGeom>
            <a:solidFill>
              <a:srgbClr val="434343">
                <a:alpha val="15109"/>
              </a:srgbClr>
            </a:solidFill>
            <a:ln>
              <a:noFill/>
            </a:ln>
            <a:effectLst>
              <a:outerShdw blurRad="28575" dist="19050" dir="19200000" algn="bl" rotWithShape="0">
                <a:srgbClr val="000000">
                  <a:alpha val="20000"/>
                </a:srgbClr>
              </a:outerShdw>
            </a:effectLst>
          </p:spPr>
          <p:txBody>
            <a:bodyPr spcFirstLastPara="1" wrap="square" lIns="121598" tIns="121598" rIns="121598" bIns="121598" anchor="ctr" anchorCtr="0">
              <a:noAutofit/>
            </a:bodyPr>
            <a:lstStyle/>
            <a:p>
              <a:pPr defTabSz="1216123">
                <a:buClr>
                  <a:srgbClr val="000000"/>
                </a:buClr>
                <a:defRPr/>
              </a:pPr>
              <a:endParaRPr sz="1862" kern="0">
                <a:solidFill>
                  <a:srgbClr val="000000"/>
                </a:solidFill>
                <a:latin typeface="Arial-Rounded"/>
                <a:ea typeface="Arial-Rounded"/>
                <a:cs typeface="Arial"/>
                <a:sym typeface="Arial"/>
              </a:endParaRPr>
            </a:p>
          </p:txBody>
        </p:sp>
      </p:grpSp>
      <p:sp>
        <p:nvSpPr>
          <p:cNvPr id="71" name="Google Shape;462;p21">
            <a:extLst>
              <a:ext uri="{FF2B5EF4-FFF2-40B4-BE49-F238E27FC236}">
                <a16:creationId xmlns:a16="http://schemas.microsoft.com/office/drawing/2014/main" id="{A500ECDA-B255-4F39-A8BA-BE08191E57F2}"/>
              </a:ext>
            </a:extLst>
          </p:cNvPr>
          <p:cNvSpPr txBox="1">
            <a:spLocks/>
          </p:cNvSpPr>
          <p:nvPr/>
        </p:nvSpPr>
        <p:spPr>
          <a:xfrm>
            <a:off x="3274768" y="631559"/>
            <a:ext cx="5612302" cy="761711"/>
          </a:xfrm>
          <a:prstGeom prst="rect">
            <a:avLst/>
          </a:prstGeom>
        </p:spPr>
        <p:txBody>
          <a:bodyPr spcFirstLastPara="1" wrap="square" lIns="121598" tIns="121598" rIns="121598" bIns="121598" anchor="t" anchorCtr="0">
            <a:noAutofit/>
          </a:bodyPr>
          <a:lstStyle>
            <a:lvl1pPr algn="l" defTabSz="914400" rtl="0" eaLnBrk="1" latinLnBrk="0" hangingPunct="1">
              <a:lnSpc>
                <a:spcPct val="90000"/>
              </a:lnSpc>
              <a:spcBef>
                <a:spcPct val="0"/>
              </a:spcBef>
              <a:buNone/>
              <a:defRPr sz="4400" kern="1200">
                <a:solidFill>
                  <a:schemeClr val="tx1"/>
                </a:solidFill>
                <a:latin typeface="字魂59号-创粗黑" panose="00000500000000000000" pitchFamily="2" charset="-122"/>
                <a:ea typeface="字魂59号-创粗黑" panose="00000500000000000000" pitchFamily="2" charset="-122"/>
                <a:cs typeface="+mj-cs"/>
              </a:defRPr>
            </a:lvl1pPr>
          </a:lstStyle>
          <a:p>
            <a:pPr defTabSz="912114">
              <a:defRPr/>
            </a:pPr>
            <a:r>
              <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Ý </a:t>
            </a:r>
            <a:r>
              <a:rPr lang="en-US" sz="4788"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nghĩa</a:t>
            </a:r>
            <a:r>
              <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 </a:t>
            </a:r>
            <a:r>
              <a:rPr lang="en-US" sz="4788"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câu</a:t>
            </a:r>
            <a:r>
              <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 </a:t>
            </a:r>
            <a:r>
              <a:rPr lang="en-US" sz="4788" b="1" dirty="0" err="1">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rPr>
              <a:t>chuyện</a:t>
            </a:r>
            <a:endParaRPr lang="en-US" sz="4788" b="1" dirty="0">
              <a:solidFill>
                <a:prstClr val="white"/>
              </a:solidFill>
              <a:effectLst>
                <a:outerShdw blurRad="38100" dist="38100" dir="2700000" algn="tl">
                  <a:srgbClr val="000000">
                    <a:alpha val="43137"/>
                  </a:srgbClr>
                </a:outerShdw>
              </a:effectLst>
              <a:latin typeface="Arial-Rounded"/>
              <a:ea typeface="Arial-Rounded" panose="020B0500000000000000" pitchFamily="34" charset="0"/>
              <a:cs typeface="Arial-Rounded" panose="020B0500000000000000" pitchFamily="34" charset="0"/>
              <a:sym typeface="Arial"/>
            </a:endParaRPr>
          </a:p>
        </p:txBody>
      </p:sp>
      <p:sp>
        <p:nvSpPr>
          <p:cNvPr id="19" name="TextBox 18">
            <a:extLst>
              <a:ext uri="{FF2B5EF4-FFF2-40B4-BE49-F238E27FC236}">
                <a16:creationId xmlns:a16="http://schemas.microsoft.com/office/drawing/2014/main" id="{B042FFFA-BC90-4403-8F51-E9EE32B412AA}"/>
              </a:ext>
            </a:extLst>
          </p:cNvPr>
          <p:cNvSpPr txBox="1">
            <a:spLocks noChangeArrowheads="1"/>
          </p:cNvSpPr>
          <p:nvPr/>
        </p:nvSpPr>
        <p:spPr bwMode="auto">
          <a:xfrm>
            <a:off x="2280345" y="2518645"/>
            <a:ext cx="7829183" cy="2123658"/>
          </a:xfrm>
          <a:prstGeom prst="rect">
            <a:avLst/>
          </a:prstGeom>
          <a:solidFill>
            <a:schemeClr val="bg1"/>
          </a:solidFill>
          <a:ln w="9525">
            <a:solidFill>
              <a:schemeClr val="bg1"/>
            </a:solidFill>
            <a:miter lim="800000"/>
            <a:headEnd/>
            <a:tailEnd/>
          </a:ln>
        </p:spPr>
        <p:txBody>
          <a:bodyPr>
            <a:spAutoFit/>
          </a:bodyPr>
          <a:lstStyle>
            <a:lvl1pPr>
              <a:defRPr sz="7200">
                <a:solidFill>
                  <a:schemeClr val="tx1"/>
                </a:solidFill>
                <a:latin typeface=".VnAvant" panose="020B7200000000000000" pitchFamily="34" charset="0"/>
              </a:defRPr>
            </a:lvl1pPr>
            <a:lvl2pPr marL="742950" indent="-285750">
              <a:defRPr sz="7200">
                <a:solidFill>
                  <a:schemeClr val="tx1"/>
                </a:solidFill>
                <a:latin typeface=".VnAvant" panose="020B7200000000000000" pitchFamily="34" charset="0"/>
              </a:defRPr>
            </a:lvl2pPr>
            <a:lvl3pPr marL="1143000" indent="-228600">
              <a:defRPr sz="7200">
                <a:solidFill>
                  <a:schemeClr val="tx1"/>
                </a:solidFill>
                <a:latin typeface=".VnAvant" panose="020B7200000000000000" pitchFamily="34" charset="0"/>
              </a:defRPr>
            </a:lvl3pPr>
            <a:lvl4pPr marL="1600200" indent="-228600">
              <a:defRPr sz="7200">
                <a:solidFill>
                  <a:schemeClr val="tx1"/>
                </a:solidFill>
                <a:latin typeface=".VnAvant" panose="020B7200000000000000" pitchFamily="34" charset="0"/>
              </a:defRPr>
            </a:lvl4pPr>
            <a:lvl5pPr marL="2057400" indent="-228600">
              <a:defRPr sz="7200">
                <a:solidFill>
                  <a:schemeClr val="tx1"/>
                </a:solidFill>
                <a:latin typeface=".VnAvant" panose="020B7200000000000000" pitchFamily="34" charset="0"/>
              </a:defRPr>
            </a:lvl5pPr>
            <a:lvl6pPr marL="2514600" indent="-228600" eaLnBrk="0" fontAlgn="base" hangingPunct="0">
              <a:spcBef>
                <a:spcPct val="0"/>
              </a:spcBef>
              <a:spcAft>
                <a:spcPct val="0"/>
              </a:spcAft>
              <a:defRPr sz="7200">
                <a:solidFill>
                  <a:schemeClr val="tx1"/>
                </a:solidFill>
                <a:latin typeface=".VnAvant" panose="020B7200000000000000" pitchFamily="34" charset="0"/>
              </a:defRPr>
            </a:lvl6pPr>
            <a:lvl7pPr marL="2971800" indent="-228600" eaLnBrk="0" fontAlgn="base" hangingPunct="0">
              <a:spcBef>
                <a:spcPct val="0"/>
              </a:spcBef>
              <a:spcAft>
                <a:spcPct val="0"/>
              </a:spcAft>
              <a:defRPr sz="7200">
                <a:solidFill>
                  <a:schemeClr val="tx1"/>
                </a:solidFill>
                <a:latin typeface=".VnAvant" panose="020B7200000000000000" pitchFamily="34" charset="0"/>
              </a:defRPr>
            </a:lvl7pPr>
            <a:lvl8pPr marL="3429000" indent="-228600" eaLnBrk="0" fontAlgn="base" hangingPunct="0">
              <a:spcBef>
                <a:spcPct val="0"/>
              </a:spcBef>
              <a:spcAft>
                <a:spcPct val="0"/>
              </a:spcAft>
              <a:defRPr sz="7200">
                <a:solidFill>
                  <a:schemeClr val="tx1"/>
                </a:solidFill>
                <a:latin typeface=".VnAvant" panose="020B7200000000000000" pitchFamily="34" charset="0"/>
              </a:defRPr>
            </a:lvl8pPr>
            <a:lvl9pPr marL="3886200" indent="-228600" eaLnBrk="0" fontAlgn="base" hangingPunct="0">
              <a:spcBef>
                <a:spcPct val="0"/>
              </a:spcBef>
              <a:spcAft>
                <a:spcPct val="0"/>
              </a:spcAft>
              <a:defRPr sz="7200">
                <a:solidFill>
                  <a:schemeClr val="tx1"/>
                </a:solidFill>
                <a:latin typeface=".VnAvant" panose="020B7200000000000000" pitchFamily="34" charset="0"/>
              </a:defRPr>
            </a:lvl9pPr>
          </a:lstStyle>
          <a:p>
            <a:pPr algn="ctr" defTabSz="912114"/>
            <a:r>
              <a:rPr lang="vi-VN" altLang="en-US" sz="6600" b="1" dirty="0">
                <a:solidFill>
                  <a:prstClr val="black"/>
                </a:solidFill>
                <a:latin typeface="+mj-lt"/>
                <a:ea typeface="Arial-Rounded"/>
                <a:cs typeface="Arial"/>
                <a:sym typeface="Arial"/>
              </a:rPr>
              <a:t>Câu chuyện khuyên </a:t>
            </a:r>
            <a:r>
              <a:rPr lang="en-US" altLang="en-US" sz="6600" b="1" dirty="0" err="1">
                <a:solidFill>
                  <a:prstClr val="black"/>
                </a:solidFill>
                <a:latin typeface="+mj-lt"/>
                <a:ea typeface="Arial-Rounded"/>
                <a:cs typeface="Arial"/>
                <a:sym typeface="Arial"/>
              </a:rPr>
              <a:t>chúng</a:t>
            </a:r>
            <a:r>
              <a:rPr lang="en-US" altLang="en-US" sz="6600" b="1" dirty="0">
                <a:solidFill>
                  <a:prstClr val="black"/>
                </a:solidFill>
                <a:latin typeface="+mj-lt"/>
                <a:ea typeface="Arial-Rounded"/>
                <a:cs typeface="Arial"/>
                <a:sym typeface="Arial"/>
              </a:rPr>
              <a:t> ta </a:t>
            </a:r>
            <a:r>
              <a:rPr lang="en-US" altLang="en-US" sz="6600" b="1" dirty="0" err="1">
                <a:solidFill>
                  <a:prstClr val="black"/>
                </a:solidFill>
                <a:latin typeface="+mj-lt"/>
                <a:ea typeface="Arial-Rounded"/>
                <a:cs typeface="Arial"/>
                <a:sym typeface="Arial"/>
              </a:rPr>
              <a:t>điều</a:t>
            </a:r>
            <a:r>
              <a:rPr lang="en-US" altLang="en-US" sz="6600" b="1" dirty="0">
                <a:solidFill>
                  <a:prstClr val="black"/>
                </a:solidFill>
                <a:latin typeface="+mj-lt"/>
                <a:ea typeface="Arial-Rounded"/>
                <a:cs typeface="Arial"/>
                <a:sym typeface="Arial"/>
              </a:rPr>
              <a:t> </a:t>
            </a:r>
            <a:r>
              <a:rPr lang="en-US" altLang="en-US" sz="6600" b="1" dirty="0" err="1">
                <a:solidFill>
                  <a:prstClr val="black"/>
                </a:solidFill>
                <a:latin typeface="+mj-lt"/>
                <a:ea typeface="Arial-Rounded"/>
                <a:cs typeface="Arial"/>
                <a:sym typeface="Arial"/>
              </a:rPr>
              <a:t>gì</a:t>
            </a:r>
            <a:r>
              <a:rPr lang="en-US" altLang="en-US" sz="6600" b="1" dirty="0">
                <a:solidFill>
                  <a:prstClr val="black"/>
                </a:solidFill>
                <a:latin typeface="+mj-lt"/>
                <a:ea typeface="Arial-Rounded"/>
                <a:cs typeface="Arial"/>
                <a:sym typeface="Arial"/>
              </a:rPr>
              <a:t>?</a:t>
            </a:r>
          </a:p>
        </p:txBody>
      </p:sp>
    </p:spTree>
    <p:extLst>
      <p:ext uri="{BB962C8B-B14F-4D97-AF65-F5344CB8AC3E}">
        <p14:creationId xmlns:p14="http://schemas.microsoft.com/office/powerpoint/2010/main" val="28711998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heckerboard(across)">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t="-11000" r="-12000" b="-2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9319" y="1371600"/>
            <a:ext cx="10515600" cy="3886200"/>
          </a:xfrm>
        </p:spPr>
        <p:txBody>
          <a:bodyPr>
            <a:noAutofit/>
          </a:bodyPr>
          <a:lstStyle/>
          <a:p>
            <a:pPr algn="l"/>
            <a:r>
              <a:rPr lang="en-US" sz="6000" u="sng" dirty="0" err="1">
                <a:solidFill>
                  <a:srgbClr val="002060"/>
                </a:solidFill>
                <a:latin typeface="Arial-Rounded" pitchFamily="34" charset="0"/>
                <a:ea typeface="Arial-Rounded" pitchFamily="34" charset="0"/>
                <a:cs typeface="Arial-Rounded" pitchFamily="34" charset="0"/>
              </a:rPr>
              <a:t>Bài</a:t>
            </a:r>
            <a:r>
              <a:rPr lang="en-US" sz="6000" u="sng" dirty="0">
                <a:solidFill>
                  <a:srgbClr val="002060"/>
                </a:solidFill>
                <a:latin typeface="Arial-Rounded" pitchFamily="34" charset="0"/>
                <a:ea typeface="Arial-Rounded" pitchFamily="34" charset="0"/>
                <a:cs typeface="Arial-Rounded" pitchFamily="34" charset="0"/>
              </a:rPr>
              <a:t> </a:t>
            </a:r>
            <a:r>
              <a:rPr lang="en-US" sz="6000" u="sng" dirty="0" err="1">
                <a:solidFill>
                  <a:srgbClr val="002060"/>
                </a:solidFill>
                <a:latin typeface="Arial-Rounded" pitchFamily="34" charset="0"/>
                <a:ea typeface="Arial-Rounded" pitchFamily="34" charset="0"/>
                <a:cs typeface="Arial-Rounded" pitchFamily="34" charset="0"/>
              </a:rPr>
              <a:t>học</a:t>
            </a:r>
            <a:r>
              <a:rPr lang="en-US" sz="6000" u="sng" dirty="0">
                <a:solidFill>
                  <a:srgbClr val="002060"/>
                </a:solidFill>
                <a:latin typeface="Arial-Rounded" pitchFamily="34" charset="0"/>
                <a:ea typeface="Arial-Rounded" pitchFamily="34" charset="0"/>
                <a:cs typeface="Arial-Rounded" pitchFamily="34" charset="0"/>
              </a:rPr>
              <a:t>: </a:t>
            </a:r>
            <a:br>
              <a:rPr lang="en-US" sz="6000" dirty="0">
                <a:solidFill>
                  <a:srgbClr val="0070C0"/>
                </a:solidFill>
                <a:latin typeface="Arial-Rounded" pitchFamily="34" charset="0"/>
                <a:ea typeface="Arial-Rounded" pitchFamily="34" charset="0"/>
                <a:cs typeface="Arial-Rounded" pitchFamily="34" charset="0"/>
              </a:rPr>
            </a:b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Nên</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nói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lời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cảm</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ơn</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khi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được</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người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khác</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giúp</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đỡ</a:t>
            </a:r>
            <a:r>
              <a:rPr lang="en-US" sz="6000" dirty="0">
                <a:solidFill>
                  <a:srgbClr val="0070C0"/>
                </a:solidFill>
                <a:latin typeface="Arial-Rounded" pitchFamily="34" charset="0"/>
                <a:ea typeface="Arial-Rounded" pitchFamily="34" charset="0"/>
                <a:cs typeface="Arial-Rounded" pitchFamily="34" charset="0"/>
              </a:rPr>
              <a:t>.</a:t>
            </a:r>
            <a:br>
              <a:rPr lang="en-US" sz="6000" dirty="0">
                <a:solidFill>
                  <a:srgbClr val="0070C0"/>
                </a:solidFill>
                <a:latin typeface="Arial-Rounded" pitchFamily="34" charset="0"/>
                <a:ea typeface="Arial-Rounded" pitchFamily="34" charset="0"/>
                <a:cs typeface="Arial-Rounded" pitchFamily="34" charset="0"/>
              </a:rPr>
            </a:b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Nên</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nói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lời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xin</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lỗi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khi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làm</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điều</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sai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hoặc</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làm</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phiền</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người</a:t>
            </a: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0070C0"/>
                </a:solidFill>
                <a:latin typeface="Arial-Rounded" pitchFamily="34" charset="0"/>
                <a:ea typeface="Arial-Rounded" pitchFamily="34" charset="0"/>
                <a:cs typeface="Arial-Rounded" pitchFamily="34" charset="0"/>
              </a:rPr>
              <a:t>khác</a:t>
            </a:r>
            <a:r>
              <a:rPr lang="en-US" sz="6000" dirty="0">
                <a:solidFill>
                  <a:srgbClr val="0070C0"/>
                </a:solidFill>
                <a:latin typeface="Arial-Rounded" pitchFamily="34" charset="0"/>
                <a:ea typeface="Arial-Rounded" pitchFamily="34" charset="0"/>
                <a:cs typeface="Arial-Rounded" pitchFamily="34" charset="0"/>
              </a:rPr>
              <a:t>. </a:t>
            </a:r>
          </a:p>
        </p:txBody>
      </p:sp>
    </p:spTree>
    <p:extLst>
      <p:ext uri="{BB962C8B-B14F-4D97-AF65-F5344CB8AC3E}">
        <p14:creationId xmlns:p14="http://schemas.microsoft.com/office/powerpoint/2010/main" val="3354861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365919" y="1752600"/>
            <a:ext cx="4499219" cy="4393467"/>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defTabSz="912114"/>
            <a:endParaRPr lang="zh-CN" altLang="en-US" sz="1795" dirty="0">
              <a:solidFill>
                <a:prstClr val="black"/>
              </a:solid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3519" y="2255181"/>
            <a:ext cx="4602819" cy="4602819"/>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496824" y="-839746"/>
            <a:ext cx="1665014" cy="368418"/>
          </a:xfrm>
          <a:prstGeom prst="rect">
            <a:avLst/>
          </a:prstGeom>
          <a:noFill/>
        </p:spPr>
        <p:txBody>
          <a:bodyPr wrap="square" rtlCol="0">
            <a:spAutoFit/>
          </a:bodyPr>
          <a:lstStyle/>
          <a:p>
            <a:pPr defTabSz="912114"/>
            <a:r>
              <a:rPr lang="en-US" altLang="zh-CN" sz="1795"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rPr>
              <a:t>BY YUSHEN</a:t>
            </a:r>
            <a:endParaRPr lang="zh-CN" altLang="en-US" sz="1795" dirty="0">
              <a:noFill/>
              <a:latin typeface="字魂17号-萌趣果冻体" panose="02000000000000000000" pitchFamily="2" charset="-122"/>
              <a:ea typeface="字魂17号-萌趣果冻体" panose="02000000000000000000" pitchFamily="2" charset="-122"/>
              <a:sym typeface="字魂17号-萌趣果冻体" panose="02000000000000000000" pitchFamily="2" charset="-122"/>
            </a:endParaRPr>
          </a:p>
        </p:txBody>
      </p:sp>
      <p:pic>
        <p:nvPicPr>
          <p:cNvPr id="3" name="Picture 2" descr="A group of blue and pink letters&#10;&#10;AI-generated content may be incorrect.">
            <a:extLst>
              <a:ext uri="{FF2B5EF4-FFF2-40B4-BE49-F238E27FC236}">
                <a16:creationId xmlns:a16="http://schemas.microsoft.com/office/drawing/2014/main" id="{053DD59A-4C67-C438-367C-E07A50AC74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1564" y="1905000"/>
            <a:ext cx="10021775" cy="3045077"/>
          </a:xfrm>
          <a:prstGeom prst="rect">
            <a:avLst/>
          </a:prstGeom>
        </p:spPr>
      </p:pic>
    </p:spTree>
    <p:extLst>
      <p:ext uri="{BB962C8B-B14F-4D97-AF65-F5344CB8AC3E}">
        <p14:creationId xmlns:p14="http://schemas.microsoft.com/office/powerpoint/2010/main" val="166087499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181F2-F6A5-D84A-8F9A-F90F937C57EE}"/>
              </a:ext>
            </a:extLst>
          </p:cNvPr>
          <p:cNvPicPr>
            <a:picLocks noChangeAspect="1"/>
          </p:cNvPicPr>
          <p:nvPr/>
        </p:nvPicPr>
        <p:blipFill>
          <a:blip r:embed="rId2"/>
          <a:stretch>
            <a:fillRect/>
          </a:stretch>
        </p:blipFill>
        <p:spPr>
          <a:xfrm>
            <a:off x="10447598" y="131171"/>
            <a:ext cx="1520186" cy="1505135"/>
          </a:xfrm>
          <a:prstGeom prst="rect">
            <a:avLst/>
          </a:prstGeom>
        </p:spPr>
      </p:pic>
      <p:pic>
        <p:nvPicPr>
          <p:cNvPr id="4" name="Picture 3">
            <a:extLst>
              <a:ext uri="{FF2B5EF4-FFF2-40B4-BE49-F238E27FC236}">
                <a16:creationId xmlns:a16="http://schemas.microsoft.com/office/drawing/2014/main" id="{51FE6CC8-ADB2-E7D5-1B75-1D5FA8329B18}"/>
              </a:ext>
            </a:extLst>
          </p:cNvPr>
          <p:cNvPicPr>
            <a:picLocks noChangeAspect="1"/>
          </p:cNvPicPr>
          <p:nvPr/>
        </p:nvPicPr>
        <p:blipFill>
          <a:blip r:embed="rId3"/>
          <a:stretch>
            <a:fillRect/>
          </a:stretch>
        </p:blipFill>
        <p:spPr>
          <a:xfrm>
            <a:off x="3871119" y="2133600"/>
            <a:ext cx="5029636" cy="2548349"/>
          </a:xfrm>
          <a:prstGeom prst="rect">
            <a:avLst/>
          </a:prstGeom>
        </p:spPr>
      </p:pic>
    </p:spTree>
    <p:extLst>
      <p:ext uri="{BB962C8B-B14F-4D97-AF65-F5344CB8AC3E}">
        <p14:creationId xmlns:p14="http://schemas.microsoft.com/office/powerpoint/2010/main" val="40771177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p:cNvGrpSpPr/>
          <p:nvPr/>
        </p:nvGrpSpPr>
        <p:grpSpPr>
          <a:xfrm>
            <a:off x="137319" y="228600"/>
            <a:ext cx="2362200" cy="941185"/>
            <a:chOff x="63500" y="1429216"/>
            <a:chExt cx="1776044" cy="705889"/>
          </a:xfrm>
        </p:grpSpPr>
        <p:sp>
          <p:nvSpPr>
            <p:cNvPr id="4" name="Rounded Rectangle 3"/>
            <p:cNvSpPr/>
            <p:nvPr/>
          </p:nvSpPr>
          <p:spPr>
            <a:xfrm>
              <a:off x="384358" y="1429216"/>
              <a:ext cx="1455186"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Đọc</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graphicFrame>
        <p:nvGraphicFramePr>
          <p:cNvPr id="7" name="Table 6"/>
          <p:cNvGraphicFramePr>
            <a:graphicFrameLocks noGrp="1"/>
          </p:cNvGraphicFramePr>
          <p:nvPr>
            <p:extLst>
              <p:ext uri="{D42A27DB-BD31-4B8C-83A1-F6EECF244321}">
                <p14:modId xmlns:p14="http://schemas.microsoft.com/office/powerpoint/2010/main" val="1231735701"/>
              </p:ext>
            </p:extLst>
          </p:nvPr>
        </p:nvGraphicFramePr>
        <p:xfrm>
          <a:off x="4966069" y="772398"/>
          <a:ext cx="4926168" cy="5018805"/>
        </p:xfrm>
        <a:graphic>
          <a:graphicData uri="http://schemas.openxmlformats.org/drawingml/2006/table">
            <a:tbl>
              <a:tblPr firstRow="1" bandRow="1">
                <a:tableStyleId>{5C22544A-7EE6-4342-B048-85BDC9FD1C3A}</a:tableStyleId>
              </a:tblPr>
              <a:tblGrid>
                <a:gridCol w="1642056">
                  <a:extLst>
                    <a:ext uri="{9D8B030D-6E8A-4147-A177-3AD203B41FA5}">
                      <a16:colId xmlns:a16="http://schemas.microsoft.com/office/drawing/2014/main" val="20000"/>
                    </a:ext>
                  </a:extLst>
                </a:gridCol>
                <a:gridCol w="1642056">
                  <a:extLst>
                    <a:ext uri="{9D8B030D-6E8A-4147-A177-3AD203B41FA5}">
                      <a16:colId xmlns:a16="http://schemas.microsoft.com/office/drawing/2014/main" val="20001"/>
                    </a:ext>
                  </a:extLst>
                </a:gridCol>
                <a:gridCol w="1642056">
                  <a:extLst>
                    <a:ext uri="{9D8B030D-6E8A-4147-A177-3AD203B41FA5}">
                      <a16:colId xmlns:a16="http://schemas.microsoft.com/office/drawing/2014/main" val="20002"/>
                    </a:ext>
                  </a:extLst>
                </a:gridCol>
              </a:tblGrid>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0"/>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1"/>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2"/>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3"/>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4"/>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5"/>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6"/>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7"/>
                  </a:ext>
                </a:extLst>
              </a:tr>
              <a:tr h="557645">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tc>
                  <a:txBody>
                    <a:bodyPr/>
                    <a:lstStyle/>
                    <a:p>
                      <a:endParaRPr lang="en-US"/>
                    </a:p>
                  </a:txBody>
                  <a:tcPr>
                    <a:lnL w="57150" cap="flat" cmpd="sng" algn="ctr">
                      <a:solidFill>
                        <a:schemeClr val="accent6"/>
                      </a:solidFill>
                      <a:prstDash val="solid"/>
                      <a:round/>
                      <a:headEnd type="none" w="med" len="med"/>
                      <a:tailEnd type="none" w="med" len="med"/>
                    </a:lnL>
                    <a:lnR w="57150" cap="flat" cmpd="sng" algn="ctr">
                      <a:solidFill>
                        <a:schemeClr val="accent6"/>
                      </a:solidFill>
                      <a:prstDash val="solid"/>
                      <a:round/>
                      <a:headEnd type="none" w="med" len="med"/>
                      <a:tailEnd type="none" w="med" len="med"/>
                    </a:lnR>
                    <a:lnT w="57150" cap="flat" cmpd="sng" algn="ctr">
                      <a:solidFill>
                        <a:schemeClr val="accent6"/>
                      </a:solidFill>
                      <a:prstDash val="solid"/>
                      <a:round/>
                      <a:headEnd type="none" w="med" len="med"/>
                      <a:tailEnd type="none" w="med" len="med"/>
                    </a:lnT>
                    <a:lnB w="57150" cap="flat" cmpd="sng" algn="ctr">
                      <a:solidFill>
                        <a:schemeClr val="accent6"/>
                      </a:solidFill>
                      <a:prstDash val="solid"/>
                      <a:round/>
                      <a:headEnd type="none" w="med" len="med"/>
                      <a:tailEnd type="none" w="med" len="med"/>
                    </a:lnB>
                    <a:solidFill>
                      <a:srgbClr val="FBE879"/>
                    </a:solidFill>
                  </a:tcPr>
                </a:tc>
                <a:extLst>
                  <a:ext uri="{0D108BD9-81ED-4DB2-BD59-A6C34878D82A}">
                    <a16:rowId xmlns:a16="http://schemas.microsoft.com/office/drawing/2014/main" val="10008"/>
                  </a:ext>
                </a:extLst>
              </a:tr>
            </a:tbl>
          </a:graphicData>
        </a:graphic>
      </p:graphicFrame>
      <p:sp>
        <p:nvSpPr>
          <p:cNvPr id="39" name="Title 1"/>
          <p:cNvSpPr txBox="1">
            <a:spLocks/>
          </p:cNvSpPr>
          <p:nvPr/>
        </p:nvSpPr>
        <p:spPr>
          <a:xfrm>
            <a:off x="5213719" y="12124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a:t>
            </a:r>
          </a:p>
        </p:txBody>
      </p:sp>
      <p:sp>
        <p:nvSpPr>
          <p:cNvPr id="22" name="Title 1"/>
          <p:cNvSpPr txBox="1">
            <a:spLocks/>
          </p:cNvSpPr>
          <p:nvPr/>
        </p:nvSpPr>
        <p:spPr>
          <a:xfrm>
            <a:off x="5213719" y="180024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a:t>
            </a:r>
          </a:p>
        </p:txBody>
      </p:sp>
      <p:sp>
        <p:nvSpPr>
          <p:cNvPr id="23" name="Title 1"/>
          <p:cNvSpPr txBox="1">
            <a:spLocks/>
          </p:cNvSpPr>
          <p:nvPr/>
        </p:nvSpPr>
        <p:spPr>
          <a:xfrm>
            <a:off x="5213719" y="2340441"/>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a:t>
            </a:r>
          </a:p>
        </p:txBody>
      </p:sp>
      <p:sp>
        <p:nvSpPr>
          <p:cNvPr id="24" name="Title 1"/>
          <p:cNvSpPr txBox="1">
            <a:spLocks/>
          </p:cNvSpPr>
          <p:nvPr/>
        </p:nvSpPr>
        <p:spPr>
          <a:xfrm>
            <a:off x="5213719" y="2900828"/>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a:t>
            </a:r>
          </a:p>
        </p:txBody>
      </p:sp>
      <p:sp>
        <p:nvSpPr>
          <p:cNvPr id="25" name="Title 1"/>
          <p:cNvSpPr txBox="1">
            <a:spLocks/>
          </p:cNvSpPr>
          <p:nvPr/>
        </p:nvSpPr>
        <p:spPr>
          <a:xfrm>
            <a:off x="5213719" y="40372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a:t>
            </a:r>
          </a:p>
        </p:txBody>
      </p:sp>
      <p:sp>
        <p:nvSpPr>
          <p:cNvPr id="26" name="Title 1"/>
          <p:cNvSpPr txBox="1">
            <a:spLocks/>
          </p:cNvSpPr>
          <p:nvPr/>
        </p:nvSpPr>
        <p:spPr>
          <a:xfrm>
            <a:off x="5213719" y="34876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a:t>
            </a:r>
          </a:p>
        </p:txBody>
      </p:sp>
      <p:sp>
        <p:nvSpPr>
          <p:cNvPr id="29" name="Title 1"/>
          <p:cNvSpPr txBox="1">
            <a:spLocks/>
          </p:cNvSpPr>
          <p:nvPr/>
        </p:nvSpPr>
        <p:spPr>
          <a:xfrm>
            <a:off x="5213719" y="45812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a:t>
            </a:r>
          </a:p>
        </p:txBody>
      </p:sp>
      <p:sp>
        <p:nvSpPr>
          <p:cNvPr id="30" name="Title 1"/>
          <p:cNvSpPr txBox="1">
            <a:spLocks/>
          </p:cNvSpPr>
          <p:nvPr/>
        </p:nvSpPr>
        <p:spPr>
          <a:xfrm>
            <a:off x="5213719" y="51347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a:t>
            </a:r>
          </a:p>
        </p:txBody>
      </p:sp>
      <p:sp>
        <p:nvSpPr>
          <p:cNvPr id="31" name="Title 1"/>
          <p:cNvSpPr txBox="1">
            <a:spLocks/>
          </p:cNvSpPr>
          <p:nvPr/>
        </p:nvSpPr>
        <p:spPr>
          <a:xfrm>
            <a:off x="6843803" y="6753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c</a:t>
            </a:r>
          </a:p>
        </p:txBody>
      </p:sp>
      <p:sp>
        <p:nvSpPr>
          <p:cNvPr id="33" name="Title 1"/>
          <p:cNvSpPr txBox="1">
            <a:spLocks/>
          </p:cNvSpPr>
          <p:nvPr/>
        </p:nvSpPr>
        <p:spPr>
          <a:xfrm>
            <a:off x="8478134" y="67533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t</a:t>
            </a:r>
          </a:p>
        </p:txBody>
      </p:sp>
      <p:sp>
        <p:nvSpPr>
          <p:cNvPr id="34" name="Title 1"/>
          <p:cNvSpPr txBox="1">
            <a:spLocks/>
          </p:cNvSpPr>
          <p:nvPr/>
        </p:nvSpPr>
        <p:spPr>
          <a:xfrm>
            <a:off x="6843803" y="12124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ac</a:t>
            </a:r>
          </a:p>
        </p:txBody>
      </p:sp>
      <p:sp>
        <p:nvSpPr>
          <p:cNvPr id="35" name="Title 1"/>
          <p:cNvSpPr txBox="1">
            <a:spLocks/>
          </p:cNvSpPr>
          <p:nvPr/>
        </p:nvSpPr>
        <p:spPr>
          <a:xfrm>
            <a:off x="8478134" y="1212454"/>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at</a:t>
            </a:r>
          </a:p>
        </p:txBody>
      </p:sp>
      <p:sp>
        <p:nvSpPr>
          <p:cNvPr id="40" name="Title 1"/>
          <p:cNvSpPr txBox="1">
            <a:spLocks/>
          </p:cNvSpPr>
          <p:nvPr/>
        </p:nvSpPr>
        <p:spPr>
          <a:xfrm>
            <a:off x="6843803" y="17938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ăc</a:t>
            </a:r>
          </a:p>
        </p:txBody>
      </p:sp>
      <p:sp>
        <p:nvSpPr>
          <p:cNvPr id="41" name="Title 1"/>
          <p:cNvSpPr txBox="1">
            <a:spLocks/>
          </p:cNvSpPr>
          <p:nvPr/>
        </p:nvSpPr>
        <p:spPr>
          <a:xfrm>
            <a:off x="8478134" y="17938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ăt</a:t>
            </a:r>
          </a:p>
        </p:txBody>
      </p:sp>
      <p:sp>
        <p:nvSpPr>
          <p:cNvPr id="42" name="Title 1"/>
          <p:cNvSpPr txBox="1">
            <a:spLocks/>
          </p:cNvSpPr>
          <p:nvPr/>
        </p:nvSpPr>
        <p:spPr>
          <a:xfrm>
            <a:off x="6843803" y="23653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âc</a:t>
            </a:r>
          </a:p>
        </p:txBody>
      </p:sp>
      <p:sp>
        <p:nvSpPr>
          <p:cNvPr id="43" name="Title 1"/>
          <p:cNvSpPr txBox="1">
            <a:spLocks/>
          </p:cNvSpPr>
          <p:nvPr/>
        </p:nvSpPr>
        <p:spPr>
          <a:xfrm>
            <a:off x="8478134" y="2365376"/>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ât</a:t>
            </a:r>
          </a:p>
        </p:txBody>
      </p:sp>
      <p:sp>
        <p:nvSpPr>
          <p:cNvPr id="44" name="Title 1"/>
          <p:cNvSpPr txBox="1">
            <a:spLocks/>
          </p:cNvSpPr>
          <p:nvPr/>
        </p:nvSpPr>
        <p:spPr>
          <a:xfrm>
            <a:off x="6843803" y="29067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oc</a:t>
            </a:r>
          </a:p>
        </p:txBody>
      </p:sp>
      <p:sp>
        <p:nvSpPr>
          <p:cNvPr id="45" name="Title 1"/>
          <p:cNvSpPr txBox="1">
            <a:spLocks/>
          </p:cNvSpPr>
          <p:nvPr/>
        </p:nvSpPr>
        <p:spPr>
          <a:xfrm>
            <a:off x="8478134" y="2906713"/>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ot</a:t>
            </a:r>
          </a:p>
        </p:txBody>
      </p:sp>
      <p:sp>
        <p:nvSpPr>
          <p:cNvPr id="46" name="Title 1"/>
          <p:cNvSpPr txBox="1">
            <a:spLocks/>
          </p:cNvSpPr>
          <p:nvPr/>
        </p:nvSpPr>
        <p:spPr>
          <a:xfrm>
            <a:off x="6843803" y="34876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ôc</a:t>
            </a:r>
          </a:p>
        </p:txBody>
      </p:sp>
      <p:sp>
        <p:nvSpPr>
          <p:cNvPr id="47" name="Title 1"/>
          <p:cNvSpPr txBox="1">
            <a:spLocks/>
          </p:cNvSpPr>
          <p:nvPr/>
        </p:nvSpPr>
        <p:spPr>
          <a:xfrm>
            <a:off x="8478134" y="3487689"/>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ôt</a:t>
            </a:r>
          </a:p>
        </p:txBody>
      </p:sp>
      <p:sp>
        <p:nvSpPr>
          <p:cNvPr id="48" name="Title 1"/>
          <p:cNvSpPr txBox="1">
            <a:spLocks/>
          </p:cNvSpPr>
          <p:nvPr/>
        </p:nvSpPr>
        <p:spPr>
          <a:xfrm>
            <a:off x="6843803" y="40372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ơc</a:t>
            </a:r>
          </a:p>
        </p:txBody>
      </p:sp>
      <p:sp>
        <p:nvSpPr>
          <p:cNvPr id="49" name="Title 1"/>
          <p:cNvSpPr txBox="1">
            <a:spLocks/>
          </p:cNvSpPr>
          <p:nvPr/>
        </p:nvSpPr>
        <p:spPr>
          <a:xfrm>
            <a:off x="8478134" y="40372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ơt</a:t>
            </a:r>
          </a:p>
        </p:txBody>
      </p:sp>
      <p:sp>
        <p:nvSpPr>
          <p:cNvPr id="50" name="Title 1"/>
          <p:cNvSpPr txBox="1">
            <a:spLocks/>
          </p:cNvSpPr>
          <p:nvPr/>
        </p:nvSpPr>
        <p:spPr>
          <a:xfrm>
            <a:off x="6843803" y="45812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uc</a:t>
            </a:r>
          </a:p>
        </p:txBody>
      </p:sp>
      <p:sp>
        <p:nvSpPr>
          <p:cNvPr id="51" name="Title 1"/>
          <p:cNvSpPr txBox="1">
            <a:spLocks/>
          </p:cNvSpPr>
          <p:nvPr/>
        </p:nvSpPr>
        <p:spPr>
          <a:xfrm>
            <a:off x="8478134" y="4581245"/>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ut</a:t>
            </a:r>
          </a:p>
        </p:txBody>
      </p:sp>
      <p:sp>
        <p:nvSpPr>
          <p:cNvPr id="52" name="Title 1"/>
          <p:cNvSpPr txBox="1">
            <a:spLocks/>
          </p:cNvSpPr>
          <p:nvPr/>
        </p:nvSpPr>
        <p:spPr>
          <a:xfrm>
            <a:off x="6843803" y="51347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ưc</a:t>
            </a:r>
          </a:p>
        </p:txBody>
      </p:sp>
      <p:sp>
        <p:nvSpPr>
          <p:cNvPr id="53" name="Title 1"/>
          <p:cNvSpPr txBox="1">
            <a:spLocks/>
          </p:cNvSpPr>
          <p:nvPr/>
        </p:nvSpPr>
        <p:spPr>
          <a:xfrm>
            <a:off x="8478134" y="5134770"/>
            <a:ext cx="1198642" cy="739774"/>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a:solidFill>
                  <a:srgbClr val="0070C0"/>
                </a:solidFill>
                <a:latin typeface="Arial-Rounded" pitchFamily="34" charset="0"/>
                <a:ea typeface="Arial-Rounded" pitchFamily="34" charset="0"/>
                <a:cs typeface="Arial-Rounded" pitchFamily="34" charset="0"/>
              </a:rPr>
              <a:t>ưt</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500"/>
                                        <p:tgtEl>
                                          <p:spTgt spid="30"/>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visible"/>
                                      </p:to>
                                    </p:set>
                                    <p:animEffect transition="in" filter="fade">
                                      <p:cBhvr>
                                        <p:cTn id="67" dur="500"/>
                                        <p:tgtEl>
                                          <p:spTgt spid="4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fade">
                                      <p:cBhvr>
                                        <p:cTn id="72" dur="500"/>
                                        <p:tgtEl>
                                          <p:spTgt spid="43"/>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44"/>
                                        </p:tgtEl>
                                        <p:attrNameLst>
                                          <p:attrName>style.visibility</p:attrName>
                                        </p:attrNameLst>
                                      </p:cBhvr>
                                      <p:to>
                                        <p:strVal val="visible"/>
                                      </p:to>
                                    </p:set>
                                    <p:animEffect transition="in" filter="fade">
                                      <p:cBhvr>
                                        <p:cTn id="77" dur="500"/>
                                        <p:tgtEl>
                                          <p:spTgt spid="4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45"/>
                                        </p:tgtEl>
                                        <p:attrNameLst>
                                          <p:attrName>style.visibility</p:attrName>
                                        </p:attrNameLst>
                                      </p:cBhvr>
                                      <p:to>
                                        <p:strVal val="visible"/>
                                      </p:to>
                                    </p:set>
                                    <p:animEffect transition="in" filter="fade">
                                      <p:cBhvr>
                                        <p:cTn id="82" dur="500"/>
                                        <p:tgtEl>
                                          <p:spTgt spid="45"/>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47"/>
                                        </p:tgtEl>
                                        <p:attrNameLst>
                                          <p:attrName>style.visibility</p:attrName>
                                        </p:attrNameLst>
                                      </p:cBhvr>
                                      <p:to>
                                        <p:strVal val="visible"/>
                                      </p:to>
                                    </p:set>
                                    <p:animEffect transition="in" filter="fade">
                                      <p:cBhvr>
                                        <p:cTn id="92" dur="500"/>
                                        <p:tgtEl>
                                          <p:spTgt spid="47"/>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fade">
                                      <p:cBhvr>
                                        <p:cTn id="97" dur="500"/>
                                        <p:tgtEl>
                                          <p:spTgt spid="48"/>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50"/>
                                        </p:tgtEl>
                                        <p:attrNameLst>
                                          <p:attrName>style.visibility</p:attrName>
                                        </p:attrNameLst>
                                      </p:cBhvr>
                                      <p:to>
                                        <p:strVal val="visible"/>
                                      </p:to>
                                    </p:set>
                                    <p:animEffect transition="in" filter="fade">
                                      <p:cBhvr>
                                        <p:cTn id="107" dur="500"/>
                                        <p:tgtEl>
                                          <p:spTgt spid="50"/>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500"/>
                                        <p:tgtEl>
                                          <p:spTgt spid="51"/>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52"/>
                                        </p:tgtEl>
                                        <p:attrNameLst>
                                          <p:attrName>style.visibility</p:attrName>
                                        </p:attrNameLst>
                                      </p:cBhvr>
                                      <p:to>
                                        <p:strVal val="visible"/>
                                      </p:to>
                                    </p:set>
                                    <p:animEffect transition="in" filter="fade">
                                      <p:cBhvr>
                                        <p:cTn id="117" dur="500"/>
                                        <p:tgtEl>
                                          <p:spTgt spid="52"/>
                                        </p:tgtEl>
                                      </p:cBhvr>
                                    </p:animEffect>
                                  </p:childTnLst>
                                </p:cTn>
                              </p:par>
                            </p:childTnLst>
                          </p:cTn>
                        </p:par>
                      </p:childTnLst>
                    </p:cTn>
                  </p:par>
                  <p:par>
                    <p:cTn id="118" fill="hold">
                      <p:stCondLst>
                        <p:cond delay="indefinite"/>
                      </p:stCondLst>
                      <p:childTnLst>
                        <p:par>
                          <p:cTn id="119" fill="hold">
                            <p:stCondLst>
                              <p:cond delay="0"/>
                            </p:stCondLst>
                            <p:childTnLst>
                              <p:par>
                                <p:cTn id="120" presetID="10" presetClass="entr" presetSubtype="0" fill="hold" grpId="0" nodeType="clickEffect">
                                  <p:stCondLst>
                                    <p:cond delay="0"/>
                                  </p:stCondLst>
                                  <p:childTnLst>
                                    <p:set>
                                      <p:cBhvr>
                                        <p:cTn id="121" dur="1" fill="hold">
                                          <p:stCondLst>
                                            <p:cond delay="0"/>
                                          </p:stCondLst>
                                        </p:cTn>
                                        <p:tgtEl>
                                          <p:spTgt spid="53"/>
                                        </p:tgtEl>
                                        <p:attrNameLst>
                                          <p:attrName>style.visibility</p:attrName>
                                        </p:attrNameLst>
                                      </p:cBhvr>
                                      <p:to>
                                        <p:strVal val="visible"/>
                                      </p:to>
                                    </p:set>
                                    <p:animEffect transition="in" filter="fade">
                                      <p:cBhvr>
                                        <p:cTn id="1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2" grpId="0"/>
      <p:bldP spid="23" grpId="0"/>
      <p:bldP spid="24" grpId="0"/>
      <p:bldP spid="25" grpId="0"/>
      <p:bldP spid="26" grpId="0"/>
      <p:bldP spid="29" grpId="0"/>
      <p:bldP spid="30" grpId="0"/>
      <p:bldP spid="31" grpId="0"/>
      <p:bldP spid="33" grpId="0"/>
      <p:bldP spid="34" grpId="0"/>
      <p:bldP spid="35" grpId="0"/>
      <p:bldP spid="40" grpId="0"/>
      <p:bldP spid="41" grpId="0"/>
      <p:bldP spid="42" grpId="0"/>
      <p:bldP spid="43" grpId="0"/>
      <p:bldP spid="44" grpId="0"/>
      <p:bldP spid="45" grpId="0"/>
      <p:bldP spid="46" grpId="0"/>
      <p:bldP spid="47" grpId="0"/>
      <p:bldP spid="48" grpId="0"/>
      <p:bldP spid="49" grpId="0"/>
      <p:bldP spid="50" grpId="0"/>
      <p:bldP spid="51" grpId="0"/>
      <p:bldP spid="52" grpId="0"/>
      <p:bldP spid="5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7119" y="533400"/>
            <a:ext cx="8085620" cy="6053067"/>
          </a:xfrm>
          <a:prstGeom prst="rect">
            <a:avLst/>
          </a:prstGeom>
        </p:spPr>
      </p:pic>
    </p:spTree>
    <p:extLst>
      <p:ext uri="{BB962C8B-B14F-4D97-AF65-F5344CB8AC3E}">
        <p14:creationId xmlns:p14="http://schemas.microsoft.com/office/powerpoint/2010/main" val="2542421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685800"/>
            <a:ext cx="10972800" cy="5439918"/>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Gà mẹ dẫn đàn con đi ăn. Chốc chốc, tìm thấy mồi, gà mẹ “tục… tục…” gọi con. Đàn gà con chạy lại, chen chúc nhau ăn rồi rúc vào bên mẹ. Gà mẹ ủ ấm cho các con.</a:t>
            </a:r>
          </a:p>
        </p:txBody>
      </p:sp>
      <p:cxnSp>
        <p:nvCxnSpPr>
          <p:cNvPr id="4" name="Straight Connector 3"/>
          <p:cNvCxnSpPr/>
          <p:nvPr/>
        </p:nvCxnSpPr>
        <p:spPr>
          <a:xfrm flipH="1">
            <a:off x="9586119" y="1295400"/>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1577976" y="78105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1</a:t>
            </a:r>
          </a:p>
        </p:txBody>
      </p:sp>
      <p:sp>
        <p:nvSpPr>
          <p:cNvPr id="6" name="Oval 5"/>
          <p:cNvSpPr/>
          <p:nvPr/>
        </p:nvSpPr>
        <p:spPr>
          <a:xfrm>
            <a:off x="10043319" y="990600"/>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2</a:t>
            </a:r>
          </a:p>
        </p:txBody>
      </p:sp>
      <p:cxnSp>
        <p:nvCxnSpPr>
          <p:cNvPr id="7" name="Straight Connector 6"/>
          <p:cNvCxnSpPr/>
          <p:nvPr/>
        </p:nvCxnSpPr>
        <p:spPr>
          <a:xfrm flipH="1">
            <a:off x="5109369" y="2984752"/>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1958976" y="4731256"/>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437188" y="2700909"/>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3</a:t>
            </a:r>
          </a:p>
        </p:txBody>
      </p:sp>
      <p:cxnSp>
        <p:nvCxnSpPr>
          <p:cNvPr id="11" name="Straight Connector 10"/>
          <p:cNvCxnSpPr/>
          <p:nvPr/>
        </p:nvCxnSpPr>
        <p:spPr>
          <a:xfrm flipH="1">
            <a:off x="9586119" y="4631435"/>
            <a:ext cx="228600" cy="81495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2187576" y="5446394"/>
            <a:ext cx="762000" cy="6096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ea typeface="Arial-Rounded" pitchFamily="34" charset="0"/>
                <a:cs typeface="Arial" pitchFamily="34" charset="0"/>
              </a:rPr>
              <a:t>4</a:t>
            </a:r>
          </a:p>
        </p:txBody>
      </p:sp>
    </p:spTree>
    <p:extLst>
      <p:ext uri="{BB962C8B-B14F-4D97-AF65-F5344CB8AC3E}">
        <p14:creationId xmlns:p14="http://schemas.microsoft.com/office/powerpoint/2010/main" val="4229123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75469" y="304800"/>
            <a:ext cx="10972800" cy="4419600"/>
          </a:xfrm>
          <a:prstGeom prst="roundRect">
            <a:avLst/>
          </a:prstGeom>
          <a:solidFill>
            <a:srgbClr val="FAE1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5400">
                <a:solidFill>
                  <a:schemeClr val="tx1"/>
                </a:solidFill>
                <a:latin typeface="Arial-Rounded" pitchFamily="34" charset="0"/>
                <a:ea typeface="Arial-Rounded" pitchFamily="34" charset="0"/>
                <a:cs typeface="Arial-Rounded" pitchFamily="34" charset="0"/>
              </a:rPr>
              <a:t>	Gà mẹ dẫn đàn con đi ăn. Chốc chốc, tìm thấy mồi, gà mẹ “tục… tục…” gọi con. Đàn gà con chạy lại, chen chúc nhau ăn rồi rúc vào bên mẹ. Gà mẹ ủ ấm cho các con.</a:t>
            </a:r>
          </a:p>
        </p:txBody>
      </p:sp>
      <p:cxnSp>
        <p:nvCxnSpPr>
          <p:cNvPr id="3" name="Straight Connector 2"/>
          <p:cNvCxnSpPr/>
          <p:nvPr/>
        </p:nvCxnSpPr>
        <p:spPr>
          <a:xfrm>
            <a:off x="1787489" y="1295400"/>
            <a:ext cx="75700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Rounded Rectangle 3"/>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Gà mẹ dẫn đàn con đi đâu?</a:t>
            </a:r>
          </a:p>
        </p:txBody>
      </p:sp>
      <p:cxnSp>
        <p:nvCxnSpPr>
          <p:cNvPr id="8" name="Straight Connector 7"/>
          <p:cNvCxnSpPr/>
          <p:nvPr/>
        </p:nvCxnSpPr>
        <p:spPr>
          <a:xfrm>
            <a:off x="2769368" y="2095500"/>
            <a:ext cx="83757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83037" y="2933700"/>
            <a:ext cx="42310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118519" y="4572000"/>
            <a:ext cx="7239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Tìm thấy mồi, gà mẹ làm gì?</a:t>
            </a:r>
          </a:p>
        </p:txBody>
      </p:sp>
      <p:sp>
        <p:nvSpPr>
          <p:cNvPr id="17" name="Rounded Rectangle 16"/>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Gà mẹ còn làm gì nữa cho đàn con?</a:t>
            </a:r>
          </a:p>
        </p:txBody>
      </p:sp>
      <p:sp>
        <p:nvSpPr>
          <p:cNvPr id="18" name="Rounded Rectangle 17"/>
          <p:cNvSpPr/>
          <p:nvPr/>
        </p:nvSpPr>
        <p:spPr>
          <a:xfrm>
            <a:off x="655314" y="5366607"/>
            <a:ext cx="10931381"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latin typeface="Arial-Rounded" pitchFamily="34" charset="0"/>
                <a:ea typeface="Arial-Rounded" pitchFamily="34" charset="0"/>
                <a:cs typeface="Arial-Rounded" pitchFamily="34" charset="0"/>
              </a:rPr>
              <a:t>Theo em gà mẹ giống với người mẹ ở điểm nào?</a:t>
            </a:r>
          </a:p>
        </p:txBody>
      </p:sp>
    </p:spTree>
    <p:extLst>
      <p:ext uri="{BB962C8B-B14F-4D97-AF65-F5344CB8AC3E}">
        <p14:creationId xmlns:p14="http://schemas.microsoft.com/office/powerpoint/2010/main" val="2635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8"/>
                                        </p:tgtEl>
                                      </p:cBhvr>
                                    </p:animEffect>
                                    <p:set>
                                      <p:cBhvr>
                                        <p:cTn id="35" dur="1" fill="hold">
                                          <p:stCondLst>
                                            <p:cond delay="4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0119" t="28373" r="32288" b="28770"/>
          <a:stretch/>
        </p:blipFill>
        <p:spPr bwMode="auto">
          <a:xfrm>
            <a:off x="2031884" y="1087515"/>
            <a:ext cx="8665261" cy="5553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 name="Group 11"/>
          <p:cNvGrpSpPr/>
          <p:nvPr/>
        </p:nvGrpSpPr>
        <p:grpSpPr>
          <a:xfrm>
            <a:off x="215396" y="203422"/>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latin typeface="Arial Rounded MT Bold" pitchFamily="34" charset="0"/>
                  <a:ea typeface="Arial-Rounded" pitchFamily="34" charset="0"/>
                  <a:cs typeface="Arial-Rounded" pitchFamily="34" charset="0"/>
                </a:rPr>
                <a:t>3</a:t>
              </a:r>
            </a:p>
          </p:txBody>
        </p:sp>
      </p:grpSp>
    </p:spTree>
    <p:extLst>
      <p:ext uri="{BB962C8B-B14F-4D97-AF65-F5344CB8AC3E}">
        <p14:creationId xmlns:p14="http://schemas.microsoft.com/office/powerpoint/2010/main" val="1045344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5181F2-F6A5-D84A-8F9A-F90F937C57EE}"/>
              </a:ext>
            </a:extLst>
          </p:cNvPr>
          <p:cNvPicPr>
            <a:picLocks noChangeAspect="1"/>
          </p:cNvPicPr>
          <p:nvPr/>
        </p:nvPicPr>
        <p:blipFill>
          <a:blip r:embed="rId2"/>
          <a:stretch>
            <a:fillRect/>
          </a:stretch>
        </p:blipFill>
        <p:spPr>
          <a:xfrm>
            <a:off x="10447598" y="131171"/>
            <a:ext cx="1520186" cy="1505135"/>
          </a:xfrm>
          <a:prstGeom prst="rect">
            <a:avLst/>
          </a:prstGeom>
        </p:spPr>
      </p:pic>
      <p:pic>
        <p:nvPicPr>
          <p:cNvPr id="4" name="Picture 3">
            <a:extLst>
              <a:ext uri="{FF2B5EF4-FFF2-40B4-BE49-F238E27FC236}">
                <a16:creationId xmlns:a16="http://schemas.microsoft.com/office/drawing/2014/main" id="{5D3B51EF-B1F7-F96A-1446-C58FCF9FE7A8}"/>
              </a:ext>
            </a:extLst>
          </p:cNvPr>
          <p:cNvPicPr>
            <a:picLocks noChangeAspect="1"/>
          </p:cNvPicPr>
          <p:nvPr/>
        </p:nvPicPr>
        <p:blipFill>
          <a:blip r:embed="rId3"/>
          <a:stretch>
            <a:fillRect/>
          </a:stretch>
        </p:blipFill>
        <p:spPr>
          <a:xfrm>
            <a:off x="3794919" y="2133600"/>
            <a:ext cx="5407621" cy="2548349"/>
          </a:xfrm>
          <a:prstGeom prst="rect">
            <a:avLst/>
          </a:prstGeom>
        </p:spPr>
      </p:pic>
    </p:spTree>
    <p:extLst>
      <p:ext uri="{BB962C8B-B14F-4D97-AF65-F5344CB8AC3E}">
        <p14:creationId xmlns:p14="http://schemas.microsoft.com/office/powerpoint/2010/main" val="28322330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F45E77-0720-48A6-BF93-F6BCBD754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483"/>
            <a:ext cx="12161838" cy="6841034"/>
          </a:xfrm>
          <a:prstGeom prst="rect">
            <a:avLst/>
          </a:prstGeom>
        </p:spPr>
      </p:pic>
      <p:grpSp>
        <p:nvGrpSpPr>
          <p:cNvPr id="7" name="Group 6">
            <a:extLst>
              <a:ext uri="{FF2B5EF4-FFF2-40B4-BE49-F238E27FC236}">
                <a16:creationId xmlns:a16="http://schemas.microsoft.com/office/drawing/2014/main" id="{40586A4C-9631-45A8-92AE-E28B23E9F3D8}"/>
              </a:ext>
            </a:extLst>
          </p:cNvPr>
          <p:cNvGrpSpPr/>
          <p:nvPr/>
        </p:nvGrpSpPr>
        <p:grpSpPr>
          <a:xfrm>
            <a:off x="1817397" y="1367180"/>
            <a:ext cx="8471007" cy="2912347"/>
            <a:chOff x="1868200" y="2198564"/>
            <a:chExt cx="8492016" cy="2919569"/>
          </a:xfrm>
          <a:pattFill prst="trellis">
            <a:fgClr>
              <a:srgbClr val="BCE6EB"/>
            </a:fgClr>
            <a:bgClr>
              <a:schemeClr val="bg1"/>
            </a:bgClr>
          </a:pattFill>
        </p:grpSpPr>
        <p:sp>
          <p:nvSpPr>
            <p:cNvPr id="8" name="Rectangle: Rounded Corners 1">
              <a:extLst>
                <a:ext uri="{FF2B5EF4-FFF2-40B4-BE49-F238E27FC236}">
                  <a16:creationId xmlns:a16="http://schemas.microsoft.com/office/drawing/2014/main" id="{F3A340AF-2F91-47EF-A0B9-83BBA40BBB80}"/>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6057">
                <a:defRPr/>
              </a:pPr>
              <a:endParaRPr lang="en-US" sz="1795" dirty="0">
                <a:solidFill>
                  <a:prstClr val="white"/>
                </a:solidFill>
                <a:latin typeface="Calibri"/>
                <a:sym typeface="Arial"/>
              </a:endParaRPr>
            </a:p>
          </p:txBody>
        </p:sp>
        <p:sp>
          <p:nvSpPr>
            <p:cNvPr id="9" name="TextBox 8">
              <a:extLst>
                <a:ext uri="{FF2B5EF4-FFF2-40B4-BE49-F238E27FC236}">
                  <a16:creationId xmlns:a16="http://schemas.microsoft.com/office/drawing/2014/main" id="{BDFDC8C3-7387-4FD6-88A6-77B53BAAB3AC}"/>
                </a:ext>
              </a:extLst>
            </p:cNvPr>
            <p:cNvSpPr txBox="1"/>
            <p:nvPr/>
          </p:nvSpPr>
          <p:spPr>
            <a:xfrm>
              <a:off x="3553836" y="2411855"/>
              <a:ext cx="5176705" cy="923627"/>
            </a:xfrm>
            <a:prstGeom prst="rect">
              <a:avLst/>
            </a:prstGeom>
            <a:noFill/>
          </p:spPr>
          <p:txBody>
            <a:bodyPr wrap="square" rtlCol="0">
              <a:spAutoFit/>
            </a:bodyPr>
            <a:lstStyle/>
            <a:p>
              <a:pPr algn="ctr" defTabSz="456057">
                <a:defRPr/>
              </a:pPr>
              <a:r>
                <a:rPr lang="en-US" sz="5387" b="1"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Kể</a:t>
              </a:r>
              <a:r>
                <a:rPr lang="en-US" sz="5387" b="1"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87" b="1" dirty="0" err="1">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rPr>
                <a:t>chuyện</a:t>
              </a:r>
              <a:endParaRPr lang="en-US" sz="5387" b="1" dirty="0">
                <a:ln w="28575">
                  <a:solidFill>
                    <a:prstClr val="white"/>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0" name="TextBox 9">
              <a:extLst>
                <a:ext uri="{FF2B5EF4-FFF2-40B4-BE49-F238E27FC236}">
                  <a16:creationId xmlns:a16="http://schemas.microsoft.com/office/drawing/2014/main" id="{5D3116D8-4AC4-4021-969C-A98CEE8184AB}"/>
                </a:ext>
              </a:extLst>
            </p:cNvPr>
            <p:cNvSpPr txBox="1"/>
            <p:nvPr/>
          </p:nvSpPr>
          <p:spPr>
            <a:xfrm>
              <a:off x="1873099" y="3464243"/>
              <a:ext cx="8377513" cy="913278"/>
            </a:xfrm>
            <a:prstGeom prst="rect">
              <a:avLst/>
            </a:prstGeom>
            <a:noFill/>
          </p:spPr>
          <p:txBody>
            <a:bodyPr wrap="square" rtlCol="0">
              <a:spAutoFit/>
            </a:bodyPr>
            <a:lstStyle/>
            <a:p>
              <a:pPr defTabSz="1216152">
                <a:buClr>
                  <a:srgbClr val="000000"/>
                </a:buClr>
              </a:pP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Bài</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học</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đầu</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tiên</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của</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532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thỏ</a:t>
              </a:r>
              <a:r>
                <a:rPr lang="en-US" sz="532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con.</a:t>
              </a:r>
            </a:p>
          </p:txBody>
        </p:sp>
      </p:grpSp>
    </p:spTree>
    <p:extLst>
      <p:ext uri="{BB962C8B-B14F-4D97-AF65-F5344CB8AC3E}">
        <p14:creationId xmlns:p14="http://schemas.microsoft.com/office/powerpoint/2010/main" val="29231830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2150</TotalTime>
  <Words>266</Words>
  <Application>Microsoft Office PowerPoint</Application>
  <PresentationFormat>Custom</PresentationFormat>
  <Paragraphs>54</Paragraphs>
  <Slides>13</Slides>
  <Notes>3</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13</vt:i4>
      </vt:variant>
    </vt:vector>
  </HeadingPairs>
  <TitlesOfParts>
    <vt:vector size="31" baseType="lpstr">
      <vt:lpstr>等线</vt:lpstr>
      <vt:lpstr>Arial</vt:lpstr>
      <vt:lpstr>Arial Rounded MT Bold</vt:lpstr>
      <vt:lpstr>Arial-Rounded</vt:lpstr>
      <vt:lpstr>Calibri</vt:lpstr>
      <vt:lpstr>Calibri Light</vt:lpstr>
      <vt:lpstr>Cambria</vt:lpstr>
      <vt:lpstr>字魂17号-萌趣果冻体</vt:lpstr>
      <vt:lpstr>字魂59号-创粗黑</vt:lpstr>
      <vt:lpstr>Office Theme</vt:lpstr>
      <vt:lpstr>1_Office 主题</vt:lpstr>
      <vt:lpstr>2_Office Theme</vt:lpstr>
      <vt:lpstr>1_Office Theme</vt:lpstr>
      <vt:lpstr>Office 主题​​</vt:lpstr>
      <vt:lpstr>3_Office Theme</vt:lpstr>
      <vt:lpstr>1_Office 主题​​</vt:lpstr>
      <vt:lpstr>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học:   Nên nói lời cảm ơn khi được người khác giúp đỡ.  Nên nói lời xin lỗi khi làm điều sai hoặc làm phiền người khác.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Windows 11</cp:lastModifiedBy>
  <cp:revision>255</cp:revision>
  <dcterms:created xsi:type="dcterms:W3CDTF">2021-05-08T14:00:55Z</dcterms:created>
  <dcterms:modified xsi:type="dcterms:W3CDTF">2025-11-17T08:15:34Z</dcterms:modified>
</cp:coreProperties>
</file>