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3" r:id="rId1"/>
    <p:sldMasterId id="2147483803" r:id="rId2"/>
    <p:sldMasterId id="2147483815" r:id="rId3"/>
  </p:sldMasterIdLst>
  <p:notesMasterIdLst>
    <p:notesMasterId r:id="rId20"/>
  </p:notesMasterIdLst>
  <p:sldIdLst>
    <p:sldId id="257" r:id="rId4"/>
    <p:sldId id="298" r:id="rId5"/>
    <p:sldId id="259" r:id="rId6"/>
    <p:sldId id="260" r:id="rId7"/>
    <p:sldId id="263" r:id="rId8"/>
    <p:sldId id="264" r:id="rId9"/>
    <p:sldId id="265" r:id="rId10"/>
    <p:sldId id="752" r:id="rId11"/>
    <p:sldId id="314" r:id="rId12"/>
    <p:sldId id="272" r:id="rId13"/>
    <p:sldId id="339" r:id="rId14"/>
    <p:sldId id="368" r:id="rId15"/>
    <p:sldId id="326" r:id="rId16"/>
    <p:sldId id="274" r:id="rId17"/>
    <p:sldId id="748"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9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AEC37-0712-4C68-8DD5-7552A7C46520}" type="datetimeFigureOut">
              <a:rPr lang="en-SG" smtClean="0"/>
              <a:t>17/11/2025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38D79-61E2-4A6A-81DE-91AD63308038}" type="slidenum">
              <a:rPr lang="en-SG" smtClean="0"/>
              <a:t>‹#›</a:t>
            </a:fld>
            <a:endParaRPr lang="en-SG"/>
          </a:p>
        </p:txBody>
      </p:sp>
    </p:spTree>
    <p:extLst>
      <p:ext uri="{BB962C8B-B14F-4D97-AF65-F5344CB8AC3E}">
        <p14:creationId xmlns:p14="http://schemas.microsoft.com/office/powerpoint/2010/main" val="78508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89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09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click </a:t>
            </a:r>
            <a:r>
              <a:rPr lang="en-US" baseline="0" dirty="0" err="1"/>
              <a:t>vào</a:t>
            </a:r>
            <a:r>
              <a:rPr lang="en-US" baseline="0" dirty="0"/>
              <a:t> </a:t>
            </a:r>
            <a:r>
              <a:rPr lang="en-US" baseline="0" dirty="0" err="1"/>
              <a:t>từng</a:t>
            </a:r>
            <a:r>
              <a:rPr lang="en-US" baseline="0" dirty="0"/>
              <a:t> ô </a:t>
            </a:r>
            <a:r>
              <a:rPr lang="en-US" baseline="0" dirty="0" err="1"/>
              <a:t>màu</a:t>
            </a:r>
            <a:r>
              <a:rPr lang="en-US" baseline="0" dirty="0"/>
              <a:t> </a:t>
            </a:r>
            <a:r>
              <a:rPr lang="en-US" baseline="0" dirty="0" err="1"/>
              <a:t>xanh</a:t>
            </a:r>
            <a:r>
              <a:rPr lang="en-US" baseline="0" dirty="0"/>
              <a:t> </a:t>
            </a:r>
            <a:r>
              <a:rPr lang="en-US" baseline="0" dirty="0" err="1"/>
              <a:t>thì</a:t>
            </a:r>
            <a:r>
              <a:rPr lang="en-US" baseline="0" dirty="0"/>
              <a:t> </a:t>
            </a:r>
            <a:r>
              <a:rPr lang="en-US" baseline="0" dirty="0" err="1"/>
              <a:t>đáp</a:t>
            </a:r>
            <a:r>
              <a:rPr lang="en-US" baseline="0" dirty="0"/>
              <a:t> </a:t>
            </a:r>
            <a:r>
              <a:rPr lang="en-US" baseline="0" dirty="0" err="1"/>
              <a:t>án</a:t>
            </a:r>
            <a:r>
              <a:rPr lang="en-US" baseline="0" dirty="0"/>
              <a:t> </a:t>
            </a:r>
            <a:r>
              <a:rPr lang="en-US" baseline="0" dirty="0" err="1"/>
              <a:t>sẽ</a:t>
            </a:r>
            <a:r>
              <a:rPr lang="en-US" baseline="0" dirty="0"/>
              <a:t> </a:t>
            </a:r>
            <a:r>
              <a:rPr lang="en-US" baseline="0" dirty="0" err="1"/>
              <a:t>hiện</a:t>
            </a:r>
            <a:r>
              <a:rPr lang="en-US" baseline="0" dirty="0"/>
              <a:t> </a:t>
            </a:r>
            <a:r>
              <a:rPr lang="en-US" baseline="0" dirty="0" err="1"/>
              <a:t>ra</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619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50" indent="0" algn="ctr">
              <a:buNone/>
              <a:defRPr>
                <a:solidFill>
                  <a:schemeClr val="tx1">
                    <a:tint val="75000"/>
                  </a:schemeClr>
                </a:solidFill>
              </a:defRPr>
            </a:lvl2pPr>
            <a:lvl3pPr marL="916701" indent="0" algn="ctr">
              <a:buNone/>
              <a:defRPr>
                <a:solidFill>
                  <a:schemeClr val="tx1">
                    <a:tint val="75000"/>
                  </a:schemeClr>
                </a:solidFill>
              </a:defRPr>
            </a:lvl3pPr>
            <a:lvl4pPr marL="1375051" indent="0" algn="ctr">
              <a:buNone/>
              <a:defRPr>
                <a:solidFill>
                  <a:schemeClr val="tx1">
                    <a:tint val="75000"/>
                  </a:schemeClr>
                </a:solidFill>
              </a:defRPr>
            </a:lvl4pPr>
            <a:lvl5pPr marL="1833401" indent="0" algn="ctr">
              <a:buNone/>
              <a:defRPr>
                <a:solidFill>
                  <a:schemeClr val="tx1">
                    <a:tint val="75000"/>
                  </a:schemeClr>
                </a:solidFill>
              </a:defRPr>
            </a:lvl5pPr>
            <a:lvl6pPr marL="2291752" indent="0" algn="ctr">
              <a:buNone/>
              <a:defRPr>
                <a:solidFill>
                  <a:schemeClr val="tx1">
                    <a:tint val="75000"/>
                  </a:schemeClr>
                </a:solidFill>
              </a:defRPr>
            </a:lvl6pPr>
            <a:lvl7pPr marL="2750102" indent="0" algn="ctr">
              <a:buNone/>
              <a:defRPr>
                <a:solidFill>
                  <a:schemeClr val="tx1">
                    <a:tint val="75000"/>
                  </a:schemeClr>
                </a:solidFill>
              </a:defRPr>
            </a:lvl7pPr>
            <a:lvl8pPr marL="3208452" indent="0" algn="ctr">
              <a:buNone/>
              <a:defRPr>
                <a:solidFill>
                  <a:schemeClr val="tx1">
                    <a:tint val="75000"/>
                  </a:schemeClr>
                </a:solidFill>
              </a:defRPr>
            </a:lvl8pPr>
            <a:lvl9pPr marL="366680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3296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59094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3"/>
            <a:ext cx="364701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5" y="274643"/>
            <a:ext cx="107442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9589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582785-A800-4DEB-A0AD-7E40E59A43A2}"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38148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82785-A800-4DEB-A0AD-7E40E59A43A2}"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346117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82785-A800-4DEB-A0AD-7E40E59A43A2}"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367206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82785-A800-4DEB-A0AD-7E40E59A43A2}"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422870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82785-A800-4DEB-A0AD-7E40E59A43A2}"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3827513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82785-A800-4DEB-A0AD-7E40E59A43A2}"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178944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82785-A800-4DEB-A0AD-7E40E59A43A2}"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235688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82785-A800-4DEB-A0AD-7E40E59A43A2}"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427952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49720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82785-A800-4DEB-A0AD-7E40E59A43A2}"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175224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82785-A800-4DEB-A0AD-7E40E59A43A2}"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3988613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82785-A800-4DEB-A0AD-7E40E59A43A2}"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C85F-DFC2-4F1B-BC3A-646EDF25BCEB}" type="slidenum">
              <a:rPr lang="en-US" smtClean="0"/>
              <a:t>‹#›</a:t>
            </a:fld>
            <a:endParaRPr lang="en-US"/>
          </a:p>
        </p:txBody>
      </p:sp>
    </p:spTree>
    <p:extLst>
      <p:ext uri="{BB962C8B-B14F-4D97-AF65-F5344CB8AC3E}">
        <p14:creationId xmlns:p14="http://schemas.microsoft.com/office/powerpoint/2010/main" val="19475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32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39B5ADC4-2893-F8B5-F325-0422D025F8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8800" y="10510"/>
            <a:ext cx="1466552" cy="1466552"/>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FCF31A8D-737C-C1A0-B2D0-0CF4FE2C8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600" y="-3429000"/>
            <a:ext cx="1466552" cy="14665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EE4ACDE3-7B66-C5CA-56E1-6B696F17C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1200" y="8382000"/>
            <a:ext cx="1466552" cy="1466552"/>
          </a:xfrm>
          <a:prstGeom prst="rect">
            <a:avLst/>
          </a:prstGeom>
        </p:spPr>
      </p:pic>
    </p:spTree>
    <p:extLst>
      <p:ext uri="{BB962C8B-B14F-4D97-AF65-F5344CB8AC3E}">
        <p14:creationId xmlns:p14="http://schemas.microsoft.com/office/powerpoint/2010/main" val="3055993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319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01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288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83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5"/>
            <a:ext cx="10363200" cy="1362075"/>
          </a:xfrm>
        </p:spPr>
        <p:txBody>
          <a:bodyPr anchor="t"/>
          <a:lstStyle>
            <a:lvl1pPr algn="l">
              <a:defRPr sz="401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5">
                <a:solidFill>
                  <a:schemeClr val="tx1">
                    <a:tint val="75000"/>
                  </a:schemeClr>
                </a:solidFill>
              </a:defRPr>
            </a:lvl1pPr>
            <a:lvl2pPr marL="458350" indent="0">
              <a:buNone/>
              <a:defRPr sz="1805">
                <a:solidFill>
                  <a:schemeClr val="tx1">
                    <a:tint val="75000"/>
                  </a:schemeClr>
                </a:solidFill>
              </a:defRPr>
            </a:lvl2pPr>
            <a:lvl3pPr marL="916701" indent="0">
              <a:buNone/>
              <a:defRPr sz="1604">
                <a:solidFill>
                  <a:schemeClr val="tx1">
                    <a:tint val="75000"/>
                  </a:schemeClr>
                </a:solidFill>
              </a:defRPr>
            </a:lvl3pPr>
            <a:lvl4pPr marL="1375051" indent="0">
              <a:buNone/>
              <a:defRPr sz="1404">
                <a:solidFill>
                  <a:schemeClr val="tx1">
                    <a:tint val="75000"/>
                  </a:schemeClr>
                </a:solidFill>
              </a:defRPr>
            </a:lvl4pPr>
            <a:lvl5pPr marL="1833401" indent="0">
              <a:buNone/>
              <a:defRPr sz="1404">
                <a:solidFill>
                  <a:schemeClr val="tx1">
                    <a:tint val="75000"/>
                  </a:schemeClr>
                </a:solidFill>
              </a:defRPr>
            </a:lvl5pPr>
            <a:lvl6pPr marL="2291752" indent="0">
              <a:buNone/>
              <a:defRPr sz="1404">
                <a:solidFill>
                  <a:schemeClr val="tx1">
                    <a:tint val="75000"/>
                  </a:schemeClr>
                </a:solidFill>
              </a:defRPr>
            </a:lvl6pPr>
            <a:lvl7pPr marL="2750102" indent="0">
              <a:buNone/>
              <a:defRPr sz="1404">
                <a:solidFill>
                  <a:schemeClr val="tx1">
                    <a:tint val="75000"/>
                  </a:schemeClr>
                </a:solidFill>
              </a:defRPr>
            </a:lvl7pPr>
            <a:lvl8pPr marL="3208452" indent="0">
              <a:buNone/>
              <a:defRPr sz="1404">
                <a:solidFill>
                  <a:schemeClr val="tx1">
                    <a:tint val="75000"/>
                  </a:schemeClr>
                </a:solidFill>
              </a:defRPr>
            </a:lvl8pPr>
            <a:lvl9pPr marL="3666802"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21213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5" y="1600205"/>
            <a:ext cx="7194549" cy="4525963"/>
          </a:xfrm>
        </p:spPr>
        <p:txBody>
          <a:bodyPr/>
          <a:lstStyle>
            <a:lvl1pPr>
              <a:defRPr sz="2806"/>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6" y="1600205"/>
            <a:ext cx="7196667" cy="4525963"/>
          </a:xfrm>
        </p:spPr>
        <p:txBody>
          <a:bodyPr/>
          <a:lstStyle>
            <a:lvl1pPr>
              <a:defRPr sz="2806"/>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4849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6" b="1"/>
            </a:lvl1pPr>
            <a:lvl2pPr marL="458350" indent="0">
              <a:buNone/>
              <a:defRPr sz="2005" b="1"/>
            </a:lvl2pPr>
            <a:lvl3pPr marL="916701" indent="0">
              <a:buNone/>
              <a:defRPr sz="1805" b="1"/>
            </a:lvl3pPr>
            <a:lvl4pPr marL="1375051" indent="0">
              <a:buNone/>
              <a:defRPr sz="1604" b="1"/>
            </a:lvl4pPr>
            <a:lvl5pPr marL="1833401" indent="0">
              <a:buNone/>
              <a:defRPr sz="1604" b="1"/>
            </a:lvl5pPr>
            <a:lvl6pPr marL="2291752" indent="0">
              <a:buNone/>
              <a:defRPr sz="1604" b="1"/>
            </a:lvl6pPr>
            <a:lvl7pPr marL="2750102" indent="0">
              <a:buNone/>
              <a:defRPr sz="1604" b="1"/>
            </a:lvl7pPr>
            <a:lvl8pPr marL="3208452" indent="0">
              <a:buNone/>
              <a:defRPr sz="1604" b="1"/>
            </a:lvl8pPr>
            <a:lvl9pPr marL="3666802" indent="0">
              <a:buNone/>
              <a:defRPr sz="1604"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6" b="1"/>
            </a:lvl1pPr>
            <a:lvl2pPr marL="458350" indent="0">
              <a:buNone/>
              <a:defRPr sz="2005" b="1"/>
            </a:lvl2pPr>
            <a:lvl3pPr marL="916701" indent="0">
              <a:buNone/>
              <a:defRPr sz="1805" b="1"/>
            </a:lvl3pPr>
            <a:lvl4pPr marL="1375051" indent="0">
              <a:buNone/>
              <a:defRPr sz="1604" b="1"/>
            </a:lvl4pPr>
            <a:lvl5pPr marL="1833401" indent="0">
              <a:buNone/>
              <a:defRPr sz="1604" b="1"/>
            </a:lvl5pPr>
            <a:lvl6pPr marL="2291752" indent="0">
              <a:buNone/>
              <a:defRPr sz="1604" b="1"/>
            </a:lvl6pPr>
            <a:lvl7pPr marL="2750102" indent="0">
              <a:buNone/>
              <a:defRPr sz="1604" b="1"/>
            </a:lvl7pPr>
            <a:lvl8pPr marL="3208452" indent="0">
              <a:buNone/>
              <a:defRPr sz="1604" b="1"/>
            </a:lvl8pPr>
            <a:lvl9pPr marL="3666802" indent="0">
              <a:buNone/>
              <a:defRPr sz="160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2999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3210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55503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5" b="1"/>
            </a:lvl1pPr>
          </a:lstStyle>
          <a:p>
            <a:r>
              <a:rPr lang="en-US"/>
              <a:t>Click to edit Master title style</a:t>
            </a:r>
          </a:p>
        </p:txBody>
      </p:sp>
      <p:sp>
        <p:nvSpPr>
          <p:cNvPr id="3" name="Content Placeholder 2"/>
          <p:cNvSpPr>
            <a:spLocks noGrp="1"/>
          </p:cNvSpPr>
          <p:nvPr>
            <p:ph idx="1"/>
          </p:nvPr>
        </p:nvSpPr>
        <p:spPr>
          <a:xfrm>
            <a:off x="4766734" y="273055"/>
            <a:ext cx="6815666" cy="5853113"/>
          </a:xfrm>
        </p:spPr>
        <p:txBody>
          <a:bodyPr/>
          <a:lstStyle>
            <a:lvl1pPr>
              <a:defRPr sz="3209"/>
            </a:lvl1pPr>
            <a:lvl2pPr>
              <a:defRPr sz="2806"/>
            </a:lvl2pPr>
            <a:lvl3pPr>
              <a:defRPr sz="2406"/>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4"/>
            </a:lvl1pPr>
            <a:lvl2pPr marL="458350" indent="0">
              <a:buNone/>
              <a:defRPr sz="1203"/>
            </a:lvl2pPr>
            <a:lvl3pPr marL="916701" indent="0">
              <a:buNone/>
              <a:defRPr sz="1003"/>
            </a:lvl3pPr>
            <a:lvl4pPr marL="1375051" indent="0">
              <a:buNone/>
              <a:defRPr sz="902"/>
            </a:lvl4pPr>
            <a:lvl5pPr marL="1833401" indent="0">
              <a:buNone/>
              <a:defRPr sz="902"/>
            </a:lvl5pPr>
            <a:lvl6pPr marL="2291752" indent="0">
              <a:buNone/>
              <a:defRPr sz="902"/>
            </a:lvl6pPr>
            <a:lvl7pPr marL="2750102" indent="0">
              <a:buNone/>
              <a:defRPr sz="902"/>
            </a:lvl7pPr>
            <a:lvl8pPr marL="3208452" indent="0">
              <a:buNone/>
              <a:defRPr sz="902"/>
            </a:lvl8pPr>
            <a:lvl9pPr marL="3666802"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315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9"/>
            </a:lvl1pPr>
            <a:lvl2pPr marL="458350" indent="0">
              <a:buNone/>
              <a:defRPr sz="2806"/>
            </a:lvl2pPr>
            <a:lvl3pPr marL="916701" indent="0">
              <a:buNone/>
              <a:defRPr sz="2406"/>
            </a:lvl3pPr>
            <a:lvl4pPr marL="1375051" indent="0">
              <a:buNone/>
              <a:defRPr sz="2005"/>
            </a:lvl4pPr>
            <a:lvl5pPr marL="1833401" indent="0">
              <a:buNone/>
              <a:defRPr sz="2005"/>
            </a:lvl5pPr>
            <a:lvl6pPr marL="2291752" indent="0">
              <a:buNone/>
              <a:defRPr sz="2005"/>
            </a:lvl6pPr>
            <a:lvl7pPr marL="2750102" indent="0">
              <a:buNone/>
              <a:defRPr sz="2005"/>
            </a:lvl7pPr>
            <a:lvl8pPr marL="3208452" indent="0">
              <a:buNone/>
              <a:defRPr sz="2005"/>
            </a:lvl8pPr>
            <a:lvl9pPr marL="3666802" indent="0">
              <a:buNone/>
              <a:defRPr sz="2005"/>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4"/>
            </a:lvl1pPr>
            <a:lvl2pPr marL="458350" indent="0">
              <a:buNone/>
              <a:defRPr sz="1203"/>
            </a:lvl2pPr>
            <a:lvl3pPr marL="916701" indent="0">
              <a:buNone/>
              <a:defRPr sz="1003"/>
            </a:lvl3pPr>
            <a:lvl4pPr marL="1375051" indent="0">
              <a:buNone/>
              <a:defRPr sz="902"/>
            </a:lvl4pPr>
            <a:lvl5pPr marL="1833401" indent="0">
              <a:buNone/>
              <a:defRPr sz="902"/>
            </a:lvl5pPr>
            <a:lvl6pPr marL="2291752" indent="0">
              <a:buNone/>
              <a:defRPr sz="902"/>
            </a:lvl6pPr>
            <a:lvl7pPr marL="2750102" indent="0">
              <a:buNone/>
              <a:defRPr sz="902"/>
            </a:lvl7pPr>
            <a:lvl8pPr marL="3208452" indent="0">
              <a:buNone/>
              <a:defRPr sz="902"/>
            </a:lvl8pPr>
            <a:lvl9pPr marL="3666802" indent="0">
              <a:buNone/>
              <a:defRPr sz="902"/>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0592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D59D0918-B3BC-4D15-9AF8-385E8378AD06}" type="datetimeFigureOut">
              <a:rPr lang="en-US" smtClean="0"/>
              <a:t>11/17/2025</a:t>
            </a:fld>
            <a:endParaRPr lang="en-US"/>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AE638271-59F9-4398-B3B9-61938CFED463}"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70762B3D-F981-EFDE-1618-BF7B9B389B3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13" r="6254"/>
          <a:stretch/>
        </p:blipFill>
        <p:spPr>
          <a:xfrm>
            <a:off x="-23179" y="-151024"/>
            <a:ext cx="12191980" cy="7153423"/>
          </a:xfrm>
          <a:prstGeom prst="rect">
            <a:avLst/>
          </a:prstGeom>
        </p:spPr>
      </p:pic>
      <p:sp>
        <p:nvSpPr>
          <p:cNvPr id="8" name="Rectangle: Rounded Corners 7">
            <a:extLst>
              <a:ext uri="{FF2B5EF4-FFF2-40B4-BE49-F238E27FC236}">
                <a16:creationId xmlns:a16="http://schemas.microsoft.com/office/drawing/2014/main" id="{02369B63-EB51-8A75-BE30-23D15C471AC0}"/>
              </a:ext>
            </a:extLst>
          </p:cNvPr>
          <p:cNvSpPr/>
          <p:nvPr userDrawn="1"/>
        </p:nvSpPr>
        <p:spPr>
          <a:xfrm>
            <a:off x="304800" y="228600"/>
            <a:ext cx="11582400" cy="6477000"/>
          </a:xfrm>
          <a:prstGeom prst="roundRect">
            <a:avLst>
              <a:gd name="adj" fmla="val 10270"/>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4260116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6701" rtl="0" eaLnBrk="1" latinLnBrk="0" hangingPunct="1">
        <a:spcBef>
          <a:spcPct val="0"/>
        </a:spcBef>
        <a:buNone/>
        <a:defRPr sz="4411" kern="1200">
          <a:solidFill>
            <a:schemeClr val="tx1"/>
          </a:solidFill>
          <a:latin typeface="+mj-lt"/>
          <a:ea typeface="+mj-ea"/>
          <a:cs typeface="+mj-cs"/>
        </a:defRPr>
      </a:lvl1pPr>
    </p:titleStyle>
    <p:bodyStyle>
      <a:lvl1pPr marL="343763" indent="-343763" algn="l" defTabSz="916701" rtl="0" eaLnBrk="1" latinLnBrk="0" hangingPunct="1">
        <a:spcBef>
          <a:spcPct val="20000"/>
        </a:spcBef>
        <a:buFont typeface="Arial" pitchFamily="34" charset="0"/>
        <a:buChar char="•"/>
        <a:defRPr sz="3209" kern="1200">
          <a:solidFill>
            <a:schemeClr val="tx1"/>
          </a:solidFill>
          <a:latin typeface="+mn-lt"/>
          <a:ea typeface="+mn-ea"/>
          <a:cs typeface="+mn-cs"/>
        </a:defRPr>
      </a:lvl1pPr>
      <a:lvl2pPr marL="744819" indent="-286469" algn="l" defTabSz="916701" rtl="0" eaLnBrk="1" latinLnBrk="0" hangingPunct="1">
        <a:spcBef>
          <a:spcPct val="20000"/>
        </a:spcBef>
        <a:buFont typeface="Arial" pitchFamily="34" charset="0"/>
        <a:buChar char="–"/>
        <a:defRPr sz="2806" kern="1200">
          <a:solidFill>
            <a:schemeClr val="tx1"/>
          </a:solidFill>
          <a:latin typeface="+mn-lt"/>
          <a:ea typeface="+mn-ea"/>
          <a:cs typeface="+mn-cs"/>
        </a:defRPr>
      </a:lvl2pPr>
      <a:lvl3pPr marL="1145876" indent="-229175" algn="l" defTabSz="916701"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226"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576"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092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7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627"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978" indent="-229175" algn="l" defTabSz="916701"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701" rtl="0" eaLnBrk="1" latinLnBrk="0" hangingPunct="1">
        <a:defRPr sz="1805" kern="1200">
          <a:solidFill>
            <a:schemeClr val="tx1"/>
          </a:solidFill>
          <a:latin typeface="+mn-lt"/>
          <a:ea typeface="+mn-ea"/>
          <a:cs typeface="+mn-cs"/>
        </a:defRPr>
      </a:lvl1pPr>
      <a:lvl2pPr marL="458350" algn="l" defTabSz="916701" rtl="0" eaLnBrk="1" latinLnBrk="0" hangingPunct="1">
        <a:defRPr sz="1805" kern="1200">
          <a:solidFill>
            <a:schemeClr val="tx1"/>
          </a:solidFill>
          <a:latin typeface="+mn-lt"/>
          <a:ea typeface="+mn-ea"/>
          <a:cs typeface="+mn-cs"/>
        </a:defRPr>
      </a:lvl2pPr>
      <a:lvl3pPr marL="916701" algn="l" defTabSz="916701" rtl="0" eaLnBrk="1" latinLnBrk="0" hangingPunct="1">
        <a:defRPr sz="1805" kern="1200">
          <a:solidFill>
            <a:schemeClr val="tx1"/>
          </a:solidFill>
          <a:latin typeface="+mn-lt"/>
          <a:ea typeface="+mn-ea"/>
          <a:cs typeface="+mn-cs"/>
        </a:defRPr>
      </a:lvl3pPr>
      <a:lvl4pPr marL="1375051" algn="l" defTabSz="916701" rtl="0" eaLnBrk="1" latinLnBrk="0" hangingPunct="1">
        <a:defRPr sz="1805" kern="1200">
          <a:solidFill>
            <a:schemeClr val="tx1"/>
          </a:solidFill>
          <a:latin typeface="+mn-lt"/>
          <a:ea typeface="+mn-ea"/>
          <a:cs typeface="+mn-cs"/>
        </a:defRPr>
      </a:lvl4pPr>
      <a:lvl5pPr marL="1833401" algn="l" defTabSz="916701" rtl="0" eaLnBrk="1" latinLnBrk="0" hangingPunct="1">
        <a:defRPr sz="1805" kern="1200">
          <a:solidFill>
            <a:schemeClr val="tx1"/>
          </a:solidFill>
          <a:latin typeface="+mn-lt"/>
          <a:ea typeface="+mn-ea"/>
          <a:cs typeface="+mn-cs"/>
        </a:defRPr>
      </a:lvl5pPr>
      <a:lvl6pPr marL="2291752" algn="l" defTabSz="916701" rtl="0" eaLnBrk="1" latinLnBrk="0" hangingPunct="1">
        <a:defRPr sz="1805" kern="1200">
          <a:solidFill>
            <a:schemeClr val="tx1"/>
          </a:solidFill>
          <a:latin typeface="+mn-lt"/>
          <a:ea typeface="+mn-ea"/>
          <a:cs typeface="+mn-cs"/>
        </a:defRPr>
      </a:lvl6pPr>
      <a:lvl7pPr marL="2750102" algn="l" defTabSz="916701" rtl="0" eaLnBrk="1" latinLnBrk="0" hangingPunct="1">
        <a:defRPr sz="1805" kern="1200">
          <a:solidFill>
            <a:schemeClr val="tx1"/>
          </a:solidFill>
          <a:latin typeface="+mn-lt"/>
          <a:ea typeface="+mn-ea"/>
          <a:cs typeface="+mn-cs"/>
        </a:defRPr>
      </a:lvl7pPr>
      <a:lvl8pPr marL="3208452" algn="l" defTabSz="916701" rtl="0" eaLnBrk="1" latinLnBrk="0" hangingPunct="1">
        <a:defRPr sz="1805" kern="1200">
          <a:solidFill>
            <a:schemeClr val="tx1"/>
          </a:solidFill>
          <a:latin typeface="+mn-lt"/>
          <a:ea typeface="+mn-ea"/>
          <a:cs typeface="+mn-cs"/>
        </a:defRPr>
      </a:lvl8pPr>
      <a:lvl9pPr marL="3666802" algn="l" defTabSz="916701"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2785-A800-4DEB-A0AD-7E40E59A43A2}" type="datetimeFigureOut">
              <a:rPr lang="en-US" smtClean="0"/>
              <a:t>11/17/2025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EC85F-DFC2-4F1B-BC3A-646EDF25BCEB}"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ACA976A2-7DD2-0C5F-0FD3-DBC7B69C69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8800" y="10510"/>
            <a:ext cx="1466552" cy="1466552"/>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F4C27066-5A6B-6D0C-C370-C29ECB833F6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81600" y="-3429000"/>
            <a:ext cx="1466552" cy="1466552"/>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id="{EA048A53-5837-F36A-5209-D86474CEB7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91200" y="8382000"/>
            <a:ext cx="1466552" cy="1466552"/>
          </a:xfrm>
          <a:prstGeom prst="rect">
            <a:avLst/>
          </a:prstGeom>
        </p:spPr>
      </p:pic>
    </p:spTree>
    <p:extLst>
      <p:ext uri="{BB962C8B-B14F-4D97-AF65-F5344CB8AC3E}">
        <p14:creationId xmlns:p14="http://schemas.microsoft.com/office/powerpoint/2010/main" val="38672879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501CC722-A9B0-E7DC-E348-D7AA4276CD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28800" y="10510"/>
            <a:ext cx="1466552" cy="14665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7634F79F-4B41-0AD1-5985-1A523D536CA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181600" y="-3429000"/>
            <a:ext cx="1466552" cy="1466552"/>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900103F1-E2D0-27E9-4DCE-277005E3699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91200" y="8382000"/>
            <a:ext cx="1466552" cy="1466552"/>
          </a:xfrm>
          <a:prstGeom prst="rect">
            <a:avLst/>
          </a:prstGeom>
        </p:spPr>
      </p:pic>
    </p:spTree>
    <p:extLst>
      <p:ext uri="{BB962C8B-B14F-4D97-AF65-F5344CB8AC3E}">
        <p14:creationId xmlns:p14="http://schemas.microsoft.com/office/powerpoint/2010/main" val="221864275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8.xml"/><Relationship Id="rId7" Type="http://schemas.openxmlformats.org/officeDocument/2006/relationships/image" Target="../media/image2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g"/><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
        <p:nvSpPr>
          <p:cNvPr id="3" name="Title 1">
            <a:extLst>
              <a:ext uri="{FF2B5EF4-FFF2-40B4-BE49-F238E27FC236}">
                <a16:creationId xmlns:a16="http://schemas.microsoft.com/office/drawing/2014/main" id="{A51A07C9-4AD7-49C0-0E6A-E21DA5F27D0C}"/>
              </a:ext>
            </a:extLst>
          </p:cNvPr>
          <p:cNvSpPr txBox="1">
            <a:spLocks/>
          </p:cNvSpPr>
          <p:nvPr/>
        </p:nvSpPr>
        <p:spPr>
          <a:xfrm>
            <a:off x="1478530" y="2590800"/>
            <a:ext cx="10743950" cy="1504811"/>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8823" b="1" dirty="0" err="1">
                <a:solidFill>
                  <a:srgbClr val="FF0066"/>
                </a:solidFill>
                <a:latin typeface="Arial-Rounded" pitchFamily="34" charset="0"/>
                <a:ea typeface="Arial-Rounded" pitchFamily="34" charset="0"/>
                <a:cs typeface="Arial-Rounded" pitchFamily="34" charset="0"/>
              </a:rPr>
              <a:t>Bài</a:t>
            </a:r>
            <a:r>
              <a:rPr lang="en-US" sz="8823" b="1" dirty="0">
                <a:solidFill>
                  <a:srgbClr val="FF0066"/>
                </a:solidFill>
                <a:latin typeface="Arial-Rounded" pitchFamily="34" charset="0"/>
                <a:ea typeface="Arial-Rounded" pitchFamily="34" charset="0"/>
                <a:cs typeface="Arial-Rounded" pitchFamily="34" charset="0"/>
              </a:rPr>
              <a:t> 49: </a:t>
            </a:r>
            <a:r>
              <a:rPr lang="en-US" sz="8823" b="1" dirty="0" err="1">
                <a:solidFill>
                  <a:srgbClr val="FF0066"/>
                </a:solidFill>
                <a:latin typeface="Arial-Rounded" pitchFamily="34" charset="0"/>
                <a:ea typeface="Arial-Rounded" pitchFamily="34" charset="0"/>
                <a:cs typeface="Arial-Rounded" pitchFamily="34" charset="0"/>
              </a:rPr>
              <a:t>ot</a:t>
            </a:r>
            <a:r>
              <a:rPr lang="en-US" sz="8823" b="1" dirty="0">
                <a:solidFill>
                  <a:srgbClr val="FF0066"/>
                </a:solidFill>
                <a:latin typeface="Arial-Rounded" pitchFamily="34" charset="0"/>
                <a:ea typeface="Arial-Rounded" pitchFamily="34" charset="0"/>
                <a:cs typeface="Arial-Rounded" pitchFamily="34" charset="0"/>
              </a:rPr>
              <a:t>  </a:t>
            </a:r>
            <a:r>
              <a:rPr lang="en-US" sz="8823" b="1" dirty="0" err="1">
                <a:solidFill>
                  <a:srgbClr val="FF0066"/>
                </a:solidFill>
                <a:latin typeface="Arial-Rounded" pitchFamily="34" charset="0"/>
                <a:ea typeface="Arial-Rounded" pitchFamily="34" charset="0"/>
                <a:cs typeface="Arial-Rounded" pitchFamily="34" charset="0"/>
              </a:rPr>
              <a:t>ôt</a:t>
            </a:r>
            <a:r>
              <a:rPr lang="en-US" sz="8823" b="1" dirty="0">
                <a:solidFill>
                  <a:srgbClr val="FF0066"/>
                </a:solidFill>
                <a:latin typeface="Arial-Rounded" pitchFamily="34" charset="0"/>
                <a:ea typeface="Arial-Rounded" pitchFamily="34" charset="0"/>
                <a:cs typeface="Arial-Rounded" pitchFamily="34" charset="0"/>
              </a:rPr>
              <a:t>  </a:t>
            </a:r>
            <a:r>
              <a:rPr lang="en-US" sz="8823" b="1" dirty="0" err="1">
                <a:solidFill>
                  <a:srgbClr val="FF0066"/>
                </a:solidFill>
                <a:latin typeface="Arial-Rounded" pitchFamily="34" charset="0"/>
                <a:ea typeface="Arial-Rounded" pitchFamily="34" charset="0"/>
                <a:cs typeface="Arial-Rounded" pitchFamily="34" charset="0"/>
              </a:rPr>
              <a:t>ơt</a:t>
            </a:r>
            <a:endParaRPr lang="en-US" sz="8823" b="1" dirty="0">
              <a:solidFill>
                <a:srgbClr val="FF006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602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36" t="1576" b="64121"/>
          <a:stretch/>
        </p:blipFill>
        <p:spPr>
          <a:xfrm>
            <a:off x="2514600" y="374637"/>
            <a:ext cx="7322880" cy="3819599"/>
          </a:xfrm>
          <a:prstGeom prst="rect">
            <a:avLst/>
          </a:prstGeom>
        </p:spPr>
      </p:pic>
      <p:grpSp>
        <p:nvGrpSpPr>
          <p:cNvPr id="7" name="Group 6"/>
          <p:cNvGrpSpPr/>
          <p:nvPr/>
        </p:nvGrpSpPr>
        <p:grpSpPr>
          <a:xfrm>
            <a:off x="215931" y="195424"/>
            <a:ext cx="2627751" cy="943519"/>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dirty="0">
                  <a:solidFill>
                    <a:prstClr val="black"/>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48266" y="4288133"/>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4411">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p>
        </p:txBody>
      </p:sp>
      <p:cxnSp>
        <p:nvCxnSpPr>
          <p:cNvPr id="32" name="Straight Connector 31"/>
          <p:cNvCxnSpPr/>
          <p:nvPr/>
        </p:nvCxnSpPr>
        <p:spPr>
          <a:xfrm>
            <a:off x="7492812" y="4763732"/>
            <a:ext cx="9347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848282" y="4764484"/>
            <a:ext cx="904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81386" y="4821953"/>
            <a:ext cx="97188" cy="507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8955" y="3797062"/>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1</a:t>
            </a:r>
          </a:p>
        </p:txBody>
      </p:sp>
      <p:sp>
        <p:nvSpPr>
          <p:cNvPr id="13" name="Oval 12"/>
          <p:cNvSpPr/>
          <p:nvPr/>
        </p:nvSpPr>
        <p:spPr>
          <a:xfrm>
            <a:off x="2843681" y="4632227"/>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2682104" y="4780400"/>
            <a:ext cx="117598" cy="507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257302" y="6018303"/>
            <a:ext cx="142294" cy="5580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889375" y="5097953"/>
            <a:ext cx="521747" cy="3794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2806" b="1">
                <a:solidFill>
                  <a:prstClr val="black"/>
                </a:solidFill>
                <a:latin typeface="Arial" pitchFamily="34" charset="0"/>
                <a:ea typeface="Arial-Rounded" pitchFamily="34" charset="0"/>
                <a:cs typeface="Arial" pitchFamily="34" charset="0"/>
              </a:rPr>
              <a:t>3</a:t>
            </a:r>
          </a:p>
        </p:txBody>
      </p:sp>
      <p:cxnSp>
        <p:nvCxnSpPr>
          <p:cNvPr id="17" name="Straight Connector 16"/>
          <p:cNvCxnSpPr/>
          <p:nvPr/>
        </p:nvCxnSpPr>
        <p:spPr>
          <a:xfrm>
            <a:off x="310398" y="5927612"/>
            <a:ext cx="1082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1336" y="984554"/>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5415">
                <a:solidFill>
                  <a:srgbClr val="0070C0"/>
                </a:solidFill>
                <a:latin typeface="Arial-Rounded" pitchFamily="34" charset="0"/>
                <a:ea typeface="Arial-Rounded" pitchFamily="34" charset="0"/>
                <a:cs typeface="Arial-Rounded" pitchFamily="34" charset="0"/>
              </a:rPr>
              <a:t>	Sớm nay thức dậy, Nam chợt thấy một chú chim sâu. Chim hớn hở như chào Nam. Nó nhảy nhót một hồi rồi bay qua bay lại, tìm bắt sâu bọ cho cây.</a:t>
            </a:r>
          </a:p>
        </p:txBody>
      </p:sp>
      <p:cxnSp>
        <p:nvCxnSpPr>
          <p:cNvPr id="47" name="Straight Connector 46"/>
          <p:cNvCxnSpPr/>
          <p:nvPr/>
        </p:nvCxnSpPr>
        <p:spPr>
          <a:xfrm>
            <a:off x="3247793" y="2034063"/>
            <a:ext cx="25857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41253" y="2034063"/>
            <a:ext cx="53027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74665" y="5478256"/>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Nam nhìn thấy loài chim nào?</a:t>
            </a:r>
          </a:p>
        </p:txBody>
      </p:sp>
      <p:cxnSp>
        <p:nvCxnSpPr>
          <p:cNvPr id="21" name="Straight Connector 20"/>
          <p:cNvCxnSpPr/>
          <p:nvPr/>
        </p:nvCxnSpPr>
        <p:spPr>
          <a:xfrm>
            <a:off x="4013762" y="2785149"/>
            <a:ext cx="77302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7425" y="2785149"/>
            <a:ext cx="29236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4665" y="5478256"/>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411">
                <a:solidFill>
                  <a:prstClr val="white"/>
                </a:solidFill>
                <a:latin typeface="Arial-Rounded" pitchFamily="34" charset="0"/>
                <a:ea typeface="Arial-Rounded" pitchFamily="34" charset="0"/>
                <a:cs typeface="Arial-Rounded" pitchFamily="34" charset="0"/>
              </a:rPr>
              <a:t>Chim sâu đang làm gì? Ở đâu?</a:t>
            </a:r>
          </a:p>
        </p:txBody>
      </p:sp>
      <p:cxnSp>
        <p:nvCxnSpPr>
          <p:cNvPr id="17" name="Straight Connector 16"/>
          <p:cNvCxnSpPr/>
          <p:nvPr/>
        </p:nvCxnSpPr>
        <p:spPr>
          <a:xfrm>
            <a:off x="357425" y="3581778"/>
            <a:ext cx="110094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1"/>
                                        </p:tgtEl>
                                      </p:cBhvr>
                                    </p:animEffect>
                                    <p:set>
                                      <p:cBhvr>
                                        <p:cTn id="41" dur="1" fill="hold">
                                          <p:stCondLst>
                                            <p:cond delay="499"/>
                                          </p:stCondLst>
                                        </p:cTn>
                                        <p:tgtEl>
                                          <p:spTgt spid="5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9466" y="220665"/>
            <a:ext cx="11305569" cy="109566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010">
                <a:solidFill>
                  <a:prstClr val="white"/>
                </a:solidFill>
                <a:latin typeface="Arial-Rounded" pitchFamily="34" charset="0"/>
                <a:ea typeface="Arial-Rounded" pitchFamily="34" charset="0"/>
                <a:cs typeface="Arial-Rounded" pitchFamily="34" charset="0"/>
              </a:rPr>
              <a:t>Đâu là những từ chỉ hành động của chú chim sâu?</a:t>
            </a:r>
          </a:p>
        </p:txBody>
      </p:sp>
      <p:sp>
        <p:nvSpPr>
          <p:cNvPr id="5" name="Rounded Rectangle 4"/>
          <p:cNvSpPr/>
          <p:nvPr/>
        </p:nvSpPr>
        <p:spPr>
          <a:xfrm>
            <a:off x="672382" y="2197133"/>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6" name="Rounded Rectangle 5"/>
          <p:cNvSpPr/>
          <p:nvPr/>
        </p:nvSpPr>
        <p:spPr>
          <a:xfrm>
            <a:off x="672382" y="3466659"/>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7" name="Rounded Rectangle 6"/>
          <p:cNvSpPr/>
          <p:nvPr/>
        </p:nvSpPr>
        <p:spPr>
          <a:xfrm>
            <a:off x="672382" y="4765272"/>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8" name="Title 1"/>
          <p:cNvSpPr txBox="1">
            <a:spLocks/>
          </p:cNvSpPr>
          <p:nvPr/>
        </p:nvSpPr>
        <p:spPr>
          <a:xfrm>
            <a:off x="1860182" y="2188543"/>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chào</a:t>
            </a:r>
          </a:p>
        </p:txBody>
      </p:sp>
      <p:sp>
        <p:nvSpPr>
          <p:cNvPr id="9" name="Title 1"/>
          <p:cNvSpPr txBox="1">
            <a:spLocks/>
          </p:cNvSpPr>
          <p:nvPr/>
        </p:nvSpPr>
        <p:spPr>
          <a:xfrm>
            <a:off x="1853397" y="3516141"/>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nhảy nhót</a:t>
            </a:r>
          </a:p>
        </p:txBody>
      </p:sp>
      <p:sp>
        <p:nvSpPr>
          <p:cNvPr id="10" name="Title 1"/>
          <p:cNvSpPr txBox="1">
            <a:spLocks/>
          </p:cNvSpPr>
          <p:nvPr/>
        </p:nvSpPr>
        <p:spPr>
          <a:xfrm>
            <a:off x="1846612" y="4843738"/>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sâu</a:t>
            </a:r>
          </a:p>
        </p:txBody>
      </p:sp>
      <p:sp>
        <p:nvSpPr>
          <p:cNvPr id="11" name="Rounded Rectangle 10"/>
          <p:cNvSpPr/>
          <p:nvPr/>
        </p:nvSpPr>
        <p:spPr>
          <a:xfrm>
            <a:off x="6632880" y="2197133"/>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2" name="Rounded Rectangle 11"/>
          <p:cNvSpPr/>
          <p:nvPr/>
        </p:nvSpPr>
        <p:spPr>
          <a:xfrm>
            <a:off x="6632880" y="3466659"/>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3" name="Rounded Rectangle 12"/>
          <p:cNvSpPr/>
          <p:nvPr/>
        </p:nvSpPr>
        <p:spPr>
          <a:xfrm>
            <a:off x="6632880" y="4765272"/>
            <a:ext cx="802620" cy="8026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endParaRPr lang="en-US" sz="1805">
              <a:solidFill>
                <a:prstClr val="white"/>
              </a:solidFill>
              <a:latin typeface="Calibri"/>
            </a:endParaRPr>
          </a:p>
        </p:txBody>
      </p:sp>
      <p:sp>
        <p:nvSpPr>
          <p:cNvPr id="14" name="Title 1"/>
          <p:cNvSpPr txBox="1">
            <a:spLocks/>
          </p:cNvSpPr>
          <p:nvPr/>
        </p:nvSpPr>
        <p:spPr>
          <a:xfrm>
            <a:off x="7820679" y="2188543"/>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bắt sâu</a:t>
            </a:r>
          </a:p>
        </p:txBody>
      </p:sp>
      <p:sp>
        <p:nvSpPr>
          <p:cNvPr id="15" name="Title 1"/>
          <p:cNvSpPr txBox="1">
            <a:spLocks/>
          </p:cNvSpPr>
          <p:nvPr/>
        </p:nvSpPr>
        <p:spPr>
          <a:xfrm>
            <a:off x="7813895" y="3516141"/>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Nam</a:t>
            </a:r>
          </a:p>
        </p:txBody>
      </p:sp>
      <p:sp>
        <p:nvSpPr>
          <p:cNvPr id="16" name="Title 1"/>
          <p:cNvSpPr txBox="1">
            <a:spLocks/>
          </p:cNvSpPr>
          <p:nvPr/>
        </p:nvSpPr>
        <p:spPr>
          <a:xfrm>
            <a:off x="7807110" y="4843738"/>
            <a:ext cx="3630004" cy="753140"/>
          </a:xfrm>
          <a:prstGeom prst="rect">
            <a:avLst/>
          </a:prstGeom>
          <a:solidFill>
            <a:srgbClr val="006F96"/>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white"/>
                </a:solidFill>
                <a:latin typeface="Arial-Rounded" pitchFamily="34" charset="0"/>
                <a:ea typeface="Arial-Rounded" pitchFamily="34" charset="0"/>
                <a:cs typeface="Arial-Rounded" pitchFamily="34" charset="0"/>
              </a:rPr>
              <a:t>cây</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29741" y="2258165"/>
            <a:ext cx="687902" cy="689305"/>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755315" y="4828278"/>
            <a:ext cx="687902" cy="689305"/>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734053" y="3504368"/>
            <a:ext cx="687902" cy="689305"/>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84549" y="3529977"/>
            <a:ext cx="687902" cy="689305"/>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9168" t="46861" r="50000" b="24533"/>
          <a:stretch/>
        </p:blipFill>
        <p:spPr>
          <a:xfrm>
            <a:off x="6680821" y="4843737"/>
            <a:ext cx="687902" cy="689305"/>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9168" t="17212" r="50000" b="54182"/>
          <a:stretch/>
        </p:blipFill>
        <p:spPr>
          <a:xfrm>
            <a:off x="6690733" y="2241213"/>
            <a:ext cx="687902" cy="689305"/>
          </a:xfrm>
          <a:prstGeom prst="rect">
            <a:avLst/>
          </a:prstGeom>
        </p:spPr>
      </p:pic>
    </p:spTree>
    <p:extLst>
      <p:ext uri="{BB962C8B-B14F-4D97-AF65-F5344CB8AC3E}">
        <p14:creationId xmlns:p14="http://schemas.microsoft.com/office/powerpoint/2010/main" val="3090315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4"/>
                                        </p:tgtEl>
                                        <p:attrNameLst>
                                          <p:attrName>r</p:attrName>
                                        </p:attrNameLst>
                                      </p:cBhvr>
                                    </p:animRot>
                                    <p:animRot by="-240000">
                                      <p:cBhvr>
                                        <p:cTn id="46" dur="200" fill="hold">
                                          <p:stCondLst>
                                            <p:cond delay="200"/>
                                          </p:stCondLst>
                                        </p:cTn>
                                        <p:tgtEl>
                                          <p:spTgt spid="14"/>
                                        </p:tgtEl>
                                        <p:attrNameLst>
                                          <p:attrName>r</p:attrName>
                                        </p:attrNameLst>
                                      </p:cBhvr>
                                    </p:animRot>
                                    <p:animRot by="240000">
                                      <p:cBhvr>
                                        <p:cTn id="47" dur="200" fill="hold">
                                          <p:stCondLst>
                                            <p:cond delay="400"/>
                                          </p:stCondLst>
                                        </p:cTn>
                                        <p:tgtEl>
                                          <p:spTgt spid="14"/>
                                        </p:tgtEl>
                                        <p:attrNameLst>
                                          <p:attrName>r</p:attrName>
                                        </p:attrNameLst>
                                      </p:cBhvr>
                                    </p:animRot>
                                    <p:animRot by="-240000">
                                      <p:cBhvr>
                                        <p:cTn id="48" dur="200" fill="hold">
                                          <p:stCondLst>
                                            <p:cond delay="600"/>
                                          </p:stCondLst>
                                        </p:cTn>
                                        <p:tgtEl>
                                          <p:spTgt spid="14"/>
                                        </p:tgtEl>
                                        <p:attrNameLst>
                                          <p:attrName>r</p:attrName>
                                        </p:attrNameLst>
                                      </p:cBhvr>
                                    </p:animRot>
                                    <p:animRot by="120000">
                                      <p:cBhvr>
                                        <p:cTn id="49" dur="200" fill="hold">
                                          <p:stCondLst>
                                            <p:cond delay="800"/>
                                          </p:stCondLst>
                                        </p:cTn>
                                        <p:tgtEl>
                                          <p:spTgt spid="14"/>
                                        </p:tgtEl>
                                        <p:attrNameLst>
                                          <p:attrName>r</p:attrName>
                                        </p:attrNameLst>
                                      </p:cBhvr>
                                    </p:animRo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grpId="0" nodeType="clickEffect">
                                  <p:stCondLst>
                                    <p:cond delay="0"/>
                                  </p:stCondLst>
                                  <p:childTnLst>
                                    <p:animRot by="120000">
                                      <p:cBhvr>
                                        <p:cTn id="58" dur="100" fill="hold">
                                          <p:stCondLst>
                                            <p:cond delay="0"/>
                                          </p:stCondLst>
                                        </p:cTn>
                                        <p:tgtEl>
                                          <p:spTgt spid="15"/>
                                        </p:tgtEl>
                                        <p:attrNameLst>
                                          <p:attrName>r</p:attrName>
                                        </p:attrNameLst>
                                      </p:cBhvr>
                                    </p:animRot>
                                    <p:animRot by="-240000">
                                      <p:cBhvr>
                                        <p:cTn id="59" dur="200" fill="hold">
                                          <p:stCondLst>
                                            <p:cond delay="200"/>
                                          </p:stCondLst>
                                        </p:cTn>
                                        <p:tgtEl>
                                          <p:spTgt spid="15"/>
                                        </p:tgtEl>
                                        <p:attrNameLst>
                                          <p:attrName>r</p:attrName>
                                        </p:attrNameLst>
                                      </p:cBhvr>
                                    </p:animRot>
                                    <p:animRot by="240000">
                                      <p:cBhvr>
                                        <p:cTn id="60" dur="200" fill="hold">
                                          <p:stCondLst>
                                            <p:cond delay="400"/>
                                          </p:stCondLst>
                                        </p:cTn>
                                        <p:tgtEl>
                                          <p:spTgt spid="15"/>
                                        </p:tgtEl>
                                        <p:attrNameLst>
                                          <p:attrName>r</p:attrName>
                                        </p:attrNameLst>
                                      </p:cBhvr>
                                    </p:animRot>
                                    <p:animRot by="-240000">
                                      <p:cBhvr>
                                        <p:cTn id="61" dur="200" fill="hold">
                                          <p:stCondLst>
                                            <p:cond delay="600"/>
                                          </p:stCondLst>
                                        </p:cTn>
                                        <p:tgtEl>
                                          <p:spTgt spid="15"/>
                                        </p:tgtEl>
                                        <p:attrNameLst>
                                          <p:attrName>r</p:attrName>
                                        </p:attrNameLst>
                                      </p:cBhvr>
                                    </p:animRot>
                                    <p:animRot by="120000">
                                      <p:cBhvr>
                                        <p:cTn id="62" dur="200" fill="hold">
                                          <p:stCondLst>
                                            <p:cond delay="800"/>
                                          </p:stCondLst>
                                        </p:cTn>
                                        <p:tgtEl>
                                          <p:spTgt spid="15"/>
                                        </p:tgtEl>
                                        <p:attrNameLst>
                                          <p:attrName>r</p:attrName>
                                        </p:attrNameLst>
                                      </p:cBhvr>
                                    </p:animRo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grpId="0" nodeType="clickEffect">
                                  <p:stCondLst>
                                    <p:cond delay="0"/>
                                  </p:stCondLst>
                                  <p:childTnLst>
                                    <p:animRot by="120000">
                                      <p:cBhvr>
                                        <p:cTn id="71" dur="100" fill="hold">
                                          <p:stCondLst>
                                            <p:cond delay="0"/>
                                          </p:stCondLst>
                                        </p:cTn>
                                        <p:tgtEl>
                                          <p:spTgt spid="16"/>
                                        </p:tgtEl>
                                        <p:attrNameLst>
                                          <p:attrName>r</p:attrName>
                                        </p:attrNameLst>
                                      </p:cBhvr>
                                    </p:animRot>
                                    <p:animRot by="-240000">
                                      <p:cBhvr>
                                        <p:cTn id="72" dur="200" fill="hold">
                                          <p:stCondLst>
                                            <p:cond delay="200"/>
                                          </p:stCondLst>
                                        </p:cTn>
                                        <p:tgtEl>
                                          <p:spTgt spid="16"/>
                                        </p:tgtEl>
                                        <p:attrNameLst>
                                          <p:attrName>r</p:attrName>
                                        </p:attrNameLst>
                                      </p:cBhvr>
                                    </p:animRot>
                                    <p:animRot by="240000">
                                      <p:cBhvr>
                                        <p:cTn id="73" dur="200" fill="hold">
                                          <p:stCondLst>
                                            <p:cond delay="400"/>
                                          </p:stCondLst>
                                        </p:cTn>
                                        <p:tgtEl>
                                          <p:spTgt spid="16"/>
                                        </p:tgtEl>
                                        <p:attrNameLst>
                                          <p:attrName>r</p:attrName>
                                        </p:attrNameLst>
                                      </p:cBhvr>
                                    </p:animRot>
                                    <p:animRot by="-240000">
                                      <p:cBhvr>
                                        <p:cTn id="74" dur="200" fill="hold">
                                          <p:stCondLst>
                                            <p:cond delay="600"/>
                                          </p:stCondLst>
                                        </p:cTn>
                                        <p:tgtEl>
                                          <p:spTgt spid="16"/>
                                        </p:tgtEl>
                                        <p:attrNameLst>
                                          <p:attrName>r</p:attrName>
                                        </p:attrNameLst>
                                      </p:cBhvr>
                                    </p:animRot>
                                    <p:animRot by="120000">
                                      <p:cBhvr>
                                        <p:cTn id="75" dur="200" fill="hold">
                                          <p:stCondLst>
                                            <p:cond delay="800"/>
                                          </p:stCondLst>
                                        </p:cTn>
                                        <p:tgtEl>
                                          <p:spTgt spid="16"/>
                                        </p:tgtEl>
                                        <p:attrNameLst>
                                          <p:attrName>r</p:attrName>
                                        </p:attrNameLst>
                                      </p:cBhvr>
                                    </p:animRo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nextCondLst>
                <p:cond evt="onClick" delay="0">
                  <p:tgtEl>
                    <p:spTgt spid="16"/>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8266" y="4651226"/>
            <a:ext cx="11672396" cy="2174512"/>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r>
              <a:rPr lang="en-US" sz="4010">
                <a:solidFill>
                  <a:prstClr val="black"/>
                </a:solidFill>
                <a:latin typeface="Arial-Rounded" pitchFamily="34" charset="0"/>
                <a:ea typeface="Arial-Rounded" pitchFamily="34" charset="0"/>
                <a:cs typeface="Arial-Rounded" pitchFamily="34" charset="0"/>
              </a:rPr>
              <a:t>	</a:t>
            </a:r>
            <a:r>
              <a:rPr lang="en-US" sz="4010">
                <a:solidFill>
                  <a:srgbClr val="0070C0"/>
                </a:solidFill>
                <a:latin typeface="Arial-Rounded" pitchFamily="34" charset="0"/>
                <a:ea typeface="Arial-Rounded" pitchFamily="34" charset="0"/>
                <a:cs typeface="Arial-Rounded" pitchFamily="34" charset="0"/>
              </a:rPr>
              <a:t>Sớm nay thức dậy, Nam chợt thấy một chú chim sâu. Chim hớn hở như chào Nam. Nó nhảy nhót một hồi rồi bay qua bay lại, tìm bắt sâu bọ cho cây.</a:t>
            </a:r>
          </a:p>
        </p:txBody>
      </p:sp>
      <p:sp>
        <p:nvSpPr>
          <p:cNvPr id="42" name="Title 1"/>
          <p:cNvSpPr txBox="1">
            <a:spLocks/>
          </p:cNvSpPr>
          <p:nvPr/>
        </p:nvSpPr>
        <p:spPr>
          <a:xfrm>
            <a:off x="2964052" y="4010841"/>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lá lốt</a:t>
            </a:r>
          </a:p>
        </p:txBody>
      </p:sp>
      <p:sp>
        <p:nvSpPr>
          <p:cNvPr id="44" name="Title 1"/>
          <p:cNvSpPr txBox="1">
            <a:spLocks/>
          </p:cNvSpPr>
          <p:nvPr/>
        </p:nvSpPr>
        <p:spPr>
          <a:xfrm>
            <a:off x="-779009" y="4010840"/>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quả nhót</a:t>
            </a:r>
          </a:p>
        </p:txBody>
      </p:sp>
      <p:sp>
        <p:nvSpPr>
          <p:cNvPr id="45" name="Title 1"/>
          <p:cNvSpPr txBox="1">
            <a:spLocks/>
          </p:cNvSpPr>
          <p:nvPr/>
        </p:nvSpPr>
        <p:spPr>
          <a:xfrm>
            <a:off x="7318224" y="4010841"/>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quả ớt</a:t>
            </a:r>
          </a:p>
        </p:txBody>
      </p:sp>
      <p:sp>
        <p:nvSpPr>
          <p:cNvPr id="13" name="Title 1"/>
          <p:cNvSpPr txBox="1">
            <a:spLocks/>
          </p:cNvSpPr>
          <p:nvPr/>
        </p:nvSpPr>
        <p:spPr>
          <a:xfrm>
            <a:off x="-219475" y="3205061"/>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bát</a:t>
            </a:r>
          </a:p>
        </p:txBody>
      </p:sp>
      <p:sp>
        <p:nvSpPr>
          <p:cNvPr id="14" name="Title 1"/>
          <p:cNvSpPr txBox="1">
            <a:spLocks/>
          </p:cNvSpPr>
          <p:nvPr/>
        </p:nvSpPr>
        <p:spPr>
          <a:xfrm>
            <a:off x="1667120" y="3205061"/>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lạt</a:t>
            </a:r>
          </a:p>
        </p:txBody>
      </p:sp>
      <p:sp>
        <p:nvSpPr>
          <p:cNvPr id="15" name="Title 1"/>
          <p:cNvSpPr txBox="1">
            <a:spLocks/>
          </p:cNvSpPr>
          <p:nvPr/>
        </p:nvSpPr>
        <p:spPr>
          <a:xfrm>
            <a:off x="5725694" y="3205061"/>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gặt</a:t>
            </a:r>
          </a:p>
        </p:txBody>
      </p:sp>
      <p:sp>
        <p:nvSpPr>
          <p:cNvPr id="16" name="Title 1"/>
          <p:cNvSpPr txBox="1">
            <a:spLocks/>
          </p:cNvSpPr>
          <p:nvPr/>
        </p:nvSpPr>
        <p:spPr>
          <a:xfrm>
            <a:off x="7858660" y="3205061"/>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đất</a:t>
            </a:r>
          </a:p>
        </p:txBody>
      </p:sp>
      <p:sp>
        <p:nvSpPr>
          <p:cNvPr id="17" name="Title 1"/>
          <p:cNvSpPr txBox="1">
            <a:spLocks/>
          </p:cNvSpPr>
          <p:nvPr/>
        </p:nvSpPr>
        <p:spPr>
          <a:xfrm>
            <a:off x="10024003" y="321059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gật</a:t>
            </a:r>
          </a:p>
        </p:txBody>
      </p:sp>
      <p:sp>
        <p:nvSpPr>
          <p:cNvPr id="18" name="Title 1"/>
          <p:cNvSpPr txBox="1">
            <a:spLocks/>
          </p:cNvSpPr>
          <p:nvPr/>
        </p:nvSpPr>
        <p:spPr>
          <a:xfrm>
            <a:off x="3708167" y="3210594"/>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5415">
                <a:solidFill>
                  <a:srgbClr val="0070C0"/>
                </a:solidFill>
                <a:latin typeface="Arial-Rounded" pitchFamily="34" charset="0"/>
                <a:ea typeface="Arial-Rounded" pitchFamily="34" charset="0"/>
                <a:cs typeface="Arial-Rounded" pitchFamily="34" charset="0"/>
              </a:rPr>
              <a:t>sắt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6066" y="-30726"/>
            <a:ext cx="4587318" cy="347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931" y="195424"/>
            <a:ext cx="2627751" cy="943519"/>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dirty="0">
                  <a:solidFill>
                    <a:prstClr val="black"/>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3226394" y="908166"/>
            <a:ext cx="5739217"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prstClr val="black"/>
                </a:solidFill>
                <a:latin typeface="Arial-Rounded" pitchFamily="34" charset="0"/>
                <a:ea typeface="Arial-Rounded" pitchFamily="34" charset="0"/>
                <a:cs typeface="Arial-Rounded" pitchFamily="34" charset="0"/>
              </a:rPr>
              <a:t>Thế giới của em</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283" t="57717" r="2268" b="5996"/>
          <a:stretch/>
        </p:blipFill>
        <p:spPr>
          <a:xfrm>
            <a:off x="2283337" y="1901220"/>
            <a:ext cx="8450161" cy="4814668"/>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4C42CEE2-2F67-C9EF-A2A2-D9B89EFD8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85800"/>
            <a:ext cx="7193903" cy="5791702"/>
          </a:xfrm>
          <a:prstGeom prst="rect">
            <a:avLst/>
          </a:prstGeom>
        </p:spPr>
      </p:pic>
    </p:spTree>
    <p:extLst>
      <p:ext uri="{BB962C8B-B14F-4D97-AF65-F5344CB8AC3E}">
        <p14:creationId xmlns:p14="http://schemas.microsoft.com/office/powerpoint/2010/main" val="3688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787" t="4932" r="66541" b="72268"/>
          <a:stretch/>
        </p:blipFill>
        <p:spPr>
          <a:xfrm>
            <a:off x="3566160" y="438912"/>
            <a:ext cx="4608576" cy="1563624"/>
          </a:xfrm>
          <a:prstGeom prst="rect">
            <a:avLst/>
          </a:prstGeom>
        </p:spPr>
      </p:pic>
      <p:pic>
        <p:nvPicPr>
          <p:cNvPr id="25"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353" y="438912"/>
            <a:ext cx="859380" cy="859380"/>
          </a:xfrm>
          <a:prstGeom prst="rect">
            <a:avLst/>
          </a:prstGeom>
          <a:noFill/>
          <a:effectLst>
            <a:glow rad="114300">
              <a:schemeClr val="bg1"/>
            </a:glow>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6" name="Am-thanh-nay-ra-y-tuong-www_tiengdong_com">
            <a:hlinkClick r:id="" action="ppaction://media"/>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7"/>
          <a:stretch>
            <a:fillRect/>
          </a:stretch>
        </p:blipFill>
        <p:spPr>
          <a:xfrm>
            <a:off x="-487363" y="4220845"/>
            <a:ext cx="487363" cy="487363"/>
          </a:xfrm>
          <a:prstGeom prst="rect">
            <a:avLst/>
          </a:prstGeom>
        </p:spPr>
      </p:pic>
      <p:pic>
        <p:nvPicPr>
          <p:cNvPr id="3" name="Picture 2">
            <a:extLst>
              <a:ext uri="{FF2B5EF4-FFF2-40B4-BE49-F238E27FC236}">
                <a16:creationId xmlns:a16="http://schemas.microsoft.com/office/drawing/2014/main" id="{630D060D-853E-F061-AEA6-32CDD854C2D4}"/>
              </a:ext>
            </a:extLst>
          </p:cNvPr>
          <p:cNvPicPr>
            <a:picLocks noChangeAspect="1"/>
          </p:cNvPicPr>
          <p:nvPr/>
        </p:nvPicPr>
        <p:blipFill>
          <a:blip r:embed="rId8"/>
          <a:stretch>
            <a:fillRect/>
          </a:stretch>
        </p:blipFill>
        <p:spPr>
          <a:xfrm>
            <a:off x="234188" y="1569366"/>
            <a:ext cx="11723624" cy="1359526"/>
          </a:xfrm>
          <a:prstGeom prst="rect">
            <a:avLst/>
          </a:prstGeom>
        </p:spPr>
      </p:pic>
    </p:spTree>
    <p:extLst>
      <p:ext uri="{BB962C8B-B14F-4D97-AF65-F5344CB8AC3E}">
        <p14:creationId xmlns:p14="http://schemas.microsoft.com/office/powerpoint/2010/main" val="23960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054"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6"/>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054" fill="hold"/>
                                            <p:tgtEl>
                                              <p:spTgt spid="26"/>
                                            </p:tgtEl>
                                          </p:cBhvr>
                                        </p:cmd>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250" fill="hold"/>
                                            <p:tgtEl>
                                              <p:spTgt spid="16"/>
                                            </p:tgtEl>
                                            <p:attrNameLst>
                                              <p:attrName>ppt_w</p:attrName>
                                            </p:attrNameLst>
                                          </p:cBhvr>
                                          <p:tavLst>
                                            <p:tav tm="0">
                                              <p:val>
                                                <p:fltVal val="0"/>
                                              </p:val>
                                            </p:tav>
                                            <p:tav tm="100000">
                                              <p:val>
                                                <p:strVal val="#ppt_w"/>
                                              </p:val>
                                            </p:tav>
                                          </p:tavLst>
                                        </p:anim>
                                        <p:anim calcmode="lin" valueType="num">
                                          <p:cBhvr>
                                            <p:cTn id="17" dur="250" fill="hold"/>
                                            <p:tgtEl>
                                              <p:spTgt spid="16"/>
                                            </p:tgtEl>
                                            <p:attrNameLst>
                                              <p:attrName>ppt_h</p:attrName>
                                            </p:attrNameLst>
                                          </p:cBhvr>
                                          <p:tavLst>
                                            <p:tav tm="0">
                                              <p:val>
                                                <p:fltVal val="0"/>
                                              </p:val>
                                            </p:tav>
                                            <p:tav tm="100000">
                                              <p:val>
                                                <p:strVal val="#ppt_h"/>
                                              </p:val>
                                            </p:tav>
                                          </p:tavLst>
                                        </p:anim>
                                        <p:animEffect transition="in" filter="fade">
                                          <p:cBhvr>
                                            <p:cTn id="18" dur="250"/>
                                            <p:tgtEl>
                                              <p:spTgt spid="16"/>
                                            </p:tgtEl>
                                          </p:cBhvr>
                                        </p:animEffect>
                                      </p:childTnLst>
                                      <p:subTnLst>
                                        <p:audio>
                                          <p:cMediaNode>
                                            <p:cTn display="0" masterRel="sameClick">
                                              <p:stCondLst>
                                                <p:cond evt="begin" delay="0">
                                                  <p:tn val="14"/>
                                                </p:cond>
                                              </p:stCondLst>
                                              <p:endCondLst>
                                                <p:cond evt="onStopAudio" delay="0">
                                                  <p:tgtEl>
                                                    <p:sldTgt/>
                                                  </p:tgtEl>
                                                </p:cond>
                                              </p:endCondLst>
                                            </p:cTn>
                                            <p:tgtEl>
                                              <p:sndTgt r:embed="rId9" name="chimes.wav"/>
                                            </p:tgtEl>
                                          </p:cMediaNode>
                                        </p:audio>
                                      </p:subTnLst>
                                    </p:cTn>
                                  </p:par>
                                  <p:par>
                                    <p:cTn id="19" presetID="6" presetClass="emph" presetSubtype="0" fill="hold" nodeType="withEffect">
                                      <p:stCondLst>
                                        <p:cond delay="500"/>
                                      </p:stCondLst>
                                      <p:childTnLst>
                                        <p:animScale>
                                          <p:cBhvr>
                                            <p:cTn id="20" dur="2000" fill="hold"/>
                                            <p:tgtEl>
                                              <p:spTgt spid="16"/>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6"/>
                    </p:tgtEl>
                  </p:cMediaNode>
                </p:audio>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3" name="Picture 2">
            <a:extLst>
              <a:ext uri="{FF2B5EF4-FFF2-40B4-BE49-F238E27FC236}">
                <a16:creationId xmlns:a16="http://schemas.microsoft.com/office/drawing/2014/main" id="{6FC54B81-DCBF-9A55-4DDA-08620DA75A5A}"/>
              </a:ext>
            </a:extLst>
          </p:cNvPr>
          <p:cNvPicPr>
            <a:picLocks noChangeAspect="1"/>
          </p:cNvPicPr>
          <p:nvPr/>
        </p:nvPicPr>
        <p:blipFill>
          <a:blip r:embed="rId4"/>
          <a:stretch>
            <a:fillRect/>
          </a:stretch>
        </p:blipFill>
        <p:spPr>
          <a:xfrm>
            <a:off x="3581400" y="1524000"/>
            <a:ext cx="6474513" cy="4432176"/>
          </a:xfrm>
          <a:prstGeom prst="rect">
            <a:avLst/>
          </a:prstGeom>
        </p:spPr>
      </p:pic>
    </p:spTree>
    <p:extLst>
      <p:ext uri="{BB962C8B-B14F-4D97-AF65-F5344CB8AC3E}">
        <p14:creationId xmlns:p14="http://schemas.microsoft.com/office/powerpoint/2010/main" val="4238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82749" y="5357735"/>
            <a:ext cx="11729926" cy="1508770"/>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16701">
                <a:lnSpc>
                  <a:spcPct val="120000"/>
                </a:lnSpc>
              </a:pPr>
              <a:r>
                <a:rPr lang="en-US" sz="5012" b="1">
                  <a:solidFill>
                    <a:prstClr val="black"/>
                  </a:solidFill>
                  <a:latin typeface="Arial-Rounded" pitchFamily="34" charset="0"/>
                  <a:ea typeface="Arial-Rounded" pitchFamily="34" charset="0"/>
                  <a:cs typeface="Arial-Rounded" pitchFamily="34" charset="0"/>
                </a:rPr>
                <a:t>Vườn nhà bà có ớt, rau ngót và cà rốt.</a:t>
              </a:r>
            </a:p>
          </p:txBody>
        </p:sp>
        <p:sp>
          <p:nvSpPr>
            <p:cNvPr id="35" name="Title 1"/>
            <p:cNvSpPr txBox="1">
              <a:spLocks/>
            </p:cNvSpPr>
            <p:nvPr/>
          </p:nvSpPr>
          <p:spPr>
            <a:xfrm>
              <a:off x="4072880" y="5410251"/>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a:solidFill>
                    <a:srgbClr val="FF0000"/>
                  </a:solidFill>
                  <a:latin typeface="Arial-Rounded" pitchFamily="34" charset="0"/>
                  <a:ea typeface="Arial-Rounded" pitchFamily="34" charset="0"/>
                  <a:cs typeface="Arial-Rounded" pitchFamily="34" charset="0"/>
                </a:rPr>
                <a:t>ơt</a:t>
              </a:r>
            </a:p>
          </p:txBody>
        </p:sp>
        <p:sp>
          <p:nvSpPr>
            <p:cNvPr id="15" name="Title 1"/>
            <p:cNvSpPr txBox="1">
              <a:spLocks/>
            </p:cNvSpPr>
            <p:nvPr/>
          </p:nvSpPr>
          <p:spPr>
            <a:xfrm>
              <a:off x="8586259" y="5410251"/>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a:solidFill>
                    <a:srgbClr val="FF0000"/>
                  </a:solidFill>
                  <a:latin typeface="Arial-Rounded" pitchFamily="34" charset="0"/>
                  <a:ea typeface="Arial-Rounded" pitchFamily="34" charset="0"/>
                  <a:cs typeface="Arial-Rounded" pitchFamily="34" charset="0"/>
                </a:rPr>
                <a:t>ôt</a:t>
              </a:r>
            </a:p>
          </p:txBody>
        </p:sp>
        <p:sp>
          <p:nvSpPr>
            <p:cNvPr id="17" name="Title 1"/>
            <p:cNvSpPr txBox="1">
              <a:spLocks/>
            </p:cNvSpPr>
            <p:nvPr/>
          </p:nvSpPr>
          <p:spPr>
            <a:xfrm>
              <a:off x="6392062" y="5410251"/>
              <a:ext cx="1833736" cy="1501088"/>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pPr>
              <a:r>
                <a:rPr lang="en-US" sz="5012" b="1">
                  <a:solidFill>
                    <a:srgbClr val="FF0000"/>
                  </a:solidFill>
                  <a:latin typeface="Arial-Rounded" pitchFamily="34" charset="0"/>
                  <a:ea typeface="Arial-Rounded" pitchFamily="34" charset="0"/>
                  <a:cs typeface="Arial-Rounded" pitchFamily="34" charset="0"/>
                </a:rPr>
                <a:t>ot</a:t>
              </a:r>
            </a:p>
          </p:txBody>
        </p:sp>
      </p:grpSp>
      <p:pic>
        <p:nvPicPr>
          <p:cNvPr id="10" name="Picture 9">
            <a:extLst>
              <a:ext uri="{FF2B5EF4-FFF2-40B4-BE49-F238E27FC236}">
                <a16:creationId xmlns:a16="http://schemas.microsoft.com/office/drawing/2014/main" id="{F4C39EAE-C81A-9B5C-94F5-E02E010B61BC}"/>
              </a:ext>
            </a:extLst>
          </p:cNvPr>
          <p:cNvPicPr>
            <a:picLocks noChangeAspect="1"/>
          </p:cNvPicPr>
          <p:nvPr/>
        </p:nvPicPr>
        <p:blipFill>
          <a:blip r:embed="rId3"/>
          <a:stretch>
            <a:fillRect/>
          </a:stretch>
        </p:blipFill>
        <p:spPr>
          <a:xfrm>
            <a:off x="685800" y="762000"/>
            <a:ext cx="10958572" cy="3962400"/>
          </a:xfrm>
          <a:prstGeom prst="rect">
            <a:avLst/>
          </a:prstGeom>
        </p:spPr>
      </p:pic>
      <p:grpSp>
        <p:nvGrpSpPr>
          <p:cNvPr id="11" name="Group 10"/>
          <p:cNvGrpSpPr/>
          <p:nvPr/>
        </p:nvGrpSpPr>
        <p:grpSpPr>
          <a:xfrm>
            <a:off x="228600" y="1143000"/>
            <a:ext cx="3457249" cy="943519"/>
            <a:chOff x="63500" y="1429216"/>
            <a:chExt cx="2592937" cy="705889"/>
          </a:xfrm>
        </p:grpSpPr>
        <p:sp>
          <p:nvSpPr>
            <p:cNvPr id="12"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3709">
                  <a:solidFill>
                    <a:prstClr val="white"/>
                  </a:solidFill>
                  <a:latin typeface="Arial-Rounded" pitchFamily="34" charset="0"/>
                  <a:ea typeface="Arial-Rounded" pitchFamily="34" charset="0"/>
                  <a:cs typeface="Arial-Rounded" pitchFamily="34" charset="0"/>
                </a:rPr>
                <a:t>Nhận biết</a:t>
              </a:r>
            </a:p>
          </p:txBody>
        </p:sp>
        <p:sp>
          <p:nvSpPr>
            <p:cNvPr id="13" name="Oval 1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312" dirty="0">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34165" y="2880628"/>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ng</a:t>
            </a:r>
          </a:p>
        </p:txBody>
      </p:sp>
      <p:sp>
        <p:nvSpPr>
          <p:cNvPr id="9" name="Title 1"/>
          <p:cNvSpPr txBox="1">
            <a:spLocks/>
          </p:cNvSpPr>
          <p:nvPr/>
        </p:nvSpPr>
        <p:spPr>
          <a:xfrm>
            <a:off x="6136426" y="2880628"/>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FF0000"/>
                </a:solidFill>
                <a:latin typeface="Arial-Rounded" pitchFamily="34" charset="0"/>
                <a:ea typeface="Arial-Rounded" pitchFamily="34" charset="0"/>
                <a:cs typeface="Arial-Rounded" pitchFamily="34" charset="0"/>
              </a:rPr>
              <a:t>ot</a:t>
            </a:r>
          </a:p>
        </p:txBody>
      </p:sp>
      <p:sp>
        <p:nvSpPr>
          <p:cNvPr id="10" name="Title 1"/>
          <p:cNvSpPr txBox="1">
            <a:spLocks/>
          </p:cNvSpPr>
          <p:nvPr/>
        </p:nvSpPr>
        <p:spPr>
          <a:xfrm>
            <a:off x="3935474" y="4338808"/>
            <a:ext cx="4305741" cy="1305475"/>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ng</a:t>
            </a:r>
            <a:r>
              <a:rPr lang="en-US" sz="8823">
                <a:solidFill>
                  <a:srgbClr val="FF0000"/>
                </a:solidFill>
                <a:latin typeface="Arial-Rounded" pitchFamily="34" charset="0"/>
                <a:ea typeface="Arial-Rounded" pitchFamily="34" charset="0"/>
                <a:cs typeface="Arial-Rounded" pitchFamily="34" charset="0"/>
              </a:rPr>
              <a:t>ot</a:t>
            </a:r>
          </a:p>
        </p:txBody>
      </p:sp>
      <p:grpSp>
        <p:nvGrpSpPr>
          <p:cNvPr id="34" name="Group 33"/>
          <p:cNvGrpSpPr/>
          <p:nvPr/>
        </p:nvGrpSpPr>
        <p:grpSpPr>
          <a:xfrm>
            <a:off x="215931" y="195424"/>
            <a:ext cx="2627751" cy="943519"/>
            <a:chOff x="63500" y="1429216"/>
            <a:chExt cx="1970813" cy="705889"/>
          </a:xfrm>
        </p:grpSpPr>
        <p:sp>
          <p:nvSpPr>
            <p:cNvPr id="35" name="Rounded Rectangle 34"/>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a:solidFill>
                    <a:prstClr val="white"/>
                  </a:solidFill>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701"/>
              <a:r>
                <a:rPr lang="en-US" sz="4812" dirty="0">
                  <a:solidFill>
                    <a:prstClr val="black"/>
                  </a:solidFill>
                  <a:latin typeface="Arial Rounded MT Bold" pitchFamily="34" charset="0"/>
                  <a:ea typeface="Arial-Rounded" pitchFamily="34" charset="0"/>
                  <a:cs typeface="Arial-Rounded" pitchFamily="34" charset="0"/>
                </a:rPr>
                <a:t>2</a:t>
              </a:r>
            </a:p>
          </p:txBody>
        </p:sp>
      </p:grpSp>
      <p:sp>
        <p:nvSpPr>
          <p:cNvPr id="24" name="Title 1"/>
          <p:cNvSpPr txBox="1">
            <a:spLocks/>
          </p:cNvSpPr>
          <p:nvPr/>
        </p:nvSpPr>
        <p:spPr>
          <a:xfrm>
            <a:off x="2743460"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ot</a:t>
            </a:r>
          </a:p>
        </p:txBody>
      </p:sp>
      <p:sp>
        <p:nvSpPr>
          <p:cNvPr id="26" name="Title 1"/>
          <p:cNvSpPr txBox="1">
            <a:spLocks/>
          </p:cNvSpPr>
          <p:nvPr/>
        </p:nvSpPr>
        <p:spPr>
          <a:xfrm>
            <a:off x="5213851"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ôt</a:t>
            </a:r>
          </a:p>
        </p:txBody>
      </p:sp>
      <p:sp>
        <p:nvSpPr>
          <p:cNvPr id="11" name="Title 1"/>
          <p:cNvSpPr txBox="1">
            <a:spLocks/>
          </p:cNvSpPr>
          <p:nvPr/>
        </p:nvSpPr>
        <p:spPr>
          <a:xfrm>
            <a:off x="5691677" y="4675656"/>
            <a:ext cx="2023043" cy="939527"/>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0070C0"/>
                </a:solidFill>
                <a:latin typeface="Arial-Rounded"/>
                <a:ea typeface="Arial-Rounded"/>
                <a:cs typeface="Arial-Rounded"/>
              </a:rPr>
              <a:t>́</a:t>
            </a:r>
            <a:endParaRPr lang="en-US" sz="8823">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60807" y="1553147"/>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ơt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1578" y="535713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bát</a:t>
            </a:r>
          </a:p>
        </p:txBody>
      </p:sp>
      <p:sp>
        <p:nvSpPr>
          <p:cNvPr id="21" name="Title 1"/>
          <p:cNvSpPr txBox="1">
            <a:spLocks/>
          </p:cNvSpPr>
          <p:nvPr/>
        </p:nvSpPr>
        <p:spPr>
          <a:xfrm>
            <a:off x="1585018" y="5357134"/>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lạt</a:t>
            </a:r>
          </a:p>
        </p:txBody>
      </p:sp>
      <p:sp>
        <p:nvSpPr>
          <p:cNvPr id="22" name="Title 1"/>
          <p:cNvSpPr txBox="1">
            <a:spLocks/>
          </p:cNvSpPr>
          <p:nvPr/>
        </p:nvSpPr>
        <p:spPr>
          <a:xfrm>
            <a:off x="5643592" y="5357134"/>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gặt</a:t>
            </a:r>
          </a:p>
        </p:txBody>
      </p:sp>
      <p:sp>
        <p:nvSpPr>
          <p:cNvPr id="23" name="Title 1"/>
          <p:cNvSpPr txBox="1">
            <a:spLocks/>
          </p:cNvSpPr>
          <p:nvPr/>
        </p:nvSpPr>
        <p:spPr>
          <a:xfrm>
            <a:off x="7776559" y="5357134"/>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đất</a:t>
            </a:r>
          </a:p>
        </p:txBody>
      </p:sp>
      <p:sp>
        <p:nvSpPr>
          <p:cNvPr id="24" name="Title 1"/>
          <p:cNvSpPr txBox="1">
            <a:spLocks/>
          </p:cNvSpPr>
          <p:nvPr/>
        </p:nvSpPr>
        <p:spPr>
          <a:xfrm>
            <a:off x="294348"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at</a:t>
            </a:r>
          </a:p>
        </p:txBody>
      </p:sp>
      <p:sp>
        <p:nvSpPr>
          <p:cNvPr id="41" name="Title 1"/>
          <p:cNvSpPr txBox="1">
            <a:spLocks/>
          </p:cNvSpPr>
          <p:nvPr/>
        </p:nvSpPr>
        <p:spPr>
          <a:xfrm>
            <a:off x="2160029"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at</a:t>
            </a:r>
          </a:p>
        </p:txBody>
      </p:sp>
      <p:sp>
        <p:nvSpPr>
          <p:cNvPr id="42" name="Title 1"/>
          <p:cNvSpPr txBox="1">
            <a:spLocks/>
          </p:cNvSpPr>
          <p:nvPr/>
        </p:nvSpPr>
        <p:spPr>
          <a:xfrm>
            <a:off x="6144110"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ăt</a:t>
            </a:r>
          </a:p>
        </p:txBody>
      </p:sp>
      <p:sp>
        <p:nvSpPr>
          <p:cNvPr id="43" name="Title 1"/>
          <p:cNvSpPr txBox="1">
            <a:spLocks/>
          </p:cNvSpPr>
          <p:nvPr/>
        </p:nvSpPr>
        <p:spPr>
          <a:xfrm>
            <a:off x="8374072" y="5180413"/>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ât</a:t>
            </a:r>
          </a:p>
        </p:txBody>
      </p:sp>
      <p:sp>
        <p:nvSpPr>
          <p:cNvPr id="44" name="Title 1"/>
          <p:cNvSpPr txBox="1">
            <a:spLocks/>
          </p:cNvSpPr>
          <p:nvPr/>
        </p:nvSpPr>
        <p:spPr>
          <a:xfrm>
            <a:off x="9941901" y="536266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gật</a:t>
            </a:r>
          </a:p>
        </p:txBody>
      </p:sp>
      <p:sp>
        <p:nvSpPr>
          <p:cNvPr id="45" name="Title 1"/>
          <p:cNvSpPr txBox="1">
            <a:spLocks/>
          </p:cNvSpPr>
          <p:nvPr/>
        </p:nvSpPr>
        <p:spPr>
          <a:xfrm>
            <a:off x="10543053" y="5185946"/>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ât</a:t>
            </a:r>
          </a:p>
        </p:txBody>
      </p:sp>
      <p:sp>
        <p:nvSpPr>
          <p:cNvPr id="46" name="Title 1"/>
          <p:cNvSpPr txBox="1">
            <a:spLocks/>
          </p:cNvSpPr>
          <p:nvPr/>
        </p:nvSpPr>
        <p:spPr>
          <a:xfrm>
            <a:off x="3626066" y="5362667"/>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sắt</a:t>
            </a:r>
          </a:p>
        </p:txBody>
      </p:sp>
      <p:sp>
        <p:nvSpPr>
          <p:cNvPr id="47" name="Title 1"/>
          <p:cNvSpPr txBox="1">
            <a:spLocks/>
          </p:cNvSpPr>
          <p:nvPr/>
        </p:nvSpPr>
        <p:spPr>
          <a:xfrm>
            <a:off x="3980728" y="5185946"/>
            <a:ext cx="1599349"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FF0000"/>
                </a:solidFill>
                <a:latin typeface="Arial-Rounded" pitchFamily="34" charset="0"/>
                <a:ea typeface="Arial-Rounded" pitchFamily="34" charset="0"/>
                <a:cs typeface="Arial-Rounded" pitchFamily="34" charset="0"/>
              </a:rPr>
              <a:t>ăt</a:t>
            </a:r>
          </a:p>
        </p:txBody>
      </p:sp>
      <p:sp>
        <p:nvSpPr>
          <p:cNvPr id="48" name="Title 1"/>
          <p:cNvSpPr txBox="1">
            <a:spLocks/>
          </p:cNvSpPr>
          <p:nvPr/>
        </p:nvSpPr>
        <p:spPr>
          <a:xfrm>
            <a:off x="3836694" y="1813459"/>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h</a:t>
            </a:r>
          </a:p>
        </p:txBody>
      </p:sp>
      <p:sp>
        <p:nvSpPr>
          <p:cNvPr id="49" name="Title 1"/>
          <p:cNvSpPr txBox="1">
            <a:spLocks/>
          </p:cNvSpPr>
          <p:nvPr/>
        </p:nvSpPr>
        <p:spPr>
          <a:xfrm>
            <a:off x="6038955" y="1813459"/>
            <a:ext cx="2128735" cy="1274068"/>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FF0000"/>
                </a:solidFill>
                <a:latin typeface="Arial-Rounded" pitchFamily="34" charset="0"/>
                <a:ea typeface="Arial-Rounded" pitchFamily="34" charset="0"/>
                <a:cs typeface="Arial-Rounded" pitchFamily="34" charset="0"/>
              </a:rPr>
              <a:t>at</a:t>
            </a:r>
          </a:p>
        </p:txBody>
      </p:sp>
      <p:sp>
        <p:nvSpPr>
          <p:cNvPr id="50" name="Title 1"/>
          <p:cNvSpPr txBox="1">
            <a:spLocks/>
          </p:cNvSpPr>
          <p:nvPr/>
        </p:nvSpPr>
        <p:spPr>
          <a:xfrm>
            <a:off x="3838003" y="3200041"/>
            <a:ext cx="4305741" cy="1305474"/>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823">
                <a:solidFill>
                  <a:srgbClr val="0070C0"/>
                </a:solidFill>
                <a:latin typeface="Arial-Rounded" pitchFamily="34" charset="0"/>
                <a:ea typeface="Arial-Rounded" pitchFamily="34" charset="0"/>
                <a:cs typeface="Arial-Rounded" pitchFamily="34" charset="0"/>
              </a:rPr>
              <a:t>h</a:t>
            </a:r>
            <a:r>
              <a:rPr lang="en-US" sz="8823">
                <a:solidFill>
                  <a:srgbClr val="FF0000"/>
                </a:solidFill>
                <a:latin typeface="Arial-Rounded" pitchFamily="34" charset="0"/>
                <a:ea typeface="Arial-Rounded" pitchFamily="34" charset="0"/>
                <a:cs typeface="Arial-Rounded" pitchFamily="34" charset="0"/>
              </a:rPr>
              <a:t>at</a:t>
            </a:r>
          </a:p>
        </p:txBody>
      </p:sp>
      <p:sp>
        <p:nvSpPr>
          <p:cNvPr id="51" name="Title 1"/>
          <p:cNvSpPr txBox="1">
            <a:spLocks/>
          </p:cNvSpPr>
          <p:nvPr/>
        </p:nvSpPr>
        <p:spPr>
          <a:xfrm>
            <a:off x="2645989"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at</a:t>
            </a:r>
          </a:p>
        </p:txBody>
      </p:sp>
      <p:sp>
        <p:nvSpPr>
          <p:cNvPr id="52" name="Title 1"/>
          <p:cNvSpPr txBox="1">
            <a:spLocks/>
          </p:cNvSpPr>
          <p:nvPr/>
        </p:nvSpPr>
        <p:spPr>
          <a:xfrm>
            <a:off x="5116380"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ăt</a:t>
            </a:r>
          </a:p>
        </p:txBody>
      </p:sp>
      <p:sp>
        <p:nvSpPr>
          <p:cNvPr id="53" name="Title 1"/>
          <p:cNvSpPr txBox="1">
            <a:spLocks/>
          </p:cNvSpPr>
          <p:nvPr/>
        </p:nvSpPr>
        <p:spPr>
          <a:xfrm>
            <a:off x="5303476" y="3525858"/>
            <a:ext cx="2023043" cy="939527"/>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0070C0"/>
                </a:solidFill>
                <a:latin typeface="Arial-Rounded"/>
                <a:ea typeface="Arial-Rounded"/>
                <a:cs typeface="Arial-Rounded"/>
              </a:rPr>
              <a:t>́</a:t>
            </a:r>
            <a:endParaRPr lang="en-US" sz="8823">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63335" y="485979"/>
            <a:ext cx="1759284" cy="897346"/>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823">
                <a:solidFill>
                  <a:srgbClr val="FF0000"/>
                </a:solidFill>
                <a:latin typeface="Arial-Rounded" pitchFamily="34" charset="0"/>
                <a:ea typeface="Arial-Rounded" pitchFamily="34" charset="0"/>
                <a:cs typeface="Arial-Rounded" pitchFamily="34" charset="0"/>
              </a:rPr>
              <a:t>ât</a:t>
            </a:r>
          </a:p>
        </p:txBody>
      </p:sp>
    </p:spTree>
    <p:extLst>
      <p:ext uri="{BB962C8B-B14F-4D97-AF65-F5344CB8AC3E}">
        <p14:creationId xmlns:p14="http://schemas.microsoft.com/office/powerpoint/2010/main" val="344571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22386" y="4722297"/>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lá lốt</a:t>
            </a:r>
          </a:p>
        </p:txBody>
      </p:sp>
      <p:sp>
        <p:nvSpPr>
          <p:cNvPr id="16" name="Title 1"/>
          <p:cNvSpPr txBox="1">
            <a:spLocks/>
          </p:cNvSpPr>
          <p:nvPr/>
        </p:nvSpPr>
        <p:spPr>
          <a:xfrm>
            <a:off x="-320675" y="4722296"/>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quả nhót</a:t>
            </a:r>
          </a:p>
        </p:txBody>
      </p:sp>
      <p:sp>
        <p:nvSpPr>
          <p:cNvPr id="8" name="Title 1"/>
          <p:cNvSpPr txBox="1">
            <a:spLocks/>
          </p:cNvSpPr>
          <p:nvPr/>
        </p:nvSpPr>
        <p:spPr>
          <a:xfrm>
            <a:off x="7318224" y="4722297"/>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015">
                <a:solidFill>
                  <a:srgbClr val="0070C0"/>
                </a:solidFill>
                <a:latin typeface="Arial-Rounded" pitchFamily="34" charset="0"/>
                <a:ea typeface="Arial-Rounded" pitchFamily="34" charset="0"/>
                <a:cs typeface="Arial-Rounded" pitchFamily="34" charset="0"/>
              </a:rPr>
              <a:t>quả ớt</a:t>
            </a:r>
          </a:p>
        </p:txBody>
      </p:sp>
      <p:pic>
        <p:nvPicPr>
          <p:cNvPr id="9" name="Picture 2" descr="Quả nhót là gì?Tìm hiểu những điều thú vị về quả nhót | Trái cây Vuông Tròn"/>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37115" y="1625040"/>
            <a:ext cx="3764291" cy="2714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ây lá lốt chữa bệnh gì ? Tổng hợp những tác dụng tốt nhấ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11" y="1625038"/>
            <a:ext cx="3326082" cy="27998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ông Dụng Của Quả Ớt Và Lưu Ý Khi Dùng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388" y="1625039"/>
            <a:ext cx="3691507" cy="276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536970" y="5673659"/>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lá lốt</a:t>
            </a:r>
          </a:p>
        </p:txBody>
      </p:sp>
      <p:sp>
        <p:nvSpPr>
          <p:cNvPr id="24" name="Title 1"/>
          <p:cNvSpPr txBox="1">
            <a:spLocks/>
          </p:cNvSpPr>
          <p:nvPr/>
        </p:nvSpPr>
        <p:spPr>
          <a:xfrm>
            <a:off x="-206092" y="5673659"/>
            <a:ext cx="4965284"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quả nhót</a:t>
            </a:r>
          </a:p>
        </p:txBody>
      </p:sp>
      <p:sp>
        <p:nvSpPr>
          <p:cNvPr id="25" name="Title 1"/>
          <p:cNvSpPr txBox="1">
            <a:spLocks/>
          </p:cNvSpPr>
          <p:nvPr/>
        </p:nvSpPr>
        <p:spPr>
          <a:xfrm>
            <a:off x="7318224" y="5673659"/>
            <a:ext cx="5500006" cy="658123"/>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quả ớt</a:t>
            </a:r>
          </a:p>
        </p:txBody>
      </p:sp>
      <p:sp>
        <p:nvSpPr>
          <p:cNvPr id="26" name="Title 1"/>
          <p:cNvSpPr txBox="1">
            <a:spLocks/>
          </p:cNvSpPr>
          <p:nvPr/>
        </p:nvSpPr>
        <p:spPr>
          <a:xfrm>
            <a:off x="409253" y="448070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ngọt</a:t>
            </a:r>
          </a:p>
        </p:txBody>
      </p:sp>
      <p:sp>
        <p:nvSpPr>
          <p:cNvPr id="27" name="Title 1"/>
          <p:cNvSpPr txBox="1">
            <a:spLocks/>
          </p:cNvSpPr>
          <p:nvPr/>
        </p:nvSpPr>
        <p:spPr>
          <a:xfrm>
            <a:off x="2295848" y="4480707"/>
            <a:ext cx="2575770"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vót</a:t>
            </a:r>
          </a:p>
        </p:txBody>
      </p:sp>
      <p:sp>
        <p:nvSpPr>
          <p:cNvPr id="29" name="Title 1"/>
          <p:cNvSpPr txBox="1">
            <a:spLocks/>
          </p:cNvSpPr>
          <p:nvPr/>
        </p:nvSpPr>
        <p:spPr>
          <a:xfrm>
            <a:off x="5896089" y="4480707"/>
            <a:ext cx="2128735"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tốt</a:t>
            </a:r>
          </a:p>
        </p:txBody>
      </p:sp>
      <p:sp>
        <p:nvSpPr>
          <p:cNvPr id="30" name="Title 1"/>
          <p:cNvSpPr txBox="1">
            <a:spLocks/>
          </p:cNvSpPr>
          <p:nvPr/>
        </p:nvSpPr>
        <p:spPr>
          <a:xfrm>
            <a:off x="7681073" y="4480707"/>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thớt</a:t>
            </a:r>
          </a:p>
        </p:txBody>
      </p:sp>
      <p:sp>
        <p:nvSpPr>
          <p:cNvPr id="35" name="Title 1"/>
          <p:cNvSpPr txBox="1">
            <a:spLocks/>
          </p:cNvSpPr>
          <p:nvPr/>
        </p:nvSpPr>
        <p:spPr>
          <a:xfrm>
            <a:off x="9674538" y="4486239"/>
            <a:ext cx="2341609"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vợt</a:t>
            </a:r>
          </a:p>
        </p:txBody>
      </p:sp>
      <p:sp>
        <p:nvSpPr>
          <p:cNvPr id="37" name="Title 1"/>
          <p:cNvSpPr txBox="1">
            <a:spLocks/>
          </p:cNvSpPr>
          <p:nvPr/>
        </p:nvSpPr>
        <p:spPr>
          <a:xfrm>
            <a:off x="4336896" y="4486239"/>
            <a:ext cx="1935213" cy="543904"/>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6617">
                <a:solidFill>
                  <a:srgbClr val="0070C0"/>
                </a:solidFill>
                <a:latin typeface="Arial-Rounded" pitchFamily="34" charset="0"/>
                <a:ea typeface="Arial-Rounded" pitchFamily="34" charset="0"/>
                <a:cs typeface="Arial-Rounded" pitchFamily="34" charset="0"/>
              </a:rPr>
              <a:t>cột</a:t>
            </a:r>
          </a:p>
        </p:txBody>
      </p:sp>
      <p:sp>
        <p:nvSpPr>
          <p:cNvPr id="18" name="Title 1"/>
          <p:cNvSpPr txBox="1">
            <a:spLocks/>
          </p:cNvSpPr>
          <p:nvPr/>
        </p:nvSpPr>
        <p:spPr>
          <a:xfrm>
            <a:off x="4030927" y="1472377"/>
            <a:ext cx="1935213" cy="1158243"/>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0070C0"/>
                </a:solidFill>
                <a:latin typeface="Arial-Rounded" pitchFamily="34" charset="0"/>
                <a:ea typeface="Arial-Rounded" pitchFamily="34" charset="0"/>
                <a:cs typeface="Arial-Rounded" pitchFamily="34" charset="0"/>
              </a:rPr>
              <a:t>ng</a:t>
            </a:r>
          </a:p>
        </p:txBody>
      </p:sp>
      <p:sp>
        <p:nvSpPr>
          <p:cNvPr id="19" name="Title 1"/>
          <p:cNvSpPr txBox="1">
            <a:spLocks/>
          </p:cNvSpPr>
          <p:nvPr/>
        </p:nvSpPr>
        <p:spPr>
          <a:xfrm>
            <a:off x="6233187" y="1472377"/>
            <a:ext cx="1935213" cy="1158243"/>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FF0000"/>
                </a:solidFill>
                <a:latin typeface="Arial-Rounded" pitchFamily="34" charset="0"/>
                <a:ea typeface="Arial-Rounded" pitchFamily="34" charset="0"/>
                <a:cs typeface="Arial-Rounded" pitchFamily="34" charset="0"/>
              </a:rPr>
              <a:t>ot</a:t>
            </a:r>
          </a:p>
        </p:txBody>
      </p:sp>
      <p:sp>
        <p:nvSpPr>
          <p:cNvPr id="20" name="Title 1"/>
          <p:cNvSpPr txBox="1">
            <a:spLocks/>
          </p:cNvSpPr>
          <p:nvPr/>
        </p:nvSpPr>
        <p:spPr>
          <a:xfrm>
            <a:off x="4131191" y="2931981"/>
            <a:ext cx="3914309" cy="1186795"/>
          </a:xfrm>
          <a:prstGeom prst="rect">
            <a:avLst/>
          </a:prstGeom>
          <a:solidFill>
            <a:schemeClr val="accent6">
              <a:lumMod val="20000"/>
              <a:lumOff val="80000"/>
            </a:schemeClr>
          </a:solidFill>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lnSpc>
                <a:spcPct val="120000"/>
              </a:lnSpc>
              <a:spcBef>
                <a:spcPts val="801"/>
              </a:spcBef>
            </a:pPr>
            <a:r>
              <a:rPr lang="en-US" sz="8019">
                <a:solidFill>
                  <a:srgbClr val="0070C0"/>
                </a:solidFill>
                <a:latin typeface="Arial-Rounded" pitchFamily="34" charset="0"/>
                <a:ea typeface="Arial-Rounded" pitchFamily="34" charset="0"/>
                <a:cs typeface="Arial-Rounded" pitchFamily="34" charset="0"/>
              </a:rPr>
              <a:t>ng</a:t>
            </a:r>
            <a:r>
              <a:rPr lang="en-US" sz="8019">
                <a:solidFill>
                  <a:srgbClr val="FF0000"/>
                </a:solidFill>
                <a:latin typeface="Arial-Rounded" pitchFamily="34" charset="0"/>
                <a:ea typeface="Arial-Rounded" pitchFamily="34" charset="0"/>
                <a:cs typeface="Arial-Rounded" pitchFamily="34" charset="0"/>
              </a:rPr>
              <a:t>ot</a:t>
            </a:r>
          </a:p>
        </p:txBody>
      </p:sp>
      <p:sp>
        <p:nvSpPr>
          <p:cNvPr id="21" name="Title 1"/>
          <p:cNvSpPr txBox="1">
            <a:spLocks/>
          </p:cNvSpPr>
          <p:nvPr/>
        </p:nvSpPr>
        <p:spPr>
          <a:xfrm>
            <a:off x="2855051" y="457200"/>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dirty="0" err="1">
                <a:solidFill>
                  <a:srgbClr val="FF0000"/>
                </a:solidFill>
                <a:latin typeface="Arial-Rounded" pitchFamily="34" charset="0"/>
                <a:ea typeface="Arial-Rounded" pitchFamily="34" charset="0"/>
                <a:cs typeface="Arial-Rounded" pitchFamily="34" charset="0"/>
              </a:rPr>
              <a:t>ot</a:t>
            </a:r>
            <a:endParaRPr lang="en-US" sz="8019" dirty="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325445" y="457200"/>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FF0000"/>
                </a:solidFill>
                <a:latin typeface="Arial-Rounded" pitchFamily="34" charset="0"/>
                <a:ea typeface="Arial-Rounded" pitchFamily="34" charset="0"/>
                <a:cs typeface="Arial-Rounded" pitchFamily="34" charset="0"/>
              </a:rPr>
              <a:t>ôt</a:t>
            </a:r>
          </a:p>
        </p:txBody>
      </p:sp>
      <p:sp>
        <p:nvSpPr>
          <p:cNvPr id="28" name="Title 1"/>
          <p:cNvSpPr txBox="1">
            <a:spLocks/>
          </p:cNvSpPr>
          <p:nvPr/>
        </p:nvSpPr>
        <p:spPr>
          <a:xfrm>
            <a:off x="5745438" y="3252194"/>
            <a:ext cx="1839130" cy="854116"/>
          </a:xfrm>
          <a:prstGeom prst="rect">
            <a:avLst/>
          </a:prstGeom>
        </p:spPr>
        <p:txBody>
          <a:bodyPr vert="horz" lIns="40588" tIns="20293" rIns="40588" bIns="202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0070C0"/>
                </a:solidFill>
                <a:latin typeface="Arial-Rounded"/>
                <a:ea typeface="Arial-Rounded"/>
                <a:cs typeface="Arial-Rounded"/>
              </a:rPr>
              <a:t>́</a:t>
            </a:r>
            <a:endParaRPr lang="en-US" sz="8019">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772400" y="457200"/>
            <a:ext cx="1599349" cy="815770"/>
          </a:xfrm>
          <a:prstGeom prst="rect">
            <a:avLst/>
          </a:prstGeom>
        </p:spPr>
        <p:txBody>
          <a:bodyPr vert="horz" lIns="91520" tIns="45760" rIns="91520" bIns="457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6701"/>
            <a:r>
              <a:rPr lang="en-US" sz="8019">
                <a:solidFill>
                  <a:srgbClr val="FF0000"/>
                </a:solidFill>
                <a:latin typeface="Arial-Rounded" pitchFamily="34" charset="0"/>
                <a:ea typeface="Arial-Rounded" pitchFamily="34" charset="0"/>
                <a:cs typeface="Arial-Rounded" pitchFamily="34" charset="0"/>
              </a:rPr>
              <a:t>ơt</a:t>
            </a:r>
          </a:p>
        </p:txBody>
      </p:sp>
    </p:spTree>
    <p:extLst>
      <p:ext uri="{BB962C8B-B14F-4D97-AF65-F5344CB8AC3E}">
        <p14:creationId xmlns:p14="http://schemas.microsoft.com/office/powerpoint/2010/main" val="354382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a:extLst>
              <a:ext uri="{FF2B5EF4-FFF2-40B4-BE49-F238E27FC236}">
                <a16:creationId xmlns:a16="http://schemas.microsoft.com/office/drawing/2014/main" id="{9D34C29D-BC26-22F1-AF56-2703CB483555}"/>
              </a:ext>
            </a:extLst>
          </p:cNvPr>
          <p:cNvPicPr>
            <a:picLocks noChangeAspect="1"/>
          </p:cNvPicPr>
          <p:nvPr/>
        </p:nvPicPr>
        <p:blipFill>
          <a:blip r:embed="rId4"/>
          <a:stretch>
            <a:fillRect/>
          </a:stretch>
        </p:blipFill>
        <p:spPr>
          <a:xfrm>
            <a:off x="3505200" y="1752600"/>
            <a:ext cx="6474513" cy="4432176"/>
          </a:xfrm>
          <a:prstGeom prst="rect">
            <a:avLst/>
          </a:prstGeom>
        </p:spPr>
      </p:pic>
    </p:spTree>
    <p:extLst>
      <p:ext uri="{BB962C8B-B14F-4D97-AF65-F5344CB8AC3E}">
        <p14:creationId xmlns:p14="http://schemas.microsoft.com/office/powerpoint/2010/main" val="42182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8768" y="449831"/>
            <a:ext cx="8506889" cy="5779951"/>
            <a:chOff x="3312940" y="2220881"/>
            <a:chExt cx="5269041" cy="3580016"/>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2" t="38863" r="30361" b="34546"/>
            <a:stretch/>
          </p:blipFill>
          <p:spPr bwMode="auto">
            <a:xfrm>
              <a:off x="3394839" y="2220881"/>
              <a:ext cx="5187142" cy="194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91" t="29034" r="32597" b="48239"/>
            <a:stretch/>
          </p:blipFill>
          <p:spPr bwMode="auto">
            <a:xfrm>
              <a:off x="3312940" y="4138352"/>
              <a:ext cx="5153891" cy="16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275</Words>
  <Application>Microsoft Office PowerPoint</Application>
  <PresentationFormat>Widescreen</PresentationFormat>
  <Paragraphs>91</Paragraphs>
  <Slides>16</Slides>
  <Notes>6</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 Rounded MT Bold</vt:lpstr>
      <vt:lpstr>Arial-Rounded</vt:lpstr>
      <vt:lpstr>Calibri</vt:lpstr>
      <vt:lpstr>Calibri Light</vt:lpstr>
      <vt:lpstr>2_Office Theme</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11</cp:lastModifiedBy>
  <cp:revision>168</cp:revision>
  <dcterms:created xsi:type="dcterms:W3CDTF">2020-07-22T10:07:00Z</dcterms:created>
  <dcterms:modified xsi:type="dcterms:W3CDTF">2025-11-17T08:13:58Z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