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  <p:sldMasterId id="2147483689" r:id="rId2"/>
    <p:sldMasterId id="2147483769" r:id="rId3"/>
    <p:sldMasterId id="2147483781" r:id="rId4"/>
    <p:sldMasterId id="2147483794" r:id="rId5"/>
    <p:sldMasterId id="2147483807" r:id="rId6"/>
    <p:sldMasterId id="2147483831" r:id="rId7"/>
  </p:sldMasterIdLst>
  <p:notesMasterIdLst>
    <p:notesMasterId r:id="rId25"/>
  </p:notesMasterIdLst>
  <p:sldIdLst>
    <p:sldId id="257" r:id="rId8"/>
    <p:sldId id="370" r:id="rId9"/>
    <p:sldId id="259" r:id="rId10"/>
    <p:sldId id="260" r:id="rId11"/>
    <p:sldId id="324" r:id="rId12"/>
    <p:sldId id="336" r:id="rId13"/>
    <p:sldId id="263" r:id="rId14"/>
    <p:sldId id="264" r:id="rId15"/>
    <p:sldId id="265" r:id="rId16"/>
    <p:sldId id="371" r:id="rId17"/>
    <p:sldId id="314" r:id="rId18"/>
    <p:sldId id="272" r:id="rId19"/>
    <p:sldId id="339" r:id="rId20"/>
    <p:sldId id="326" r:id="rId21"/>
    <p:sldId id="274" r:id="rId22"/>
    <p:sldId id="372" r:id="rId23"/>
    <p:sldId id="3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66" d="100"/>
          <a:sy n="66" d="100"/>
        </p:scale>
        <p:origin x="5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17/11/2025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00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10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ý: hình minh hoạ “sắt” là thép, thép được tạo ra từ sắt.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92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Cát</a:t>
            </a:r>
            <a:r>
              <a:rPr lang="en-US" baseline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EBE8-AD40-4DC1-B8C5-4450813FBA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7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hyperlink" Target="https://www.facebook.com/groups/629898828017053" TargetMode="Externa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6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3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6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28" indent="0" algn="ctr">
              <a:buNone/>
              <a:defRPr sz="2000"/>
            </a:lvl2pPr>
            <a:lvl3pPr marL="914457" indent="0" algn="ctr">
              <a:buNone/>
              <a:defRPr sz="1803"/>
            </a:lvl3pPr>
            <a:lvl4pPr marL="1371686" indent="0" algn="ctr">
              <a:buNone/>
              <a:defRPr sz="1600"/>
            </a:lvl4pPr>
            <a:lvl5pPr marL="1828914" indent="0" algn="ctr">
              <a:buNone/>
              <a:defRPr sz="1600"/>
            </a:lvl5pPr>
            <a:lvl6pPr marL="2286143" indent="0" algn="ctr">
              <a:buNone/>
              <a:defRPr sz="1600"/>
            </a:lvl6pPr>
            <a:lvl7pPr marL="2743372" indent="0" algn="ctr">
              <a:buNone/>
              <a:defRPr sz="1600"/>
            </a:lvl7pPr>
            <a:lvl8pPr marL="3200600" indent="0" algn="ctr">
              <a:buNone/>
              <a:defRPr sz="1600"/>
            </a:lvl8pPr>
            <a:lvl9pPr marL="3657828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17/11/2025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42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17/11/2025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82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740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37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71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255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95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5" y="304801"/>
            <a:ext cx="1715801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097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6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7253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7290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5127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3496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1010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8409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77368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8877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25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3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5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3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6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08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3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68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01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3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687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6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3"/>
            <a:ext cx="7194549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5" y="1600203"/>
            <a:ext cx="7196667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36" indent="0">
              <a:buNone/>
              <a:defRPr sz="2005" b="1"/>
            </a:lvl2pPr>
            <a:lvl3pPr marL="916672" indent="0">
              <a:buNone/>
              <a:defRPr sz="1805" b="1"/>
            </a:lvl3pPr>
            <a:lvl4pPr marL="1375008" indent="0">
              <a:buNone/>
              <a:defRPr sz="1604" b="1"/>
            </a:lvl4pPr>
            <a:lvl5pPr marL="1833344" indent="0">
              <a:buNone/>
              <a:defRPr sz="1604" b="1"/>
            </a:lvl5pPr>
            <a:lvl6pPr marL="2291680" indent="0">
              <a:buNone/>
              <a:defRPr sz="1604" b="1"/>
            </a:lvl6pPr>
            <a:lvl7pPr marL="2750016" indent="0">
              <a:buNone/>
              <a:defRPr sz="1604" b="1"/>
            </a:lvl7pPr>
            <a:lvl8pPr marL="3208352" indent="0">
              <a:buNone/>
              <a:defRPr sz="1604" b="1"/>
            </a:lvl8pPr>
            <a:lvl9pPr marL="3666687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36" indent="0">
              <a:buNone/>
              <a:defRPr sz="2005" b="1"/>
            </a:lvl2pPr>
            <a:lvl3pPr marL="916672" indent="0">
              <a:buNone/>
              <a:defRPr sz="1805" b="1"/>
            </a:lvl3pPr>
            <a:lvl4pPr marL="1375008" indent="0">
              <a:buNone/>
              <a:defRPr sz="1604" b="1"/>
            </a:lvl4pPr>
            <a:lvl5pPr marL="1833344" indent="0">
              <a:buNone/>
              <a:defRPr sz="1604" b="1"/>
            </a:lvl5pPr>
            <a:lvl6pPr marL="2291680" indent="0">
              <a:buNone/>
              <a:defRPr sz="1604" b="1"/>
            </a:lvl6pPr>
            <a:lvl7pPr marL="2750016" indent="0">
              <a:buNone/>
              <a:defRPr sz="1604" b="1"/>
            </a:lvl7pPr>
            <a:lvl8pPr marL="3208352" indent="0">
              <a:buNone/>
              <a:defRPr sz="1604" b="1"/>
            </a:lvl8pPr>
            <a:lvl9pPr marL="3666687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5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8"/>
            </a:lvl1pPr>
            <a:lvl2pPr>
              <a:defRPr sz="2806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36" indent="0">
              <a:buNone/>
              <a:defRPr sz="1203"/>
            </a:lvl2pPr>
            <a:lvl3pPr marL="916672" indent="0">
              <a:buNone/>
              <a:defRPr sz="1003"/>
            </a:lvl3pPr>
            <a:lvl4pPr marL="1375008" indent="0">
              <a:buNone/>
              <a:defRPr sz="902"/>
            </a:lvl4pPr>
            <a:lvl5pPr marL="1833344" indent="0">
              <a:buNone/>
              <a:defRPr sz="902"/>
            </a:lvl5pPr>
            <a:lvl6pPr marL="2291680" indent="0">
              <a:buNone/>
              <a:defRPr sz="902"/>
            </a:lvl6pPr>
            <a:lvl7pPr marL="2750016" indent="0">
              <a:buNone/>
              <a:defRPr sz="902"/>
            </a:lvl7pPr>
            <a:lvl8pPr marL="3208352" indent="0">
              <a:buNone/>
              <a:defRPr sz="902"/>
            </a:lvl8pPr>
            <a:lvl9pPr marL="3666687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3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36" indent="0">
              <a:buNone/>
              <a:defRPr sz="2806"/>
            </a:lvl2pPr>
            <a:lvl3pPr marL="916672" indent="0">
              <a:buNone/>
              <a:defRPr sz="2406"/>
            </a:lvl3pPr>
            <a:lvl4pPr marL="1375008" indent="0">
              <a:buNone/>
              <a:defRPr sz="2005"/>
            </a:lvl4pPr>
            <a:lvl5pPr marL="1833344" indent="0">
              <a:buNone/>
              <a:defRPr sz="2005"/>
            </a:lvl5pPr>
            <a:lvl6pPr marL="2291680" indent="0">
              <a:buNone/>
              <a:defRPr sz="2005"/>
            </a:lvl6pPr>
            <a:lvl7pPr marL="2750016" indent="0">
              <a:buNone/>
              <a:defRPr sz="2005"/>
            </a:lvl7pPr>
            <a:lvl8pPr marL="3208352" indent="0">
              <a:buNone/>
              <a:defRPr sz="2005"/>
            </a:lvl8pPr>
            <a:lvl9pPr marL="3666687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36" indent="0">
              <a:buNone/>
              <a:defRPr sz="1203"/>
            </a:lvl2pPr>
            <a:lvl3pPr marL="916672" indent="0">
              <a:buNone/>
              <a:defRPr sz="1003"/>
            </a:lvl3pPr>
            <a:lvl4pPr marL="1375008" indent="0">
              <a:buNone/>
              <a:defRPr sz="902"/>
            </a:lvl4pPr>
            <a:lvl5pPr marL="1833344" indent="0">
              <a:buNone/>
              <a:defRPr sz="902"/>
            </a:lvl5pPr>
            <a:lvl6pPr marL="2291680" indent="0">
              <a:buNone/>
              <a:defRPr sz="902"/>
            </a:lvl6pPr>
            <a:lvl7pPr marL="2750016" indent="0">
              <a:buNone/>
              <a:defRPr sz="902"/>
            </a:lvl7pPr>
            <a:lvl8pPr marL="3208352" indent="0">
              <a:buNone/>
              <a:defRPr sz="902"/>
            </a:lvl8pPr>
            <a:lvl9pPr marL="3666687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4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3" y="274641"/>
            <a:ext cx="36470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1"/>
            <a:ext cx="10744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82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F06-9292-4C3D-8578-12C5ACD1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1C9EF-C9E0-477E-851C-439628E3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1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8983-ED1C-4F31-88BC-A6BE9F16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E548-9AE9-40BE-A5DF-F4121C9F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D48-E45B-4554-82DD-7B555498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9F2D-C738-4355-9AD6-EF6509FD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313-67EE-49FE-A760-A7797A04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3698-D9C2-4DE4-AB83-B9112EB4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ACA7-2B8F-44C2-936F-964A9361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2CA5-01B9-4F58-8CD9-A7D0E66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0AE3-369F-4C38-AC64-441F63BA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1598B-BEAD-4DC2-9BBC-AC193C45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8C49-A5CE-4DA4-851B-92E04B3C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DB30-60AE-48F3-8C9E-DDCFA8E3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E148-43E3-4A9C-A310-AA174D51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84BD-1B32-4C27-AD7A-195B2AB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D9D3-246C-4979-BD48-4CFCD7B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D1A1-CE74-472D-81E6-26E36EAD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7FE8D-D147-4B44-A968-32484D45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09042-95DC-43B7-BA6B-8E03A1D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F161-319E-40CC-BF09-B14B356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38F2-90A8-4D6F-951E-6086A441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2CE-9BF5-4EFD-BFE2-112CD214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A14D7-3F7C-4F24-A3FB-800D6FB5B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2043-6242-4CA7-BC91-A13C02E2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EC6B-312A-457F-B61A-8255BB8ED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2C7FF-456C-4350-8B62-22B51D08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0D86C-395D-42A9-A403-9DB0B98B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97BEF-5353-4690-AAF1-67A583F9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1600-BED7-4755-8EB9-4295F07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3DCBA-E911-4080-96BB-CE7BFE92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70C2F-A669-40CB-8499-27251E13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1F36B-76BA-40B3-827F-39E846F1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EDDAF-9D1E-4406-904C-A2A77C2A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9BC5B-ED6C-4B5A-A229-974E7F20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AF93-15F6-4111-9872-9D57AC75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7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5" y="1600204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3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7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1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B698-51E5-4FE8-94CB-43F045AD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96D7-A122-4E37-84D9-E224DF95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CB78-12A0-4F3B-9AAE-0E4C6A81C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4D0E2-FC2C-4233-95C0-2738726D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3E7A-117C-4440-83E4-4E5F99F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19032-973A-4465-B210-237582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BEA3-6ECC-4856-8708-299FC5E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0FF6F-43CD-4CE0-9ECB-180D2ED9B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6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BEF9-65A2-46CD-8518-7A086284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53B99-CDBD-40B6-9577-96C50AA0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6A471-7CCA-47A6-8D34-04724F29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671F7-6DE1-4D52-A445-7D47C64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1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D77-728C-4729-B7BE-4CCF52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FE5EF-E26C-4962-BC17-127E605F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AD27-70D0-4148-BB4D-E24E68D9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CD1E-EC5D-4928-B2A3-ABD25A90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245F-5FC6-4AB3-8CD1-1E988C7E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D42AB-9C16-48F0-AAAC-CCE071200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26D5-0B02-4104-B93D-98242E71D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654D9-CD81-4825-8E7D-7F9F0BC9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AA5EE-D8E4-4AC1-829D-7B1B3DB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ECEC-1835-4E5A-A9BA-0C96500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3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17/11/2025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16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2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9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17/11/2025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7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3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5061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0245C4A-4B20-5C51-8D8A-A2D25AAD37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5AB6396-773B-27FE-28ED-DC4D4BD7AF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1" b="0" i="0" u="none" strike="noStrike" kern="100" cap="none" spc="0" normalizeH="0" baseline="0" noProof="0" dirty="0" err="1">
              <a:ln>
                <a:noFill/>
              </a:ln>
              <a:solidFill>
                <a:srgbClr val="F5909B">
                  <a:lumMod val="60000"/>
                  <a:lumOff val="40000"/>
                </a:srgbClr>
              </a:solidFill>
              <a:effectLst/>
              <a:uLnTx/>
              <a:uFillTx/>
              <a:latin typeface="UTM Candombe" panose="02040603050506020204" pitchFamily="18" charset="0"/>
              <a:ea typeface="字魂131号-酷乐潮玩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54B389-B0D9-3EC1-55EC-8309D4D2F6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E6355C8-FCF8-DB27-F2DB-3CD3098AB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4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07980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5257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1" b="0">
                <a:solidFill>
                  <a:schemeClr val="accent2"/>
                </a:solidFill>
              </a:defRPr>
            </a:lvl1pPr>
            <a:lvl2pPr marL="457228" indent="0">
              <a:buNone/>
              <a:defRPr sz="2000" b="1"/>
            </a:lvl2pPr>
            <a:lvl3pPr marL="914457" indent="0">
              <a:buNone/>
              <a:defRPr sz="1803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2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8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1" b="0">
                <a:solidFill>
                  <a:schemeClr val="accent2"/>
                </a:solidFill>
              </a:defRPr>
            </a:lvl1pPr>
            <a:lvl2pPr marL="457228" indent="0">
              <a:buNone/>
              <a:defRPr sz="2000" b="1"/>
            </a:lvl2pPr>
            <a:lvl3pPr marL="914457" indent="0">
              <a:buNone/>
              <a:defRPr sz="1803" b="1"/>
            </a:lvl3pPr>
            <a:lvl4pPr marL="1371686" indent="0">
              <a:buNone/>
              <a:defRPr sz="1600" b="1"/>
            </a:lvl4pPr>
            <a:lvl5pPr marL="1828914" indent="0">
              <a:buNone/>
              <a:defRPr sz="1600" b="1"/>
            </a:lvl5pPr>
            <a:lvl6pPr marL="2286143" indent="0">
              <a:buNone/>
              <a:defRPr sz="1600" b="1"/>
            </a:lvl6pPr>
            <a:lvl7pPr marL="2743372" indent="0">
              <a:buNone/>
              <a:defRPr sz="1600" b="1"/>
            </a:lvl7pPr>
            <a:lvl8pPr marL="3200600" indent="0">
              <a:buNone/>
              <a:defRPr sz="1600" b="1"/>
            </a:lvl8pPr>
            <a:lvl9pPr marL="3657828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9557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3584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6487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3361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5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0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84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17/11/2025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6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63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0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69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4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766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6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1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97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6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7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26640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5813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8996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80152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7111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7800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3093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726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25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20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7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29">
              <a:defRPr/>
            </a:pPr>
            <a:fld id="{A5628261-940E-418E-9D7E-87AEE8FBC64B}" type="datetimeFigureOut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17/11/2025</a:t>
            </a:fld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29">
              <a:defRPr/>
            </a:pPr>
            <a:endParaRPr lang="vi-VN" sz="180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29">
              <a:defRPr/>
            </a:pPr>
            <a:fld id="{01D2FC11-E6C3-42FB-BE0F-EA92CB58407F}" type="slidenum">
              <a:rPr lang="vi-VN" sz="1801" smtClean="0">
                <a:solidFill>
                  <a:prstClr val="black"/>
                </a:solidFill>
              </a:rPr>
              <a:pPr defTabSz="914429">
                <a:defRPr/>
              </a:pPr>
              <a:t>‹#›</a:t>
            </a:fld>
            <a:endParaRPr lang="vi-VN" sz="180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4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3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5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3"/>
            </a:lvl3pPr>
            <a:lvl4pPr>
              <a:defRPr sz="1600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91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3"/>
              </a:spcBef>
              <a:buNone/>
              <a:defRPr sz="1403"/>
            </a:lvl1pPr>
            <a:lvl2pPr marL="457228" indent="0">
              <a:buNone/>
              <a:defRPr sz="1403"/>
            </a:lvl2pPr>
            <a:lvl3pPr marL="914457" indent="0">
              <a:buNone/>
              <a:defRPr sz="1200"/>
            </a:lvl3pPr>
            <a:lvl4pPr marL="1371686" indent="0">
              <a:buNone/>
              <a:defRPr sz="1003"/>
            </a:lvl4pPr>
            <a:lvl5pPr marL="1828914" indent="0">
              <a:buNone/>
              <a:defRPr sz="1003"/>
            </a:lvl5pPr>
            <a:lvl6pPr marL="2286143" indent="0">
              <a:buNone/>
              <a:defRPr sz="1003"/>
            </a:lvl6pPr>
            <a:lvl7pPr marL="2743372" indent="0">
              <a:buNone/>
              <a:defRPr sz="1003"/>
            </a:lvl7pPr>
            <a:lvl8pPr marL="3200600" indent="0">
              <a:buNone/>
              <a:defRPr sz="1003"/>
            </a:lvl8pPr>
            <a:lvl9pPr marL="3657828" indent="0">
              <a:buNone/>
              <a:defRPr sz="100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01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197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5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49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68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2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110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2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7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40850" t="7222" r="7067" b="14722"/>
          <a:stretch/>
        </p:blipFill>
        <p:spPr>
          <a:xfrm rot="14540938">
            <a:off x="8766024" y="11725"/>
            <a:ext cx="1982188" cy="1881739"/>
          </a:xfrm>
          <a:prstGeom prst="teardrop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0560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4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3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803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3" y="647700"/>
            <a:ext cx="6629401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28" indent="0">
              <a:buNone/>
              <a:defRPr sz="2800"/>
            </a:lvl2pPr>
            <a:lvl3pPr marL="914457" indent="0">
              <a:buNone/>
              <a:defRPr sz="2400"/>
            </a:lvl3pPr>
            <a:lvl4pPr marL="1371686" indent="0">
              <a:buNone/>
              <a:defRPr sz="2000"/>
            </a:lvl4pPr>
            <a:lvl5pPr marL="1828914" indent="0">
              <a:buNone/>
              <a:defRPr sz="2000"/>
            </a:lvl5pPr>
            <a:lvl6pPr marL="2286143" indent="0">
              <a:buNone/>
              <a:defRPr sz="2000"/>
            </a:lvl6pPr>
            <a:lvl7pPr marL="2743372" indent="0">
              <a:buNone/>
              <a:defRPr sz="2000"/>
            </a:lvl7pPr>
            <a:lvl8pPr marL="3200600" indent="0">
              <a:buNone/>
              <a:defRPr sz="2000"/>
            </a:lvl8pPr>
            <a:lvl9pPr marL="3657828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91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3"/>
              </a:spcBef>
              <a:buNone/>
              <a:defRPr sz="1403"/>
            </a:lvl1pPr>
            <a:lvl2pPr marL="457228" indent="0">
              <a:buNone/>
              <a:defRPr sz="1403"/>
            </a:lvl2pPr>
            <a:lvl3pPr marL="914457" indent="0">
              <a:buNone/>
              <a:defRPr sz="1200"/>
            </a:lvl3pPr>
            <a:lvl4pPr marL="1371686" indent="0">
              <a:buNone/>
              <a:defRPr sz="1003"/>
            </a:lvl4pPr>
            <a:lvl5pPr marL="1828914" indent="0">
              <a:buNone/>
              <a:defRPr sz="1003"/>
            </a:lvl5pPr>
            <a:lvl6pPr marL="2286143" indent="0">
              <a:buNone/>
              <a:defRPr sz="1003"/>
            </a:lvl6pPr>
            <a:lvl7pPr marL="2743372" indent="0">
              <a:buNone/>
              <a:defRPr sz="1003"/>
            </a:lvl7pPr>
            <a:lvl8pPr marL="3200600" indent="0">
              <a:buNone/>
              <a:defRPr sz="1003"/>
            </a:lvl8pPr>
            <a:lvl9pPr marL="3657828" indent="0">
              <a:buNone/>
              <a:defRPr sz="1003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6096000" y="1070921"/>
            <a:ext cx="6096000" cy="5787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032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5592DAD-D856-48DB-823B-B67FA8840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0423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8B36F-D5B9-4013-A64E-E76B4E42DB4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91E1E12E-EDE8-4573-9F28-B2E519691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B9B10F-5259-4CB6-9E4D-72F9574EA31F}"/>
                </a:ext>
              </a:extLst>
            </p:cNvPr>
            <p:cNvSpPr/>
            <p:nvPr userDrawn="1"/>
          </p:nvSpPr>
          <p:spPr>
            <a:xfrm>
              <a:off x="5410200" y="6083300"/>
              <a:ext cx="1498600" cy="584200"/>
            </a:xfrm>
            <a:prstGeom prst="rect">
              <a:avLst/>
            </a:prstGeom>
            <a:solidFill>
              <a:srgbClr val="F0A3C3"/>
            </a:solidFill>
            <a:ln>
              <a:solidFill>
                <a:srgbClr val="F0A3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8517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0053"/>
            <a:ext cx="808522" cy="437949"/>
          </a:xfrm>
          <a:prstGeom prst="rect">
            <a:avLst/>
          </a:prstGeom>
          <a:solidFill>
            <a:srgbClr val="FE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20829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6">
            <a:extLst>
              <a:ext uri="{FF2B5EF4-FFF2-40B4-BE49-F238E27FC236}">
                <a16:creationId xmlns:a16="http://schemas.microsoft.com/office/drawing/2014/main" id="{37222E41-4B38-46D2-84BB-1F05C3849F6C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5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0BA3D50F-CC80-4F5B-B51E-7D1884D2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F7A1D87E-969D-4B0E-AD89-70060ABB2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9272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3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图文框 6">
            <a:extLst>
              <a:ext uri="{FF2B5EF4-FFF2-40B4-BE49-F238E27FC236}">
                <a16:creationId xmlns:a16="http://schemas.microsoft.com/office/drawing/2014/main" id="{89CC1AFE-07C7-4EE1-B4B2-69116D841501}"/>
              </a:ext>
            </a:extLst>
          </p:cNvPr>
          <p:cNvSpPr/>
          <p:nvPr userDrawn="1"/>
        </p:nvSpPr>
        <p:spPr>
          <a:xfrm>
            <a:off x="317500" y="349250"/>
            <a:ext cx="11557001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4987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3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4C47E4C6-B78F-439C-BBDD-EEFAE8E88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709" t="28104"/>
          <a:stretch>
            <a:fillRect/>
          </a:stretch>
        </p:blipFill>
        <p:spPr>
          <a:xfrm rot="464828" flipV="1">
            <a:off x="-148638" y="5111624"/>
            <a:ext cx="3398402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5CD13D1B-F8EF-4988-9001-B90002E3B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24130" b="22282"/>
          <a:stretch>
            <a:fillRect/>
          </a:stretch>
        </p:blipFill>
        <p:spPr>
          <a:xfrm>
            <a:off x="9258300" y="4688353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5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3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4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3161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6" y="2840525"/>
            <a:ext cx="2527630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 userDrawn="1"/>
        </p:nvSpPr>
        <p:spPr>
          <a:xfrm>
            <a:off x="2865660" y="8710459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1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0382348780</a:t>
            </a:r>
            <a:r>
              <a: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 - </a:t>
            </a:r>
            <a:r>
              <a:rPr kumimoji="0" lang="en-US" sz="180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微软雅黑"/>
                <a:cs typeface="+mn-cs"/>
                <a:sym typeface="Arial"/>
              </a:rPr>
              <a:t>0984848929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 userDrawn="1"/>
        </p:nvSpPr>
        <p:spPr>
          <a:xfrm>
            <a:off x="1429953" y="9310736"/>
            <a:ext cx="2186247" cy="787400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微软雅黑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2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 userDrawn="1"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1" b="0" i="0" u="none" strike="noStrike" kern="100" cap="none" spc="0" normalizeH="0" baseline="0" noProof="0" dirty="0" err="1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kumimoji="0" lang="en-US" altLang="zh-CN" sz="1801" b="0" i="0" u="none" strike="noStrike" kern="100" cap="none" spc="0" normalizeH="0" baseline="0" noProof="0" dirty="0">
                <a:ln>
                  <a:noFill/>
                </a:ln>
                <a:solidFill>
                  <a:srgbClr val="F5909B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95860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58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2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4" y="304800"/>
            <a:ext cx="9372601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 spc="-41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62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9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302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8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9A03EE7-1E1A-EDB8-D54F-770D634340C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DFAB369-1435-FA09-A4BC-13CF29A48D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l" defTabSz="914457" rtl="0" eaLnBrk="1" latinLnBrk="0" hangingPunct="1">
        <a:lnSpc>
          <a:spcPct val="90000"/>
        </a:lnSpc>
        <a:spcBef>
          <a:spcPct val="0"/>
        </a:spcBef>
        <a:buNone/>
        <a:defRPr sz="3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37" indent="-228953" algn="l" defTabSz="914457" rtl="0" eaLnBrk="1" latinLnBrk="0" hangingPunct="1">
        <a:lnSpc>
          <a:spcPct val="90000"/>
        </a:lnSpc>
        <a:spcBef>
          <a:spcPts val="1803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735" indent="-228953" algn="l" defTabSz="914457" rtl="0" eaLnBrk="1" latinLnBrk="0" hangingPunct="1">
        <a:lnSpc>
          <a:spcPct val="90000"/>
        </a:lnSpc>
        <a:spcBef>
          <a:spcPts val="1003"/>
        </a:spcBef>
        <a:buSzPct val="80000"/>
        <a:buFont typeface="Wingdings" panose="05000000000000000000" pitchFamily="2" charset="2"/>
        <a:buChar char="§"/>
        <a:defRPr sz="18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57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856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578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976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94698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515095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34817" indent="-228953" algn="l" defTabSz="914457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228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4457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1686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28914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6143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3372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0600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57828" algn="l" defTabSz="914457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B85F3-8776-1F94-6C49-C54735DC24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66" y="0"/>
            <a:ext cx="12184134" cy="685800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673DEC5-31D5-13FB-DACC-B74ACDF88C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A439F6-B6E7-A5D2-5CCD-3CB588A1F60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6672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2" indent="-343752" algn="l" defTabSz="916672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796" indent="-286460" algn="l" defTabSz="916672" rtl="0" eaLnBrk="1" latinLnBrk="0" hangingPunct="1">
        <a:spcBef>
          <a:spcPct val="20000"/>
        </a:spcBef>
        <a:buFont typeface="Arial" pitchFamily="34" charset="0"/>
        <a:buChar char="–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40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176" indent="-229168" algn="l" defTabSz="916672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12" indent="-229168" algn="l" defTabSz="916672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48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184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20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56" indent="-229168" algn="l" defTabSz="916672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36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72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08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44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680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16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52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687" algn="l" defTabSz="916672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4F4DCA-D577-CF78-AC0A-B3A63187864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F8AA3-5FEA-48FA-A685-F07CDE29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72B8-C33C-4FCF-AD4F-E4F7BC6FB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2113-6C28-49DC-8201-5AE847BB5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E6BD-C4C9-4EC9-A9B3-FE42EF4571DE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D41C-9E28-4C9D-B0A1-32835782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BB75-6783-4BD1-B774-1F68F526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1389-269E-4CFB-87A5-138DCDB9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1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8692A30-10B4-3763-C686-AF05FEF19C6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160" y="12290"/>
            <a:ext cx="148304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47275B2-F2C3-D83C-2494-46E98D75B62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0" y="5477480"/>
            <a:ext cx="148304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02" r:id="rId13"/>
    <p:sldLayoutId id="2147483703" r:id="rId14"/>
    <p:sldLayoutId id="2147483705" r:id="rId15"/>
    <p:sldLayoutId id="2147483706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86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716" r:id="rId13"/>
    <p:sldLayoutId id="2147483717" r:id="rId14"/>
    <p:sldLayoutId id="2147483719" r:id="rId15"/>
    <p:sldLayoutId id="2147483720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205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730" r:id="rId12"/>
    <p:sldLayoutId id="2147483731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C8EA-7194-4619-9588-D81C9427E0FC}" type="datetime1">
              <a:rPr lang="vi-VN" smtClean="0"/>
              <a:t>17/11/2025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745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30" y="-103632"/>
            <a:ext cx="1743218" cy="1743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B10BE-4F44-D071-E8DF-2BE5DBA6E642}"/>
              </a:ext>
            </a:extLst>
          </p:cNvPr>
          <p:cNvSpPr txBox="1">
            <a:spLocks/>
          </p:cNvSpPr>
          <p:nvPr/>
        </p:nvSpPr>
        <p:spPr>
          <a:xfrm>
            <a:off x="243840" y="1071880"/>
            <a:ext cx="11431861" cy="1601161"/>
          </a:xfrm>
          <a:prstGeom prst="rect">
            <a:avLst/>
          </a:prstGeom>
        </p:spPr>
        <p:txBody>
          <a:bodyPr vert="horz" lIns="97380" tIns="48690" rIns="97380" bIns="486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04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704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48: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61DB77-530B-7C3F-E040-97DE01C9AA2F}"/>
              </a:ext>
            </a:extLst>
          </p:cNvPr>
          <p:cNvSpPr txBox="1">
            <a:spLocks/>
          </p:cNvSpPr>
          <p:nvPr/>
        </p:nvSpPr>
        <p:spPr>
          <a:xfrm>
            <a:off x="406400" y="2778760"/>
            <a:ext cx="11431861" cy="1601161"/>
          </a:xfrm>
          <a:prstGeom prst="rect">
            <a:avLst/>
          </a:prstGeom>
        </p:spPr>
        <p:txBody>
          <a:bodyPr vert="horz" lIns="97380" tIns="48690" rIns="97380" bIns="486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47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  </a:t>
            </a:r>
            <a:r>
              <a:rPr lang="en-US" sz="1472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1472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472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1472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6D3B937-A6C1-EDB2-029A-9677FB300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992" r="16215" b="9538"/>
          <a:stretch/>
        </p:blipFill>
        <p:spPr>
          <a:xfrm>
            <a:off x="4167130" y="62080"/>
            <a:ext cx="7893428" cy="5420503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335344" y="1723080"/>
            <a:ext cx="4464522" cy="419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000FF">
                    <a:lumMod val="50000"/>
                  </a:srgbClr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 defTabSz="457214">
              <a:defRPr/>
            </a:pPr>
            <a:r>
              <a:rPr lang="en-US" sz="1801" b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1801" b="1" dirty="0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801" b="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7"/>
              </a:rPr>
              <a:t>MĂNG NON- TÀI LIỆU TIỂU HỌC | Facebook</a:t>
            </a:r>
            <a:endParaRPr lang="en-US" sz="1801" dirty="0">
              <a:solidFill>
                <a:srgbClr val="0000FF">
                  <a:lumMod val="50000"/>
                </a:srgbClr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0382348780</a:t>
            </a: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 -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0984848929</a:t>
            </a:r>
            <a:endParaRPr lang="en-US" sz="1801" b="1" dirty="0">
              <a:solidFill>
                <a:srgbClr val="0D4370"/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3" y="9310736"/>
            <a:ext cx="2186247" cy="787401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9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200">
                <a:solidFill>
                  <a:srgbClr val="6CC8EC"/>
                </a:solidFill>
                <a:latin typeface="#9Slide07 HoneyCream" pitchFamily="2" charset="0"/>
                <a:ea typeface="微软雅黑"/>
                <a:sym typeface="Arial"/>
              </a:rPr>
              <a:t>Măng Non</a:t>
            </a:r>
            <a:endParaRPr lang="en-US" sz="3200" dirty="0">
              <a:solidFill>
                <a:srgbClr val="6CC8EC"/>
              </a:solidFill>
              <a:latin typeface="#9Slide07 HoneyCream" pitchFamily="2" charset="0"/>
              <a:ea typeface="微软雅黑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B1B24-E2E8-65FF-C52A-2CDFA1A16C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521" y="1559560"/>
            <a:ext cx="6906147" cy="47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23437" r="30747" b="32291"/>
          <a:stretch/>
        </p:blipFill>
        <p:spPr bwMode="auto">
          <a:xfrm>
            <a:off x="1245616" y="515092"/>
            <a:ext cx="9236119" cy="57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30" y="195423"/>
            <a:ext cx="2627751" cy="943519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41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411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8265" y="4454796"/>
            <a:ext cx="11672396" cy="2174512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6672"/>
            <a:r>
              <a:rPr lang="en-US" sz="441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Hè đến, nhà Nam đi nghỉ mát ở Cát Bà. Mẹ và Nam bỏ áo bơi, bàn chải, khăn mặt vào ba lô. Nam rất vui khi đi chơi xa với cả nhà.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623780" y="5200701"/>
            <a:ext cx="84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51559" y="5200701"/>
            <a:ext cx="821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909180" y="5296084"/>
            <a:ext cx="97188" cy="461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98954" y="4265070"/>
            <a:ext cx="521747" cy="379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2806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1121673" y="4265070"/>
            <a:ext cx="521747" cy="379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2806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908424" y="4644523"/>
            <a:ext cx="117598" cy="507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46004" y="5938944"/>
            <a:ext cx="142294" cy="5072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9600" y="5615319"/>
            <a:ext cx="521747" cy="3794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2806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435059" y="5834146"/>
            <a:ext cx="821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77582" y="6440626"/>
            <a:ext cx="679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E231CC2-8C4C-8B27-8CC2-2EE4A13B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81195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1335" y="984553"/>
            <a:ext cx="11672396" cy="2174512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6672"/>
            <a:r>
              <a:rPr lang="en-US" sz="5414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301484" y="1290108"/>
            <a:ext cx="1523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7425" y="2053998"/>
            <a:ext cx="696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41250" y="2071809"/>
            <a:ext cx="2022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8473" y="5478256"/>
            <a:ext cx="11305569" cy="109566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441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Nam đi nghỉ mát ở đâu khi hè đến?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083351" y="2013986"/>
            <a:ext cx="2436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7425" y="2785149"/>
            <a:ext cx="29236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52039" y="5478256"/>
            <a:ext cx="11305569" cy="109566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441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và Nam bỏ những gì vào ba lô?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8473" y="5478256"/>
            <a:ext cx="11305569" cy="109566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672"/>
            <a:r>
              <a:rPr lang="en-US" sz="401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cảm thấy thế nào khi đi chơi xa với cả nhà?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554334" y="2741499"/>
            <a:ext cx="5270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334" y="3527214"/>
            <a:ext cx="5270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8265" y="4651225"/>
            <a:ext cx="11672396" cy="2174512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916672"/>
            <a:r>
              <a:rPr lang="en-US" sz="401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1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964052" y="4010840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779009" y="4010840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18224" y="4010840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-301578" y="3108730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5018" y="3108730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643591" y="3108730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776558" y="3108730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941900" y="3114263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626065" y="3114263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5414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87" y="-205024"/>
            <a:ext cx="4888118" cy="37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930" y="195423"/>
            <a:ext cx="2627751" cy="943519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12" dirty="0">
                <a:solidFill>
                  <a:prstClr val="black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24424" y="908165"/>
            <a:ext cx="4743155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phép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1" b="1393"/>
          <a:stretch/>
        </p:blipFill>
        <p:spPr>
          <a:xfrm>
            <a:off x="2391136" y="1977610"/>
            <a:ext cx="7409731" cy="42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000FF">
                    <a:lumMod val="50000"/>
                  </a:srgbClr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 defTabSz="457214">
              <a:defRPr/>
            </a:pPr>
            <a:r>
              <a:rPr lang="en-US" sz="1801" b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1801" b="1" dirty="0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801" b="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3"/>
              </a:rPr>
              <a:t>MĂNG NON- TÀI LIỆU TIỂU HỌC | Facebook</a:t>
            </a:r>
            <a:endParaRPr lang="en-US" sz="1801" dirty="0">
              <a:solidFill>
                <a:srgbClr val="0000FF">
                  <a:lumMod val="50000"/>
                </a:srgbClr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0382348780</a:t>
            </a: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 -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0984848929</a:t>
            </a:r>
            <a:endParaRPr lang="en-US" sz="1801" b="1" dirty="0">
              <a:solidFill>
                <a:srgbClr val="0D4370"/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3" y="9310736"/>
            <a:ext cx="2186247" cy="787401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9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200">
                <a:solidFill>
                  <a:srgbClr val="6CC8EC"/>
                </a:solidFill>
                <a:latin typeface="#9Slide07 HoneyCream" pitchFamily="2" charset="0"/>
                <a:ea typeface="微软雅黑"/>
                <a:sym typeface="Arial"/>
              </a:rPr>
              <a:t>Măng Non</a:t>
            </a:r>
            <a:endParaRPr lang="en-US" sz="3200" dirty="0">
              <a:solidFill>
                <a:srgbClr val="6CC8EC"/>
              </a:solidFill>
              <a:latin typeface="#9Slide07 HoneyCream" pitchFamily="2" charset="0"/>
              <a:ea typeface="微软雅黑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10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1728D2-4C44-0551-F45F-74F8EEF2C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7" y="2387963"/>
            <a:ext cx="10820106" cy="32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B04A3-8D5E-4B03-84C0-904BF0B71465}"/>
              </a:ext>
            </a:extLst>
          </p:cNvPr>
          <p:cNvSpPr txBox="1"/>
          <p:nvPr/>
        </p:nvSpPr>
        <p:spPr>
          <a:xfrm>
            <a:off x="11199918" y="-1"/>
            <a:ext cx="105189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9">
              <a:defRPr/>
            </a:pPr>
            <a:r>
              <a:rPr lang="en-US" sz="1801" b="1">
                <a:solidFill>
                  <a:srgbClr val="F0886C">
                    <a:lumMod val="40000"/>
                    <a:lumOff val="60000"/>
                  </a:srgbClr>
                </a:solidFill>
                <a:latin typeface="UTM Centur" panose="02040603050506020204" pitchFamily="18" charset="0"/>
                <a:ea typeface="微软雅黑"/>
              </a:rPr>
              <a:t>KTUTS</a:t>
            </a:r>
          </a:p>
        </p:txBody>
      </p:sp>
      <p:pic>
        <p:nvPicPr>
          <p:cNvPr id="5" name="Picture 4" descr="A blue and orange text&#10;&#10;AI-generated content may be incorrect.">
            <a:extLst>
              <a:ext uri="{FF2B5EF4-FFF2-40B4-BE49-F238E27FC236}">
                <a16:creationId xmlns:a16="http://schemas.microsoft.com/office/drawing/2014/main" id="{DFCE0836-158B-67B0-90D5-2566FF6E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94" y="1907307"/>
            <a:ext cx="8805012" cy="30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8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11D10C7-9856-7164-5297-5BD275B8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3"/>
          <a:stretch/>
        </p:blipFill>
        <p:spPr>
          <a:xfrm>
            <a:off x="-2" y="2"/>
            <a:ext cx="12192002" cy="6886662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6D3B937-A6C1-EDB2-029A-9677FB300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992" r="16215" b="9538"/>
          <a:stretch/>
        </p:blipFill>
        <p:spPr>
          <a:xfrm>
            <a:off x="4167130" y="62080"/>
            <a:ext cx="7893428" cy="5420503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48A23C5D-6DEC-CBA1-F337-EC879018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3143" r="50366" b="11809"/>
          <a:stretch/>
        </p:blipFill>
        <p:spPr>
          <a:xfrm>
            <a:off x="335344" y="1723080"/>
            <a:ext cx="4464522" cy="419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3CC4-EDBA-40BC-8BCE-27E547E4D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0" y="7675209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90770759-9259-48BC-9B3D-4F4F12E5F9D8}"/>
              </a:ext>
            </a:extLst>
          </p:cNvPr>
          <p:cNvSpPr txBox="1"/>
          <p:nvPr/>
        </p:nvSpPr>
        <p:spPr>
          <a:xfrm>
            <a:off x="2865660" y="8710458"/>
            <a:ext cx="6228185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000FF">
                    <a:lumMod val="50000"/>
                  </a:srgbClr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 defTabSz="457214">
              <a:defRPr/>
            </a:pPr>
            <a:r>
              <a:rPr lang="en-US" sz="1801" b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Mời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truy</a:t>
            </a:r>
            <a:r>
              <a:rPr lang="en-US" sz="1801" b="1" dirty="0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1" b="1" dirty="0" err="1">
                <a:solidFill>
                  <a:srgbClr val="D42C6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801" b="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801" dirty="0">
                <a:solidFill>
                  <a:srgbClr val="FFFBF8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  <a:hlinkClick r:id="rId7"/>
              </a:rPr>
              <a:t>MĂNG NON- TÀI LIỆU TIỂU HỌC | Facebook</a:t>
            </a:r>
            <a:endParaRPr lang="en-US" sz="1801" dirty="0">
              <a:solidFill>
                <a:srgbClr val="0000FF">
                  <a:lumMod val="50000"/>
                </a:srgbClr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  <a:p>
            <a:pPr algn="ctr" defTabSz="457214">
              <a:buClr>
                <a:srgbClr val="000000"/>
              </a:buClr>
              <a:defRPr/>
            </a:pP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0382348780</a:t>
            </a:r>
            <a:r>
              <a:rPr lang="en-US" sz="1801" b="1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 - </a:t>
            </a:r>
            <a:r>
              <a:rPr lang="en-US" sz="1801" b="1" u="sng" dirty="0">
                <a:solidFill>
                  <a:srgbClr val="0D4370"/>
                </a:solidFill>
                <a:latin typeface="SVN-Newton" panose="02040603050506020204" pitchFamily="18" charset="0"/>
                <a:ea typeface="微软雅黑"/>
                <a:sym typeface="Arial"/>
              </a:rPr>
              <a:t>0984848929</a:t>
            </a:r>
            <a:endParaRPr lang="en-US" sz="1801" b="1" dirty="0">
              <a:solidFill>
                <a:srgbClr val="0D4370"/>
              </a:solidFill>
              <a:latin typeface="SVN-Newton" panose="020406030505060202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4E2F35-BCEE-4D0E-A98B-DCA0F1B48B3D}"/>
              </a:ext>
            </a:extLst>
          </p:cNvPr>
          <p:cNvSpPr txBox="1">
            <a:spLocks/>
          </p:cNvSpPr>
          <p:nvPr/>
        </p:nvSpPr>
        <p:spPr>
          <a:xfrm>
            <a:off x="1429953" y="9310736"/>
            <a:ext cx="2186247" cy="787401"/>
          </a:xfrm>
          <a:prstGeom prst="rect">
            <a:avLst/>
          </a:prstGeom>
        </p:spPr>
        <p:txBody>
          <a:bodyPr vert="horz" lIns="91440" tIns="45721" rIns="91440" bIns="45721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29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sz="3200">
                <a:solidFill>
                  <a:srgbClr val="6CC8EC"/>
                </a:solidFill>
                <a:latin typeface="#9Slide07 HoneyCream" pitchFamily="2" charset="0"/>
                <a:ea typeface="微软雅黑"/>
                <a:sym typeface="Arial"/>
              </a:rPr>
              <a:t>Măng Non</a:t>
            </a:r>
            <a:endParaRPr lang="en-US" sz="3200" dirty="0">
              <a:solidFill>
                <a:srgbClr val="6CC8EC"/>
              </a:solidFill>
              <a:latin typeface="#9Slide07 HoneyCream" pitchFamily="2" charset="0"/>
              <a:ea typeface="微软雅黑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123EE-C62C-4B81-932E-FD785DD2C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-10077887"/>
            <a:ext cx="1152128" cy="1959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A41CD8-0B29-4E70-83B7-FFEF21784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90" y="-9098280"/>
            <a:ext cx="1152128" cy="1959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3A9AFA-2307-4D7D-AC1F-49D1FC6385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172" y="18278002"/>
            <a:ext cx="1152128" cy="1959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A391FB-4D97-4193-B59E-DA3396091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08" y="19257609"/>
            <a:ext cx="1152128" cy="1959214"/>
          </a:xfrm>
          <a:prstGeom prst="rect">
            <a:avLst/>
          </a:prstGeom>
        </p:spPr>
      </p:pic>
      <p:sp>
        <p:nvSpPr>
          <p:cNvPr id="25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-46563" y="-32552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26" name="矩形 17">
            <a:extLst>
              <a:ext uri="{FF2B5EF4-FFF2-40B4-BE49-F238E27FC236}">
                <a16:creationId xmlns:a16="http://schemas.microsoft.com/office/drawing/2014/main" id="{738EAEBA-15D0-4785-BBBF-82632E3A01A6}"/>
              </a:ext>
            </a:extLst>
          </p:cNvPr>
          <p:cNvSpPr/>
          <p:nvPr/>
        </p:nvSpPr>
        <p:spPr>
          <a:xfrm>
            <a:off x="11445241" y="6488668"/>
            <a:ext cx="1309925" cy="3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29">
              <a:defRPr/>
            </a:pPr>
            <a:r>
              <a:rPr lang="en-US" altLang="zh-CN" sz="1801" kern="100" dirty="0" err="1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Măng</a:t>
            </a:r>
            <a:r>
              <a:rPr lang="en-US" altLang="zh-CN" sz="1801" kern="100" dirty="0">
                <a:solidFill>
                  <a:srgbClr val="F5909B">
                    <a:lumMod val="60000"/>
                    <a:lumOff val="40000"/>
                  </a:srgbClr>
                </a:solidFill>
                <a:latin typeface="UTM Candombe" panose="020406030505060202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1FBA5-2067-D379-0236-3065A2689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2961" y="1397000"/>
            <a:ext cx="6906147" cy="47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2560" y="4566920"/>
            <a:ext cx="11729926" cy="1508770"/>
            <a:chOff x="695008" y="5406302"/>
            <a:chExt cx="10717370" cy="150503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916672">
                <a:lnSpc>
                  <a:spcPct val="120000"/>
                </a:lnSpc>
              </a:pPr>
              <a:r>
                <a:rPr lang="en-US" sz="5012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	Nam bắt nhịp cho tất cả các bạn hát.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13236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ăt</a:t>
              </a:r>
              <a:endParaRPr lang="en-US" sz="5012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260652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at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560341" y="5410251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672">
                <a:lnSpc>
                  <a:spcPct val="120000"/>
                </a:lnSpc>
              </a:pPr>
              <a:r>
                <a:rPr lang="en-US" sz="5012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BADC8C-5FAE-5245-C427-70F6D7EE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1" y="584200"/>
            <a:ext cx="10423862" cy="42265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5120" y="1071881"/>
            <a:ext cx="3457250" cy="943519"/>
            <a:chOff x="63500" y="1429216"/>
            <a:chExt cx="2592937" cy="705889"/>
          </a:xfrm>
        </p:grpSpPr>
        <p:sp>
          <p:nvSpPr>
            <p:cNvPr id="10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3709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311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4" y="4267209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0" y="195423"/>
            <a:ext cx="2627751" cy="94351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672"/>
              <a:r>
                <a:rPr lang="en-US" sz="48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43459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3851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00946" y="4593025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60806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554" y="1137331"/>
            <a:ext cx="5118062" cy="132638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198" y="3520962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0861" y="3520962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8790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903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045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7729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2739" y="3520962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3782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2447" y="3520962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672"/>
            <a:r>
              <a:rPr lang="en-US" sz="11529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157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5018" y="5357134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43591" y="5357134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7655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4347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60028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44109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4071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41900" y="536266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543052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26065" y="5362667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80727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pic>
        <p:nvPicPr>
          <p:cNvPr id="1026" name="Picture 2" descr="Bát sứ chỉ bạch kim kiểu dáng độc đáo mẫu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17" y="297052"/>
            <a:ext cx="7349931" cy="41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ây lạt tre gói bánh chưng 1 bó 40dây – SaPh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2" y="804242"/>
            <a:ext cx="5058560" cy="37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 tiết các bước làm bánh chưng xanh truyền thống cho ngày tết. – Nồi nấu  phở điện – Tủ nấu cơm công nghiệp – Thiết bị bếp công nghiệp Bếp 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26" y="788909"/>
            <a:ext cx="5704666" cy="38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5 Công ty bán sắt, thép uy tín nhất TP Hồ Chí Minh - Top10tph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56" y="796967"/>
            <a:ext cx="6206605" cy="38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gặt thuê » Kinh Tế Nông Thô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" y="984554"/>
            <a:ext cx="5517686" cy="36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ợi ích khi sử dụng máy gặt đập liên hợ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15" y="984554"/>
            <a:ext cx="6541523" cy="36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157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5018" y="5357134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43591" y="5357134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7655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4347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0028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144109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374071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41900" y="536266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543052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26065" y="5362667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80727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36693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38954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38003" y="3200041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45988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16380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303475" y="3525857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63335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64052" y="4722296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79009" y="4722296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8224" y="4722296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pic>
        <p:nvPicPr>
          <p:cNvPr id="10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8069495" y="966901"/>
            <a:ext cx="3629689" cy="36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97" y="1977611"/>
            <a:ext cx="2957317" cy="18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" y="1983871"/>
            <a:ext cx="2480117" cy="18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964052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779009" y="5673659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18224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301578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85018" y="4480707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43591" y="4480707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76558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941900" y="4486239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626065" y="4486239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36693" y="1500834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38954" y="1500834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38003" y="2887416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>
              <a:lnSpc>
                <a:spcPct val="120000"/>
              </a:lnSpc>
              <a:spcBef>
                <a:spcPts val="801"/>
              </a:spcBef>
            </a:pPr>
            <a:r>
              <a:rPr lang="en-US" sz="8822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645988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116380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303475" y="3213231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2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563335" y="173353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672"/>
            <a:r>
              <a:rPr lang="en-US" sz="8822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410</Words>
  <Application>Microsoft Office PowerPoint</Application>
  <PresentationFormat>Widescreen</PresentationFormat>
  <Paragraphs>131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等线</vt:lpstr>
      <vt:lpstr>#9Slide07 HoneyCream</vt:lpstr>
      <vt:lpstr>Arial</vt:lpstr>
      <vt:lpstr>Arial Rounded MT Bold</vt:lpstr>
      <vt:lpstr>Arial-Rounded</vt:lpstr>
      <vt:lpstr>Calibri</vt:lpstr>
      <vt:lpstr>Calibri Light</vt:lpstr>
      <vt:lpstr>SVN-Newton</vt:lpstr>
      <vt:lpstr>Tahoma</vt:lpstr>
      <vt:lpstr>Times New Roman</vt:lpstr>
      <vt:lpstr>UTM Candombe</vt:lpstr>
      <vt:lpstr>UTM Centur</vt:lpstr>
      <vt:lpstr>Wingdings</vt:lpstr>
      <vt:lpstr>Trẻ em Vui vẻ 16x9</vt:lpstr>
      <vt:lpstr>Office Theme</vt:lpstr>
      <vt:lpstr>Custom Design</vt:lpstr>
      <vt:lpstr>Office 2013 - 2022 Theme</vt:lpstr>
      <vt:lpstr>1_Office 2013 - 2022 Theme</vt:lpstr>
      <vt:lpstr>2_Office 2013 - 2022 Theme</vt:lpstr>
      <vt:lpstr>4_Office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143</cp:revision>
  <dcterms:created xsi:type="dcterms:W3CDTF">2020-07-22T10:07:00Z</dcterms:created>
  <dcterms:modified xsi:type="dcterms:W3CDTF">2025-11-17T08:13:05Z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