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  <p:sldMasterId id="2147483695" r:id="rId4"/>
    <p:sldMasterId id="2147483703" r:id="rId5"/>
  </p:sldMasterIdLst>
  <p:notesMasterIdLst>
    <p:notesMasterId r:id="rId25"/>
  </p:notesMasterIdLst>
  <p:sldIdLst>
    <p:sldId id="360" r:id="rId6"/>
    <p:sldId id="373" r:id="rId7"/>
    <p:sldId id="259" r:id="rId8"/>
    <p:sldId id="260" r:id="rId9"/>
    <p:sldId id="324" r:id="rId10"/>
    <p:sldId id="336" r:id="rId11"/>
    <p:sldId id="263" r:id="rId12"/>
    <p:sldId id="282" r:id="rId13"/>
    <p:sldId id="283" r:id="rId14"/>
    <p:sldId id="284" r:id="rId15"/>
    <p:sldId id="264" r:id="rId16"/>
    <p:sldId id="265" r:id="rId17"/>
    <p:sldId id="374" r:id="rId18"/>
    <p:sldId id="314" r:id="rId19"/>
    <p:sldId id="272" r:id="rId20"/>
    <p:sldId id="339" r:id="rId21"/>
    <p:sldId id="326" r:id="rId22"/>
    <p:sldId id="274" r:id="rId23"/>
    <p:sldId id="348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F7D1EF"/>
    <a:srgbClr val="F3BBE7"/>
    <a:srgbClr val="DE8EA7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2883" autoAdjust="0"/>
  </p:normalViewPr>
  <p:slideViewPr>
    <p:cSldViewPr>
      <p:cViewPr varScale="1">
        <p:scale>
          <a:sx n="65" d="100"/>
          <a:sy n="65" d="100"/>
        </p:scale>
        <p:origin x="608" y="3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5834" y="914400"/>
            <a:ext cx="9774958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85" b="1" i="0" spc="299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5834" y="3560400"/>
            <a:ext cx="9774958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394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3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4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91152-5C40-0388-A0AA-9D2F105D7E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8C4FAA-049C-5656-3277-AE3E0833E7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750434-0BA8-9CD0-90BA-94C31900D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A0D0C-2EC0-397C-669B-F85DF81393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438E11-6C28-7164-C7DD-EF6DB83135C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86F4DA-117B-23CF-2452-5A93FA044D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6895" y="608400"/>
            <a:ext cx="10942063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6895" y="1490400"/>
            <a:ext cx="10942063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0486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05818" y="6314400"/>
            <a:ext cx="3950203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55638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76C2BB-E61C-014A-6AEE-F3E3E5FA93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9D2550-B5AB-7369-1DC6-89E3B19848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24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fontAlgn="auto" latinLnBrk="0" hangingPunct="1">
        <a:lnSpc>
          <a:spcPct val="100000"/>
        </a:lnSpc>
        <a:spcBef>
          <a:spcPct val="0"/>
        </a:spcBef>
        <a:buNone/>
        <a:defRPr sz="3591" b="1" u="none" strike="noStrike" kern="1200" cap="none" spc="299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029" indent="-228029" algn="l" defTabSz="912114" rtl="0" eaLnBrk="1" fontAlgn="auto" latinLnBrk="0" hangingPunct="1">
        <a:lnSpc>
          <a:spcPct val="130000"/>
        </a:lnSpc>
        <a:spcBef>
          <a:spcPts val="0"/>
        </a:spcBef>
        <a:spcAft>
          <a:spcPts val="998"/>
        </a:spcAft>
        <a:buFont typeface="Arial" panose="020B0604020202020204" pitchFamily="34" charset="0"/>
        <a:buChar char="●"/>
        <a:defRPr sz="17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4086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tabLst>
          <a:tab pos="1605701" algn="l"/>
          <a:tab pos="1605701" algn="l"/>
          <a:tab pos="1605701" algn="l"/>
          <a:tab pos="1605701" algn="l"/>
        </a:tabLst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0143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6200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Wingdings" panose="05000000000000000000" charset="0"/>
        <a:buChar char="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2257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Arial" panose="020B0604020202020204" pitchFamily="34" charset="0"/>
        <a:buChar char="•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60" y="398676"/>
            <a:ext cx="6028344" cy="6032778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7" y="1512398"/>
            <a:ext cx="7851986" cy="49190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793" y="3614664"/>
            <a:ext cx="2356989" cy="3245690"/>
          </a:xfrm>
          <a:prstGeom prst="rect">
            <a:avLst/>
          </a:prstGeom>
        </p:spPr>
      </p:pic>
      <p:pic>
        <p:nvPicPr>
          <p:cNvPr id="9" name="图片 8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162" y="4182499"/>
            <a:ext cx="2778283" cy="2463405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85897"/>
            <a:ext cx="1995301" cy="4418168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4821" y="2896919"/>
            <a:ext cx="997017" cy="976748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3518" y="5283047"/>
            <a:ext cx="1541766" cy="1215550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1358" y="551965"/>
            <a:ext cx="1211116" cy="1211116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2"/>
          <a:srcRect l="69989" t="-208" b="84615"/>
          <a:stretch>
            <a:fillRect/>
          </a:stretch>
        </p:blipFill>
        <p:spPr>
          <a:xfrm>
            <a:off x="10468049" y="8483"/>
            <a:ext cx="1693789" cy="1564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8" y="227444"/>
            <a:ext cx="1502579" cy="1502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9F76E-1D55-8E61-7AE9-3EE564985177}"/>
              </a:ext>
            </a:extLst>
          </p:cNvPr>
          <p:cNvSpPr txBox="1">
            <a:spLocks/>
          </p:cNvSpPr>
          <p:nvPr/>
        </p:nvSpPr>
        <p:spPr>
          <a:xfrm>
            <a:off x="-777081" y="2819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800" b="1" dirty="0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46:</a:t>
            </a:r>
          </a:p>
          <a:p>
            <a:pPr algn="ctr">
              <a:lnSpc>
                <a:spcPct val="120000"/>
              </a:lnSpc>
            </a:pPr>
            <a:r>
              <a:rPr lang="en-US" sz="11500" b="1" dirty="0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  </a:t>
            </a:r>
            <a:r>
              <a:rPr lang="en-US" sz="11500" b="1" dirty="0" err="1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  <a:r>
              <a:rPr lang="en-US" sz="11500" b="1" dirty="0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1500" b="1" dirty="0" err="1">
                <a:solidFill>
                  <a:srgbClr val="BD19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  <a:endParaRPr lang="en-US" sz="11500" b="1" dirty="0">
              <a:solidFill>
                <a:srgbClr val="BD196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C9C2A8-7880-3648-F573-A2ED15E594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5A16603-B471-535F-7299-6F6CB401D6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9777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4" name="Picture 10" descr="CÔNG DỤNG CỦA QUẢ G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2" y="575286"/>
            <a:ext cx="5505653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71032"/>
            <a:ext cx="6189777" cy="41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7816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89553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704511" y="471909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pic>
        <p:nvPicPr>
          <p:cNvPr id="5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53" y="1752600"/>
            <a:ext cx="3352234" cy="22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69" y="1295400"/>
            <a:ext cx="4039168" cy="27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S. Nguyễn Trung Nghĩ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7" y="972457"/>
            <a:ext cx="2248636" cy="32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23919" y="5943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35309" y="59436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58755" y="5943599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3562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145" y="48189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34922" y="48189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58021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17825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31741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6095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82564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52880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80818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31271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532097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14" y="-30885"/>
            <a:ext cx="6800273" cy="475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60" y="398676"/>
            <a:ext cx="6028344" cy="6032778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8" y="1615492"/>
            <a:ext cx="6481879" cy="379677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5897"/>
            <a:ext cx="1995301" cy="4418168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518" y="5283047"/>
            <a:ext cx="1541766" cy="1215550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921" y="562734"/>
            <a:ext cx="1211116" cy="121111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12" y="2830554"/>
            <a:ext cx="4110493" cy="4110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93990"/>
            <a:ext cx="1684560" cy="2827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" y="1094334"/>
            <a:ext cx="1496036" cy="1526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231" y="168461"/>
            <a:ext cx="1684560" cy="2827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122" y="968805"/>
            <a:ext cx="1496036" cy="1526443"/>
          </a:xfrm>
          <a:prstGeom prst="rect">
            <a:avLst/>
          </a:prstGeom>
        </p:spPr>
      </p:pic>
      <p:pic>
        <p:nvPicPr>
          <p:cNvPr id="25" name="图片 7" descr="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1" y="3480915"/>
            <a:ext cx="2356989" cy="324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8ECB60-5FEC-977C-A29E-C75FE554D6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5119" y="2438400"/>
            <a:ext cx="5675868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26389" r="30392" b="20238"/>
          <a:stretch/>
        </p:blipFill>
        <p:spPr bwMode="auto">
          <a:xfrm>
            <a:off x="1585119" y="457199"/>
            <a:ext cx="7848600" cy="53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4014" b="64655"/>
          <a:stretch/>
        </p:blipFill>
        <p:spPr>
          <a:xfrm>
            <a:off x="1378588" y="-1"/>
            <a:ext cx="9101651" cy="43393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45225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 Pa.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 Pa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Phìn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Sín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348494" y="4870349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70919" y="6130001"/>
            <a:ext cx="8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298343" y="5033097"/>
            <a:ext cx="96948" cy="418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96235" y="398581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73691" y="393834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673528" y="4364324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52977" y="6287610"/>
            <a:ext cx="141942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13463" y="4792162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89719" y="1447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Nếu lên Tây Bắc, bạn hãy đến Sa Pa. Vào mùa hè, mỗi ngày ở đây như có bốn mùa. Sa Pa có Thác Bạc, có Cầu Mây, có các bản Tả Van, Tả Phìn, Sín Chải.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7388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 nào của nước ta được nhắc đến trong bài?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073314" y="1371600"/>
            <a:ext cx="1676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395" y="2133600"/>
            <a:ext cx="11273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8161" y="2895600"/>
            <a:ext cx="2645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53326" y="2891971"/>
            <a:ext cx="2514600" cy="3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7388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 ở Sa Pa có gì đặc biệt?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357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địa điểm nổi tiếng nào được nhắc đến trong bài?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75938" y="2831192"/>
            <a:ext cx="1078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719" y="3616932"/>
            <a:ext cx="125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15126" y="3616932"/>
            <a:ext cx="209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052" y="3616932"/>
            <a:ext cx="209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17735" y="3616932"/>
            <a:ext cx="736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8161" y="4343400"/>
            <a:ext cx="1099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70719" y="4343400"/>
            <a:ext cx="109577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 Pa.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 Pa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Phìn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0" y="2586340"/>
            <a:ext cx="10117778" cy="222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304800"/>
            <a:ext cx="4017789" cy="280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phép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0EFB-31FA-616E-6D4B-427018D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1981200"/>
            <a:ext cx="75533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"/>
            <a:ext cx="12161838" cy="68410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32" y="4560546"/>
            <a:ext cx="2173238" cy="21732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84"/>
            <a:ext cx="12161838" cy="5321447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6896"/>
            <a:ext cx="12161838" cy="305262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AAFF09D-F0D9-4D4F-AFAC-DEAE9C4929A1}"/>
              </a:ext>
            </a:extLst>
          </p:cNvPr>
          <p:cNvSpPr txBox="1"/>
          <p:nvPr/>
        </p:nvSpPr>
        <p:spPr>
          <a:xfrm>
            <a:off x="817617" y="1586982"/>
            <a:ext cx="10526604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/>
            <a:r>
              <a:rPr lang="en-US" altLang="zh-CN" sz="8778" dirty="0"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#9Slide03 SFU Futura_01" pitchFamily="2" charset="77"/>
                <a:ea typeface="字魂20号-石头体" panose="00000500000000000000" pitchFamily="2" charset="-122"/>
              </a:rPr>
              <a:t>TẠM BIỆT CÁC EM</a:t>
            </a:r>
            <a:endParaRPr lang="zh-CN" altLang="en-US" sz="8778" dirty="0"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#9Slide03 SFU Futura_01" pitchFamily="2" charset="77"/>
              <a:ea typeface="字魂20号-石头体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69978B-79F3-4A16-A1D0-74BC82463363}"/>
              </a:ext>
            </a:extLst>
          </p:cNvPr>
          <p:cNvSpPr/>
          <p:nvPr/>
        </p:nvSpPr>
        <p:spPr>
          <a:xfrm>
            <a:off x="3603754" y="3267642"/>
            <a:ext cx="4964342" cy="5666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altLang="zh-CN" sz="3192" dirty="0">
                <a:solidFill>
                  <a:prstClr val="black"/>
                </a:solidFill>
                <a:latin typeface="Cambria" panose="02040503050406030204" pitchFamily="18" charset="0"/>
                <a:ea typeface="思源黑体 CN Medium" panose="020B0600000000000000" pitchFamily="34" charset="-122"/>
              </a:rPr>
              <a:t>HẸN GẶP LẠI</a:t>
            </a:r>
            <a:endParaRPr lang="zh-CN" altLang="en-US" sz="3192" dirty="0">
              <a:solidFill>
                <a:prstClr val="black"/>
              </a:solidFill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00" y="3367437"/>
            <a:ext cx="3728018" cy="372801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96" y="5369084"/>
            <a:ext cx="1676949" cy="10760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12" y="2820129"/>
            <a:ext cx="2737066" cy="34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60" y="398676"/>
            <a:ext cx="6028344" cy="6032778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8" y="1615492"/>
            <a:ext cx="6481879" cy="379677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5897"/>
            <a:ext cx="1995301" cy="4418168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518" y="5283047"/>
            <a:ext cx="1541766" cy="1215550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921" y="562734"/>
            <a:ext cx="1211116" cy="121111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12" y="2830554"/>
            <a:ext cx="4110493" cy="4110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93990"/>
            <a:ext cx="1684560" cy="2827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" y="1094334"/>
            <a:ext cx="1496036" cy="1526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231" y="168461"/>
            <a:ext cx="1684560" cy="2827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122" y="968805"/>
            <a:ext cx="1496036" cy="1526443"/>
          </a:xfrm>
          <a:prstGeom prst="rect">
            <a:avLst/>
          </a:prstGeom>
        </p:spPr>
      </p:pic>
      <p:pic>
        <p:nvPicPr>
          <p:cNvPr id="25" name="图片 7" descr="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1" y="3480915"/>
            <a:ext cx="2356989" cy="324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D139E3-AF4F-8C5B-B1C4-BC7872CD0E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7519" y="2362200"/>
            <a:ext cx="5675868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65247" y="5105400"/>
            <a:ext cx="12246294" cy="1501088"/>
            <a:chOff x="695008" y="5406302"/>
            <a:chExt cx="10717370" cy="15010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Tây Bắc có ruộng bậc thang, có thác nước.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736318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ăc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31701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916761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âc</a:t>
              </a:r>
            </a:p>
          </p:txBody>
        </p:sp>
      </p:grpSp>
      <p:pic>
        <p:nvPicPr>
          <p:cNvPr id="1026" name="Picture 2" descr="Du lịch Tây Bắc tháng 3 có gì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/>
        </p:blipFill>
        <p:spPr bwMode="auto">
          <a:xfrm>
            <a:off x="2651919" y="1447800"/>
            <a:ext cx="738372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con thác đẹp như mơ nơi núi rừng Tây Bắ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03" y="1379684"/>
            <a:ext cx="5917333" cy="39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-91281" y="1524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063085"/>
            <a:ext cx="4295089" cy="1270915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53838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1772" y="4383189"/>
            <a:ext cx="2018038" cy="937203"/>
          </a:xfrm>
          <a:prstGeom prst="rect">
            <a:avLst/>
          </a:prstGeom>
          <a:noFill/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B7A1DB1-FB80-9D13-D25E-0DD506576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FC48F5-9EA5-5E95-ABA2-09996EEA3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6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69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4502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038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30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 descr="Chế phẩm từ vi khuẩn iúp tăng năng suất đậu phụng lên hơn 30%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87064" y="644940"/>
            <a:ext cx="4191000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ạc với tác dụng của cây lạc và cách dùng cây lạc trị bệnh như thế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44940"/>
            <a:ext cx="6737934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4043"/>
          <a:stretch/>
        </p:blipFill>
        <p:spPr>
          <a:xfrm>
            <a:off x="2061700" y="0"/>
            <a:ext cx="7533590" cy="5019585"/>
          </a:xfrm>
          <a:prstGeom prst="rect">
            <a:avLst/>
          </a:prstGeom>
        </p:spPr>
      </p:pic>
      <p:pic>
        <p:nvPicPr>
          <p:cNvPr id="1030" name="Picture 6" descr="Có âm nhạc cuộc sống tươi đẹp hơn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8" y="-81135"/>
            <a:ext cx="6927273" cy="48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 Cute Little Kid Girl Wear A Clothes Stock Vector - Illustration of  child, preparing: 18289917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2" b="89842" l="9314" r="83824">
                        <a14:foregroundMark x1="35525" y1="25625" x2="58655" y2="30438"/>
                        <a14:foregroundMark x1="43084" y1="33375" x2="46712" y2="3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" b="176"/>
          <a:stretch/>
        </p:blipFill>
        <p:spPr bwMode="auto">
          <a:xfrm>
            <a:off x="3958630" y="-25400"/>
            <a:ext cx="3739727" cy="48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NG DỤNG CỦA QUẢ GẤ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8" y="23871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18" y="238710"/>
            <a:ext cx="6996588" cy="46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6986"/>
            <a:ext cx="7480300" cy="52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914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pic>
        <p:nvPicPr>
          <p:cNvPr id="2050" name="Picture 2" descr="BS. Nguyễn Trung Nghĩ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3" y="304800"/>
            <a:ext cx="2826705" cy="40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2119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pic>
        <p:nvPicPr>
          <p:cNvPr id="3074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51" y="145135"/>
            <a:ext cx="7240136" cy="50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346</Words>
  <Application>Microsoft Office PowerPoint</Application>
  <PresentationFormat>Custom</PresentationFormat>
  <Paragraphs>102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#9Slide03 SFU Futura_01</vt:lpstr>
      <vt:lpstr>Arial</vt:lpstr>
      <vt:lpstr>Arial Rounded MT Bold</vt:lpstr>
      <vt:lpstr>Arial-Rounded</vt:lpstr>
      <vt:lpstr>Calibri</vt:lpstr>
      <vt:lpstr>Cambria</vt:lpstr>
      <vt:lpstr>Wingdings</vt:lpstr>
      <vt:lpstr>字魂131号-酷乐潮玩体</vt:lpstr>
      <vt:lpstr>Office Theme</vt:lpstr>
      <vt:lpstr>未定义</vt:lpstr>
      <vt:lpstr>Office 主题​​</vt:lpstr>
      <vt:lpstr>1_未定义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11</cp:lastModifiedBy>
  <cp:revision>353</cp:revision>
  <dcterms:created xsi:type="dcterms:W3CDTF">2021-05-08T14:00:55Z</dcterms:created>
  <dcterms:modified xsi:type="dcterms:W3CDTF">2025-11-17T08:09:13Z</dcterms:modified>
</cp:coreProperties>
</file>