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67" r:id="rId2"/>
    <p:sldMasterId id="2147483979" r:id="rId3"/>
  </p:sldMasterIdLst>
  <p:notesMasterIdLst>
    <p:notesMasterId r:id="rId20"/>
  </p:notesMasterIdLst>
  <p:sldIdLst>
    <p:sldId id="2007577124" r:id="rId4"/>
    <p:sldId id="2007577130" r:id="rId5"/>
    <p:sldId id="261" r:id="rId6"/>
    <p:sldId id="2007577122" r:id="rId7"/>
    <p:sldId id="288" r:id="rId8"/>
    <p:sldId id="2007577123" r:id="rId9"/>
    <p:sldId id="265" r:id="rId10"/>
    <p:sldId id="266" r:id="rId11"/>
    <p:sldId id="289" r:id="rId12"/>
    <p:sldId id="275" r:id="rId13"/>
    <p:sldId id="268" r:id="rId14"/>
    <p:sldId id="2007577131" r:id="rId15"/>
    <p:sldId id="272" r:id="rId16"/>
    <p:sldId id="2007577133" r:id="rId17"/>
    <p:sldId id="311" r:id="rId18"/>
    <p:sldId id="273" r:id="rId19"/>
  </p:sldIdLst>
  <p:sldSz cx="12192000" cy="6858000"/>
  <p:notesSz cx="6858000" cy="9144000"/>
  <p:custDataLst>
    <p:tags r:id="rId2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FFEEB7"/>
    <a:srgbClr val="D6A300"/>
    <a:srgbClr val="FFC305"/>
    <a:srgbClr val="FFEDB3"/>
    <a:srgbClr val="FFE89F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2" autoAdjust="0"/>
    <p:restoredTop sz="93740" autoAdjust="0"/>
  </p:normalViewPr>
  <p:slideViewPr>
    <p:cSldViewPr>
      <p:cViewPr varScale="1">
        <p:scale>
          <a:sx n="62" d="100"/>
          <a:sy n="62" d="100"/>
        </p:scale>
        <p:origin x="916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B17E91F-9496-4F77-BC55-8BD7AEC73A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75147D4-85D2-411B-B9A1-51CFAC7BDD6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1A8AF05-0C22-4631-9E0A-208224E4A8AB}" type="datetimeFigureOut">
              <a:rPr lang="en-US"/>
              <a:pPr>
                <a:defRPr/>
              </a:pPr>
              <a:t>10/11/2025</a:t>
            </a:fld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6BD5B8B1-D2C4-4C6A-969E-B3BD0C01DD6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8EDE8465-DD4F-49B6-9C21-4C8647DD0BE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62068E1-8158-4989-ADD6-2295C3F5D7E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D9912D77-99AA-46A9-9750-FCAD99BD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49E681D-BE55-4687-97D3-7668702F33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544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8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634C0C-F125-414C-AA8E-30EB9A4F66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337E70-24A8-4B44-8D2E-4897DCDB23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DB8D22-A5DA-49BF-BAD0-2F927E5765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0C3E5-9E69-43A0-A1BC-BD6CDA13C2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10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461954-15C8-4CBB-BD53-CDEB8938E6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EE02AF-4597-4115-8B27-19684147EE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038BB8-B237-407D-BE5D-8EFA8A661E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3B3E8-0564-4DD8-A905-B2E909BF2B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670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E21B04-F70C-4634-B050-00CBF9ADBB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3CAC63-EB98-40A0-97CA-97990C5132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70E8EB-F37B-4EFF-92C4-EFD28E59E7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3FF70-71A2-41F4-9FEB-B23C003F2F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583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09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4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45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24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6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6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320B9E-312E-44F6-BA5C-21B80AF02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9876F5-716C-407B-A0AD-DD11E090CD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DB209E-8948-4671-8C36-380E14A91B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EA82F-399B-49A0-A2D4-0B4675B8B0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809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41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83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43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26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817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290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905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753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124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48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27564C-39AB-45E7-B877-080DAF73FC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929E9A-E7DE-42A7-B433-8C056BDACD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888C10-4C38-4DE2-858D-D68A7EDEFF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7CF18-D750-426C-B3A7-85E095D34C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574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938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352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080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569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4A819C-82DF-498D-9084-C8E92CF574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80DA3-51C3-4B59-9BA2-6704D66E9C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3DF1F-E849-41C2-BC40-BC720FD29C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FA0BD-8A3A-43B1-8C7F-42BD82E80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22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A7E15D-6EEC-4C19-B74B-8EBDC92757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5C9DB8C-6135-436B-8489-0FC83EE8EB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6A7A6C-9371-439E-BC7F-C20509297D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FAC2-879A-4661-B22D-74BA98A39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599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F210F6D-1FED-4FBC-81DD-6F12493BA4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434E73-F4EB-4140-B3EB-B0DE07477F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E29209-27A3-4EB3-A411-54A8117615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5F02E-7598-4F1C-B56D-7324E527B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31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1038370-2948-4675-8637-95203D4AA1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1444619-E4AA-4122-883F-939A28E76D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441DB6-03C4-40AD-B4DD-A84067E4C4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E0CE-0EC5-4BD6-A168-FD532EA1BE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842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5F581-8E5D-481C-ADD7-BAFC5981F1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7BCC6E-25F3-41E9-8191-70D86FC99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C2137-4619-4AE3-90A1-7DF1CD388B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86B01-5124-45B6-BEED-AB98B2BEFD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294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13B7C-48A4-4D96-AB4B-4A69219B11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78717-68EA-4C66-AD0D-7BFC4781ED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02541-5727-4A15-ACDF-552D528E6A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B8046-9C34-4C4F-9426-17326A5BCE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25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12C33-3F9C-9E84-F25F-0E36659420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D23056-2B15-92B9-406E-512AF4BA7BC9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5092D7D-01C1-88CE-E48C-671E18837A2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22123"/>
            <a:ext cx="1390352" cy="1390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4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6B57AC-4FA4-3D60-24E5-1A8CF81E95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22123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25.png"/><Relationship Id="rId10" Type="http://schemas.openxmlformats.org/officeDocument/2006/relationships/image" Target="../media/image37.png"/><Relationship Id="rId4" Type="http://schemas.openxmlformats.org/officeDocument/2006/relationships/image" Target="../media/image32.sv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.xml"/><Relationship Id="rId5" Type="http://schemas.openxmlformats.org/officeDocument/2006/relationships/image" Target="../media/image4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mp3"/><Relationship Id="rId7" Type="http://schemas.openxmlformats.org/officeDocument/2006/relationships/image" Target="../media/image49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11" Type="http://schemas.openxmlformats.org/officeDocument/2006/relationships/image" Target="../media/image51.png"/><Relationship Id="rId5" Type="http://schemas.openxmlformats.org/officeDocument/2006/relationships/image" Target="../media/image2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23.xml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12" Type="http://schemas.openxmlformats.org/officeDocument/2006/relationships/image" Target="../media/image2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microsoft.com/office/2007/relationships/hdphoto" Target="../media/hdphoto2.wdp"/><Relationship Id="rId10" Type="http://schemas.openxmlformats.org/officeDocument/2006/relationships/image" Target="../media/image19.gif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5694" b="-656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40555" y="4551428"/>
            <a:ext cx="9379056" cy="5337535"/>
          </a:xfrm>
          <a:custGeom>
            <a:avLst/>
            <a:gdLst/>
            <a:ahLst/>
            <a:cxnLst/>
            <a:rect l="l" t="t" r="r" b="b"/>
            <a:pathLst>
              <a:path w="14068584" h="8006303">
                <a:moveTo>
                  <a:pt x="0" y="0"/>
                </a:moveTo>
                <a:lnTo>
                  <a:pt x="14068584" y="0"/>
                </a:lnTo>
                <a:lnTo>
                  <a:pt x="14068584" y="8006304"/>
                </a:lnTo>
                <a:lnTo>
                  <a:pt x="0" y="8006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73767" y="-1178415"/>
            <a:ext cx="7248953" cy="4443004"/>
          </a:xfrm>
          <a:custGeom>
            <a:avLst/>
            <a:gdLst/>
            <a:ahLst/>
            <a:cxnLst/>
            <a:rect l="l" t="t" r="r" b="b"/>
            <a:pathLst>
              <a:path w="10873430" h="6664506">
                <a:moveTo>
                  <a:pt x="0" y="0"/>
                </a:moveTo>
                <a:lnTo>
                  <a:pt x="10873430" y="0"/>
                </a:lnTo>
                <a:lnTo>
                  <a:pt x="10873430" y="6664507"/>
                </a:lnTo>
                <a:lnTo>
                  <a:pt x="0" y="66645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532598" y="1894382"/>
            <a:ext cx="2386569" cy="4059251"/>
          </a:xfrm>
          <a:custGeom>
            <a:avLst/>
            <a:gdLst/>
            <a:ahLst/>
            <a:cxnLst/>
            <a:rect l="l" t="t" r="r" b="b"/>
            <a:pathLst>
              <a:path w="3579853" h="6088876">
                <a:moveTo>
                  <a:pt x="3579852" y="0"/>
                </a:moveTo>
                <a:lnTo>
                  <a:pt x="0" y="0"/>
                </a:lnTo>
                <a:lnTo>
                  <a:pt x="0" y="6088876"/>
                </a:lnTo>
                <a:lnTo>
                  <a:pt x="3579852" y="6088876"/>
                </a:lnTo>
                <a:lnTo>
                  <a:pt x="357985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093235" y="-135244"/>
            <a:ext cx="2386569" cy="4059251"/>
          </a:xfrm>
          <a:custGeom>
            <a:avLst/>
            <a:gdLst/>
            <a:ahLst/>
            <a:cxnLst/>
            <a:rect l="l" t="t" r="r" b="b"/>
            <a:pathLst>
              <a:path w="3579853" h="6088876">
                <a:moveTo>
                  <a:pt x="3579852" y="0"/>
                </a:moveTo>
                <a:lnTo>
                  <a:pt x="0" y="0"/>
                </a:lnTo>
                <a:lnTo>
                  <a:pt x="0" y="6088876"/>
                </a:lnTo>
                <a:lnTo>
                  <a:pt x="3579852" y="6088876"/>
                </a:lnTo>
                <a:lnTo>
                  <a:pt x="357985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328862" y="5394588"/>
            <a:ext cx="3021773" cy="1533398"/>
          </a:xfrm>
          <a:custGeom>
            <a:avLst/>
            <a:gdLst/>
            <a:ahLst/>
            <a:cxnLst/>
            <a:rect l="l" t="t" r="r" b="b"/>
            <a:pathLst>
              <a:path w="4532660" h="2300097">
                <a:moveTo>
                  <a:pt x="4532660" y="0"/>
                </a:moveTo>
                <a:lnTo>
                  <a:pt x="0" y="0"/>
                </a:lnTo>
                <a:lnTo>
                  <a:pt x="0" y="2300097"/>
                </a:lnTo>
                <a:lnTo>
                  <a:pt x="4532660" y="2300097"/>
                </a:lnTo>
                <a:lnTo>
                  <a:pt x="453266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178778" y="4451841"/>
            <a:ext cx="1183187" cy="2590921"/>
          </a:xfrm>
          <a:custGeom>
            <a:avLst/>
            <a:gdLst/>
            <a:ahLst/>
            <a:cxnLst/>
            <a:rect l="l" t="t" r="r" b="b"/>
            <a:pathLst>
              <a:path w="1774781" h="3886381">
                <a:moveTo>
                  <a:pt x="0" y="0"/>
                </a:moveTo>
                <a:lnTo>
                  <a:pt x="1774781" y="0"/>
                </a:lnTo>
                <a:lnTo>
                  <a:pt x="1774781" y="3886381"/>
                </a:lnTo>
                <a:lnTo>
                  <a:pt x="0" y="38863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77270" y="5139959"/>
            <a:ext cx="2490103" cy="1214685"/>
          </a:xfrm>
          <a:custGeom>
            <a:avLst/>
            <a:gdLst/>
            <a:ahLst/>
            <a:cxnLst/>
            <a:rect l="l" t="t" r="r" b="b"/>
            <a:pathLst>
              <a:path w="3735155" h="1822027">
                <a:moveTo>
                  <a:pt x="0" y="0"/>
                </a:moveTo>
                <a:lnTo>
                  <a:pt x="3735155" y="0"/>
                </a:lnTo>
                <a:lnTo>
                  <a:pt x="3735155" y="1822027"/>
                </a:lnTo>
                <a:lnTo>
                  <a:pt x="0" y="18220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847831" y="685800"/>
            <a:ext cx="4878051" cy="6242185"/>
          </a:xfrm>
          <a:custGeom>
            <a:avLst/>
            <a:gdLst/>
            <a:ahLst/>
            <a:cxnLst/>
            <a:rect l="l" t="t" r="r" b="b"/>
            <a:pathLst>
              <a:path w="7317076" h="9363278">
                <a:moveTo>
                  <a:pt x="7317076" y="0"/>
                </a:moveTo>
                <a:lnTo>
                  <a:pt x="0" y="0"/>
                </a:lnTo>
                <a:lnTo>
                  <a:pt x="0" y="9363278"/>
                </a:lnTo>
                <a:lnTo>
                  <a:pt x="7317076" y="9363278"/>
                </a:lnTo>
                <a:lnTo>
                  <a:pt x="731707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328862" y="4551427"/>
            <a:ext cx="2187221" cy="3378267"/>
          </a:xfrm>
          <a:custGeom>
            <a:avLst/>
            <a:gdLst/>
            <a:ahLst/>
            <a:cxnLst/>
            <a:rect l="l" t="t" r="r" b="b"/>
            <a:pathLst>
              <a:path w="3280831" h="5067400">
                <a:moveTo>
                  <a:pt x="3280831" y="0"/>
                </a:moveTo>
                <a:lnTo>
                  <a:pt x="0" y="0"/>
                </a:lnTo>
                <a:lnTo>
                  <a:pt x="0" y="5067401"/>
                </a:lnTo>
                <a:lnTo>
                  <a:pt x="3280831" y="5067401"/>
                </a:lnTo>
                <a:lnTo>
                  <a:pt x="3280831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87620" y="1193366"/>
            <a:ext cx="5863373" cy="2216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14401" dirty="0">
                <a:solidFill>
                  <a:srgbClr val="157EC8"/>
                </a:solidFill>
                <a:latin typeface="#9Slide06 SVNBlow Brush" pitchFamily="2" charset="0"/>
                <a:ea typeface="Handy Casual"/>
                <a:cs typeface="Handy Casual"/>
                <a:sym typeface="Handy Casual"/>
              </a:rPr>
              <a:t>VIẾT</a:t>
            </a:r>
          </a:p>
        </p:txBody>
      </p:sp>
    </p:spTree>
    <p:extLst>
      <p:ext uri="{BB962C8B-B14F-4D97-AF65-F5344CB8AC3E}">
        <p14:creationId xmlns:p14="http://schemas.microsoft.com/office/powerpoint/2010/main" val="3310428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1690494" y="606469"/>
            <a:ext cx="9047663" cy="141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495" b="80208" l="21230" r="75915">
                        <a14:foregroundMark x1="24231" y1="71354" x2="23792" y2="67318"/>
                        <a14:foregroundMark x1="28697" y1="74089" x2="29941" y2="74089"/>
                        <a14:foregroundMark x1="27672" y1="73568" x2="30161" y2="74740"/>
                        <a14:foregroundMark x1="28477" y1="72786" x2="29429" y2="73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66022" r="26017" b="20089"/>
          <a:stretch/>
        </p:blipFill>
        <p:spPr bwMode="auto">
          <a:xfrm>
            <a:off x="2006598" y="5519059"/>
            <a:ext cx="8519886" cy="132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5" t="25261" r="31479" b="34114"/>
          <a:stretch/>
        </p:blipFill>
        <p:spPr bwMode="auto">
          <a:xfrm>
            <a:off x="2570841" y="1866901"/>
            <a:ext cx="739140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1EF7F7-BDD2-38E8-1B83-E85806155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28800"/>
            <a:ext cx="5809992" cy="3615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400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4">
            <a:extLst>
              <a:ext uri="{FF2B5EF4-FFF2-40B4-BE49-F238E27FC236}">
                <a16:creationId xmlns:a16="http://schemas.microsoft.com/office/drawing/2014/main" id="{FE321B6A-AE05-42F1-BF68-60EA5CECEF77}"/>
              </a:ext>
            </a:extLst>
          </p:cNvPr>
          <p:cNvGrpSpPr/>
          <p:nvPr/>
        </p:nvGrpSpPr>
        <p:grpSpPr>
          <a:xfrm>
            <a:off x="2209801" y="389604"/>
            <a:ext cx="9205993" cy="6524786"/>
            <a:chOff x="2444748" y="555045"/>
            <a:chExt cx="7282048" cy="5727454"/>
          </a:xfrm>
        </p:grpSpPr>
        <p:sp>
          <p:nvSpPr>
            <p:cNvPr id="14" name="Freeform: Shape 10">
              <a:extLst>
                <a:ext uri="{FF2B5EF4-FFF2-40B4-BE49-F238E27FC236}">
                  <a16:creationId xmlns:a16="http://schemas.microsoft.com/office/drawing/2014/main" id="{7500081E-F564-4513-A350-13970AFCAEC4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: Shape 11">
              <a:extLst>
                <a:ext uri="{FF2B5EF4-FFF2-40B4-BE49-F238E27FC236}">
                  <a16:creationId xmlns:a16="http://schemas.microsoft.com/office/drawing/2014/main" id="{61C2E04B-B1F4-4D13-A437-33CC9D134FC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" name="Freeform: Shape 12">
              <a:extLst>
                <a:ext uri="{FF2B5EF4-FFF2-40B4-BE49-F238E27FC236}">
                  <a16:creationId xmlns:a16="http://schemas.microsoft.com/office/drawing/2014/main" id="{C5674F7D-7C5D-4FFB-974D-F31C76A651B2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3">
              <a:extLst>
                <a:ext uri="{FF2B5EF4-FFF2-40B4-BE49-F238E27FC236}">
                  <a16:creationId xmlns:a16="http://schemas.microsoft.com/office/drawing/2014/main" id="{9CEC8E02-869B-4F10-AE50-0AB2B3880C3C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4">
              <a:extLst>
                <a:ext uri="{FF2B5EF4-FFF2-40B4-BE49-F238E27FC236}">
                  <a16:creationId xmlns:a16="http://schemas.microsoft.com/office/drawing/2014/main" id="{E39ED037-185D-4496-8224-1006913919B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Freeform: Shape 15">
              <a:extLst>
                <a:ext uri="{FF2B5EF4-FFF2-40B4-BE49-F238E27FC236}">
                  <a16:creationId xmlns:a16="http://schemas.microsoft.com/office/drawing/2014/main" id="{F3F25A6E-1B55-4E06-BC06-42521BD2727F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6">
              <a:extLst>
                <a:ext uri="{FF2B5EF4-FFF2-40B4-BE49-F238E27FC236}">
                  <a16:creationId xmlns:a16="http://schemas.microsoft.com/office/drawing/2014/main" id="{1CB8120A-881D-4445-AE1B-D01327D6FABF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17">
              <a:extLst>
                <a:ext uri="{FF2B5EF4-FFF2-40B4-BE49-F238E27FC236}">
                  <a16:creationId xmlns:a16="http://schemas.microsoft.com/office/drawing/2014/main" id="{9A11AA7F-BDA3-4021-A1C3-18D8F616184E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6201" y="203423"/>
            <a:ext cx="2590799" cy="710977"/>
            <a:chOff x="-128674" y="1429216"/>
            <a:chExt cx="3227224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498941" y="1429216"/>
              <a:ext cx="259960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 chuyện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-128674" y="1458734"/>
              <a:ext cx="833892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FE13A2B-709E-3DB1-607E-4CAFC4297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812" y="836992"/>
            <a:ext cx="8439971" cy="42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CE9268-042B-23F6-0A1B-F0D79414DE76}"/>
              </a:ext>
            </a:extLst>
          </p:cNvPr>
          <p:cNvSpPr txBox="1"/>
          <p:nvPr/>
        </p:nvSpPr>
        <p:spPr>
          <a:xfrm>
            <a:off x="3124200" y="4572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9611F-D05F-E9DB-5C47-7D56A4D331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26942" r="7835" b="4424"/>
          <a:stretch/>
        </p:blipFill>
        <p:spPr>
          <a:xfrm>
            <a:off x="2819400" y="1219200"/>
            <a:ext cx="6477000" cy="507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96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C7B718-00C7-5699-7105-25B04F4D9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43" y="294201"/>
            <a:ext cx="3280344" cy="3141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40D461-E301-E2A5-2980-133C76346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04800"/>
            <a:ext cx="3200400" cy="3064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AE759C-0FC5-CB31-29FF-E4E3729D8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505200"/>
            <a:ext cx="3352054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9BAE0A-F447-F1E5-CB6E-94757838A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505200"/>
            <a:ext cx="3429000" cy="3240249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AA63330D-484A-09BD-0A68-C92B968A03E3}"/>
              </a:ext>
            </a:extLst>
          </p:cNvPr>
          <p:cNvSpPr/>
          <p:nvPr/>
        </p:nvSpPr>
        <p:spPr>
          <a:xfrm>
            <a:off x="9296400" y="533400"/>
            <a:ext cx="2743200" cy="3886200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B85B3F-5096-3F4A-ED7B-86CAF15AD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9464" y="927704"/>
            <a:ext cx="2237426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6416" y="2000693"/>
            <a:ext cx="834005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3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782835-3D88-CD0D-36C2-55DCF878CACE}"/>
              </a:ext>
            </a:extLst>
          </p:cNvPr>
          <p:cNvSpPr txBox="1"/>
          <p:nvPr/>
        </p:nvSpPr>
        <p:spPr>
          <a:xfrm>
            <a:off x="1676400" y="1803400"/>
            <a:ext cx="9610644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1180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2FD6AD-5000-EFF5-005E-DCACA957B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981200"/>
            <a:ext cx="5779509" cy="3615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547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376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5531" y="239532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114800" y="2434679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8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0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2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08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2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3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15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16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19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3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6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8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cxnSp>
        <p:nvCxnSpPr>
          <p:cNvPr id="129" name="Straight Connector 128"/>
          <p:cNvCxnSpPr/>
          <p:nvPr/>
        </p:nvCxnSpPr>
        <p:spPr>
          <a:xfrm>
            <a:off x="6062697" y="4971550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7924800" y="4971550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3.17919E-6 L 0.13339 0.00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04046E-6 L 0.44662 0.001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5.20231E-7 L 0.13221 -0.0027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-5.20231E-7 L 0.29 -0.0027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2.02312E-6 L 0.44218 -0.0011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7341E-7 L 0.43918 -0.0002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5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1.38728E-6 L 0.00209 0.3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7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6185E-6 L 0.13339 0.003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4922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28882 0.003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1.38728E-6 L 0.01592 0.4931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44544 0.003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1462 0.4922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2" grpId="0"/>
      <p:bldP spid="103" grpId="0"/>
      <p:bldP spid="105" grpId="0"/>
      <p:bldP spid="106" grpId="0"/>
      <p:bldP spid="110" grpId="0"/>
      <p:bldP spid="111" grpId="0"/>
      <p:bldP spid="112" grpId="0"/>
      <p:bldP spid="113" grpId="0"/>
      <p:bldP spid="115" grpId="0"/>
      <p:bldP spid="118" grpId="0"/>
      <p:bldP spid="119" grpId="0"/>
      <p:bldP spid="120" grpId="0"/>
      <p:bldP spid="121" grpId="0"/>
      <p:bldP spid="122" grpId="0"/>
      <p:bldP spid="125" grpId="0"/>
      <p:bldP spid="126" grpId="0"/>
      <p:bldP spid="127" grpId="0"/>
      <p:bldP spid="1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376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95211" y="295635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87096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20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5531" y="239532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28169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825511"/>
              </p:ext>
            </p:extLst>
          </p:nvPr>
        </p:nvGraphicFramePr>
        <p:xfrm>
          <a:off x="4114800" y="2434679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9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4482531" y="33365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54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4288459" y="5863982"/>
            <a:ext cx="169070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endParaRPr lang="en-US" sz="54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4331004" y="5863982"/>
            <a:ext cx="160561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endParaRPr lang="en-US" sz="54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cxnSp>
        <p:nvCxnSpPr>
          <p:cNvPr id="129" name="Straight Connector 128"/>
          <p:cNvCxnSpPr/>
          <p:nvPr/>
        </p:nvCxnSpPr>
        <p:spPr>
          <a:xfrm>
            <a:off x="6038549" y="3295673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9775732" y="3295674"/>
            <a:ext cx="1828800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890368" y="4989044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042518" y="5826450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784812" y="5792631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482531" y="33365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</p:spTree>
    <p:extLst>
      <p:ext uri="{BB962C8B-B14F-4D97-AF65-F5344CB8AC3E}">
        <p14:creationId xmlns:p14="http://schemas.microsoft.com/office/powerpoint/2010/main" val="25983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11598 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2788 0.00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966E-6 -2.22222E-6 L 0.42727 0.00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12642 0.007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2142E-6 -1.11111E-6 L 0.02103 0.3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43953 -0.003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84E-6 -4.44444E-6 L 0.01983 0.358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" y="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4.07407E-6 L 0.28298 0.0057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128E-6 -4.07407E-6 L 0.02871 0.4932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3" grpId="0"/>
      <p:bldP spid="105" grpId="0"/>
      <p:bldP spid="106" grpId="0"/>
      <p:bldP spid="109" grpId="0"/>
      <p:bldP spid="110" grpId="0"/>
      <p:bldP spid="111" grpId="0"/>
      <p:bldP spid="118" grpId="0"/>
      <p:bldP spid="120" grpId="0"/>
      <p:bldP spid="121" grpId="0"/>
      <p:bldP spid="122" grpId="0"/>
      <p:bldP spid="125" grpId="0"/>
      <p:bldP spid="127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460592" y="0"/>
            <a:ext cx="10058400" cy="6705600"/>
          </a:xfrm>
          <a:prstGeom prst="rect">
            <a:avLst/>
          </a:prstGeom>
        </p:spPr>
      </p:pic>
      <p:sp>
        <p:nvSpPr>
          <p:cNvPr id="57" name="Rectangle 40"/>
          <p:cNvSpPr/>
          <p:nvPr/>
        </p:nvSpPr>
        <p:spPr>
          <a:xfrm>
            <a:off x="-43914" y="6150078"/>
            <a:ext cx="12306165" cy="722670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  <a:gd name="connsiteX0" fmla="*/ 14749 w 12306165"/>
              <a:gd name="connsiteY0" fmla="*/ 291280 h 914399"/>
              <a:gd name="connsiteX1" fmla="*/ 2182762 w 12306165"/>
              <a:gd name="connsiteY1" fmla="*/ 162232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14749 w 12306165"/>
              <a:gd name="connsiteY0" fmla="*/ 291280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0 w 12306165"/>
              <a:gd name="connsiteY0" fmla="*/ 527255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527255 h 914399"/>
              <a:gd name="connsiteX1" fmla="*/ 2153265 w 12306165"/>
              <a:gd name="connsiteY1" fmla="*/ 383458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453513 h 840657"/>
              <a:gd name="connsiteX1" fmla="*/ 2153265 w 12306165"/>
              <a:gd name="connsiteY1" fmla="*/ 309716 h 840657"/>
              <a:gd name="connsiteX2" fmla="*/ 6253317 w 12306165"/>
              <a:gd name="connsiteY2" fmla="*/ 0 h 840657"/>
              <a:gd name="connsiteX3" fmla="*/ 8406581 w 12306165"/>
              <a:gd name="connsiteY3" fmla="*/ 117987 h 840657"/>
              <a:gd name="connsiteX4" fmla="*/ 12306165 w 12306165"/>
              <a:gd name="connsiteY4" fmla="*/ 306029 h 840657"/>
              <a:gd name="connsiteX5" fmla="*/ 12291417 w 12306165"/>
              <a:gd name="connsiteY5" fmla="*/ 840657 h 840657"/>
              <a:gd name="connsiteX6" fmla="*/ 0 w 12306165"/>
              <a:gd name="connsiteY6" fmla="*/ 825909 h 840657"/>
              <a:gd name="connsiteX7" fmla="*/ 0 w 12306165"/>
              <a:gd name="connsiteY7" fmla="*/ 453513 h 840657"/>
              <a:gd name="connsiteX0" fmla="*/ 0 w 12306165"/>
              <a:gd name="connsiteY0" fmla="*/ 335526 h 722670"/>
              <a:gd name="connsiteX1" fmla="*/ 2153265 w 12306165"/>
              <a:gd name="connsiteY1" fmla="*/ 191729 h 722670"/>
              <a:gd name="connsiteX2" fmla="*/ 6253317 w 12306165"/>
              <a:gd name="connsiteY2" fmla="*/ 29496 h 722670"/>
              <a:gd name="connsiteX3" fmla="*/ 8406581 w 12306165"/>
              <a:gd name="connsiteY3" fmla="*/ 0 h 722670"/>
              <a:gd name="connsiteX4" fmla="*/ 12306165 w 12306165"/>
              <a:gd name="connsiteY4" fmla="*/ 188042 h 722670"/>
              <a:gd name="connsiteX5" fmla="*/ 12291417 w 12306165"/>
              <a:gd name="connsiteY5" fmla="*/ 722670 h 722670"/>
              <a:gd name="connsiteX6" fmla="*/ 0 w 12306165"/>
              <a:gd name="connsiteY6" fmla="*/ 707922 h 722670"/>
              <a:gd name="connsiteX7" fmla="*/ 0 w 12306165"/>
              <a:gd name="connsiteY7" fmla="*/ 335526 h 72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722670">
                <a:moveTo>
                  <a:pt x="0" y="335526"/>
                </a:moveTo>
                <a:cubicBezTo>
                  <a:pt x="703006" y="322007"/>
                  <a:pt x="1450259" y="205248"/>
                  <a:pt x="2153265" y="191729"/>
                </a:cubicBezTo>
                <a:lnTo>
                  <a:pt x="6253317" y="29496"/>
                </a:lnTo>
                <a:lnTo>
                  <a:pt x="8406581" y="0"/>
                </a:lnTo>
                <a:lnTo>
                  <a:pt x="12306165" y="188042"/>
                </a:lnTo>
                <a:lnTo>
                  <a:pt x="12291417" y="722670"/>
                </a:lnTo>
                <a:lnTo>
                  <a:pt x="0" y="707922"/>
                </a:lnTo>
                <a:lnTo>
                  <a:pt x="0" y="3355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305" y="4469064"/>
            <a:ext cx="1253670" cy="125367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603593" y="3930105"/>
            <a:ext cx="1993411" cy="1981200"/>
            <a:chOff x="2347119" y="1371600"/>
            <a:chExt cx="1993411" cy="1981200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nho nhỏ</a:t>
              </a:r>
            </a:p>
          </p:txBody>
        </p:sp>
      </p:grpSp>
      <p:sp>
        <p:nvSpPr>
          <p:cNvPr id="51" name="Oval 50"/>
          <p:cNvSpPr/>
          <p:nvPr/>
        </p:nvSpPr>
        <p:spPr>
          <a:xfrm>
            <a:off x="2895601" y="4328349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8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38101" y="6718826"/>
            <a:ext cx="11838585" cy="196276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chọn quả số mấy thì GV cho HS đọc.</a:t>
            </a:r>
          </a:p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đọc xong, nếu đọc tốt, GV click vào quả táo, quà sẽ xuất hiện.</a:t>
            </a:r>
          </a:p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đọc chưa tốt thì đành gọi bạn khác.</a:t>
            </a:r>
          </a:p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Xoá tex này sau khi GV đã hiểu.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576" y="3902498"/>
            <a:ext cx="1252450" cy="125245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6327993" y="3384456"/>
            <a:ext cx="1993411" cy="1981200"/>
            <a:chOff x="2347119" y="1371600"/>
            <a:chExt cx="1993411" cy="1981200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2347119" y="222465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ghế</a:t>
              </a:r>
            </a:p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gỗ</a:t>
              </a:r>
            </a:p>
          </p:txBody>
        </p:sp>
      </p:grpSp>
      <p:sp>
        <p:nvSpPr>
          <p:cNvPr id="49" name="Oval 48"/>
          <p:cNvSpPr/>
          <p:nvPr/>
        </p:nvSpPr>
        <p:spPr>
          <a:xfrm>
            <a:off x="6428271" y="372973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26" y="2511663"/>
            <a:ext cx="1240278" cy="91191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169004" y="1871450"/>
            <a:ext cx="1993411" cy="1981200"/>
            <a:chOff x="2347119" y="1371600"/>
            <a:chExt cx="1993411" cy="19812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giá đỗ</a:t>
              </a:r>
            </a:p>
          </p:txBody>
        </p:sp>
      </p:grpSp>
      <p:sp>
        <p:nvSpPr>
          <p:cNvPr id="48" name="Oval 47"/>
          <p:cNvSpPr/>
          <p:nvPr/>
        </p:nvSpPr>
        <p:spPr>
          <a:xfrm>
            <a:off x="8471827" y="229456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5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3" y="2867733"/>
            <a:ext cx="1479705" cy="147970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-76200" y="2511662"/>
            <a:ext cx="1993411" cy="1981200"/>
            <a:chOff x="2347119" y="1371600"/>
            <a:chExt cx="1993411" cy="1981200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ngủ mơ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173" y="3379678"/>
            <a:ext cx="787566" cy="91191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224251" y="2650344"/>
            <a:ext cx="1993411" cy="1981200"/>
            <a:chOff x="2347119" y="1371600"/>
            <a:chExt cx="1993411" cy="1981200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bỡ ngỡ</a:t>
              </a:r>
            </a:p>
          </p:txBody>
        </p:sp>
      </p:grpSp>
      <p:sp>
        <p:nvSpPr>
          <p:cNvPr id="50" name="Oval 49"/>
          <p:cNvSpPr/>
          <p:nvPr/>
        </p:nvSpPr>
        <p:spPr>
          <a:xfrm>
            <a:off x="4393333" y="317797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7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577" y="798312"/>
            <a:ext cx="1302927" cy="130292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175593" y="294969"/>
            <a:ext cx="1993411" cy="1981200"/>
            <a:chOff x="2347119" y="1371600"/>
            <a:chExt cx="1993411" cy="1981200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nghỉ</a:t>
              </a:r>
              <a:r>
                <a:rPr lang="en-US" sz="48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hè</a:t>
              </a:r>
              <a:endPara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7" name="Oval 46"/>
          <p:cNvSpPr/>
          <p:nvPr/>
        </p:nvSpPr>
        <p:spPr>
          <a:xfrm>
            <a:off x="6205451" y="798312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90" y="1406354"/>
            <a:ext cx="1946446" cy="194644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463135" y="1199062"/>
            <a:ext cx="2192752" cy="1981200"/>
            <a:chOff x="2347119" y="1371600"/>
            <a:chExt cx="1993411" cy="1981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nụ cà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1905001" y="146076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260217" y="2667358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37" y="669707"/>
            <a:ext cx="1817063" cy="147329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497332" y="208134"/>
            <a:ext cx="2192752" cy="2179320"/>
            <a:chOff x="2247448" y="1272540"/>
            <a:chExt cx="2192752" cy="217932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448" y="1272540"/>
              <a:ext cx="2192752" cy="2179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48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ga</a:t>
              </a:r>
            </a:p>
          </p:txBody>
        </p:sp>
      </p:grpSp>
      <p:sp>
        <p:nvSpPr>
          <p:cNvPr id="17" name="Oval 16"/>
          <p:cNvSpPr/>
          <p:nvPr/>
        </p:nvSpPr>
        <p:spPr>
          <a:xfrm>
            <a:off x="3679191" y="702351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5" name="AutoShape 2" descr="Free Giraffe Cartoon Pictures Cute, Download Free Giraffe Cartoon Pictures  Cute png images, Free ClipArts on Clipart Library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2" name="Picture 4" descr="Giraffe Png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603" y="261931"/>
            <a:ext cx="6604482" cy="66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4" y="3502263"/>
            <a:ext cx="4250567" cy="354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808E-6 -7.40741E-7 L 0.64198 0.48634 " pathEditMode="relative" rAng="0" ptsTypes="AA">
                                      <p:cBhvr>
                                        <p:cTn id="13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92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1066E-6 4.07407E-6 L 0.72688 0.3074 " pathEditMode="relative" rAng="0" ptsTypes="AA">
                                      <p:cBhvr>
                                        <p:cTn id="25" dur="3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8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435E-6 4.44444E-6 L 0.63702 0.07916 " pathEditMode="relative" rAng="0" ptsTypes="AA">
                                      <p:cBhvr>
                                        <p:cTn id="3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4" y="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725E-6 1.11111E-6 L 0.15492 0.411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6" y="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4838E-6 7.40741E-7 L 0.34704 0.2963 " pathEditMode="relative" rAng="0" ptsTypes="AA">
                                      <p:cBhvr>
                                        <p:cTn id="61" dur="2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6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9572E-6 -2.22222E-6 L 0.0111 0.2368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5883E-6 -2.59259E-6 L 0.3494 -0.03356 " pathEditMode="relative" rAng="0" ptsTypes="AA">
                                      <p:cBhvr>
                                        <p:cTn id="85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3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6844E-7 -2.59259E-6 L -0.06442 0.6949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1" y="3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5694" b="-6569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73767" y="-1178415"/>
            <a:ext cx="7248953" cy="4443004"/>
          </a:xfrm>
          <a:custGeom>
            <a:avLst/>
            <a:gdLst/>
            <a:ahLst/>
            <a:cxnLst/>
            <a:rect l="l" t="t" r="r" b="b"/>
            <a:pathLst>
              <a:path w="10873430" h="6664506">
                <a:moveTo>
                  <a:pt x="0" y="0"/>
                </a:moveTo>
                <a:lnTo>
                  <a:pt x="10873430" y="0"/>
                </a:lnTo>
                <a:lnTo>
                  <a:pt x="10873430" y="6664507"/>
                </a:lnTo>
                <a:lnTo>
                  <a:pt x="0" y="66645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035648" y="274642"/>
            <a:ext cx="4822523" cy="2498717"/>
          </a:xfrm>
          <a:custGeom>
            <a:avLst/>
            <a:gdLst/>
            <a:ahLst/>
            <a:cxnLst/>
            <a:rect l="l" t="t" r="r" b="b"/>
            <a:pathLst>
              <a:path w="7233785" h="3748075">
                <a:moveTo>
                  <a:pt x="0" y="0"/>
                </a:moveTo>
                <a:lnTo>
                  <a:pt x="7233785" y="0"/>
                </a:lnTo>
                <a:lnTo>
                  <a:pt x="7233785" y="3748074"/>
                </a:lnTo>
                <a:lnTo>
                  <a:pt x="0" y="37480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187DEB-5402-4F8A-9A1F-351DBF432DE8}"/>
              </a:ext>
            </a:extLst>
          </p:cNvPr>
          <p:cNvSpPr/>
          <p:nvPr/>
        </p:nvSpPr>
        <p:spPr>
          <a:xfrm>
            <a:off x="414040" y="190500"/>
            <a:ext cx="11363920" cy="6477000"/>
          </a:xfrm>
          <a:prstGeom prst="rect">
            <a:avLst/>
          </a:prstGeom>
          <a:solidFill>
            <a:schemeClr val="bg1"/>
          </a:solidFill>
          <a:ln>
            <a:solidFill>
              <a:srgbClr val="61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DD64D3-1845-472C-99E2-84CC352E4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3" y="234284"/>
            <a:ext cx="8097675" cy="5398450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CFEBC460-635F-420F-A974-562104E03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8505" y="5336586"/>
            <a:ext cx="7894991" cy="1191816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80830256">
                  <a:custGeom>
                    <a:avLst/>
                    <a:gdLst>
                      <a:gd name="connsiteX0" fmla="*/ 0 w 1760506"/>
                      <a:gd name="connsiteY0" fmla="*/ 0 h 923330"/>
                      <a:gd name="connsiteX1" fmla="*/ 1760506 w 1760506"/>
                      <a:gd name="connsiteY1" fmla="*/ 0 h 923330"/>
                      <a:gd name="connsiteX2" fmla="*/ 1760506 w 1760506"/>
                      <a:gd name="connsiteY2" fmla="*/ 923330 h 923330"/>
                      <a:gd name="connsiteX3" fmla="*/ 0 w 1760506"/>
                      <a:gd name="connsiteY3" fmla="*/ 923330 h 923330"/>
                      <a:gd name="connsiteX4" fmla="*/ 0 w 1760506"/>
                      <a:gd name="connsiteY4" fmla="*/ 0 h 923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0506" h="923330" extrusionOk="0">
                        <a:moveTo>
                          <a:pt x="0" y="0"/>
                        </a:moveTo>
                        <a:cubicBezTo>
                          <a:pt x="676575" y="-124391"/>
                          <a:pt x="1143858" y="-124450"/>
                          <a:pt x="1760506" y="0"/>
                        </a:cubicBezTo>
                        <a:cubicBezTo>
                          <a:pt x="1842762" y="369838"/>
                          <a:pt x="1713055" y="771241"/>
                          <a:pt x="1760506" y="923330"/>
                        </a:cubicBezTo>
                        <a:cubicBezTo>
                          <a:pt x="885332" y="949321"/>
                          <a:pt x="251434" y="768332"/>
                          <a:pt x="0" y="923330"/>
                        </a:cubicBezTo>
                        <a:cubicBezTo>
                          <a:pt x="-49007" y="794185"/>
                          <a:pt x="-699" y="19262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63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sz="6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61B0B6-2A99-4A7D-A918-73DFEBC88E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200" y="307439"/>
            <a:ext cx="2649958" cy="7356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5D2FC9E-622E-47B4-B350-DAFD633C94E9}"/>
              </a:ext>
            </a:extLst>
          </p:cNvPr>
          <p:cNvSpPr txBox="1"/>
          <p:nvPr/>
        </p:nvSpPr>
        <p:spPr>
          <a:xfrm>
            <a:off x="2437162" y="5451184"/>
            <a:ext cx="76787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Mẹ</a:t>
            </a:r>
            <a:r>
              <a:rPr lang="en-US" sz="6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ghé</a:t>
            </a:r>
            <a:r>
              <a:rPr lang="en-US" sz="6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nhà</a:t>
            </a:r>
            <a:r>
              <a:rPr lang="en-US" sz="6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bà</a:t>
            </a:r>
            <a:r>
              <a:rPr lang="en-US" sz="6400" b="1" dirty="0">
                <a:solidFill>
                  <a:prstClr val="white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929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5694" b="-6569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73767" y="-1178415"/>
            <a:ext cx="7248953" cy="4443004"/>
          </a:xfrm>
          <a:custGeom>
            <a:avLst/>
            <a:gdLst/>
            <a:ahLst/>
            <a:cxnLst/>
            <a:rect l="l" t="t" r="r" b="b"/>
            <a:pathLst>
              <a:path w="10873430" h="6664506">
                <a:moveTo>
                  <a:pt x="0" y="0"/>
                </a:moveTo>
                <a:lnTo>
                  <a:pt x="10873430" y="0"/>
                </a:lnTo>
                <a:lnTo>
                  <a:pt x="10873430" y="6664507"/>
                </a:lnTo>
                <a:lnTo>
                  <a:pt x="0" y="66645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035648" y="274642"/>
            <a:ext cx="4822523" cy="2498717"/>
          </a:xfrm>
          <a:custGeom>
            <a:avLst/>
            <a:gdLst/>
            <a:ahLst/>
            <a:cxnLst/>
            <a:rect l="l" t="t" r="r" b="b"/>
            <a:pathLst>
              <a:path w="7233785" h="3748075">
                <a:moveTo>
                  <a:pt x="0" y="0"/>
                </a:moveTo>
                <a:lnTo>
                  <a:pt x="7233785" y="0"/>
                </a:lnTo>
                <a:lnTo>
                  <a:pt x="7233785" y="3748074"/>
                </a:lnTo>
                <a:lnTo>
                  <a:pt x="0" y="37480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187DEB-5402-4F8A-9A1F-351DBF432DE8}"/>
              </a:ext>
            </a:extLst>
          </p:cNvPr>
          <p:cNvSpPr/>
          <p:nvPr/>
        </p:nvSpPr>
        <p:spPr>
          <a:xfrm>
            <a:off x="414040" y="190500"/>
            <a:ext cx="11363920" cy="6477000"/>
          </a:xfrm>
          <a:prstGeom prst="rect">
            <a:avLst/>
          </a:prstGeom>
          <a:solidFill>
            <a:schemeClr val="bg1"/>
          </a:solidFill>
          <a:ln>
            <a:solidFill>
              <a:srgbClr val="61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EDA516-E8D8-42E6-9248-4C6B538B6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125" y="190500"/>
            <a:ext cx="8663749" cy="5775833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86C94F5E-3B39-4710-B74F-730049435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6034" y="5399667"/>
            <a:ext cx="8259933" cy="1191816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80830256">
                  <a:custGeom>
                    <a:avLst/>
                    <a:gdLst>
                      <a:gd name="connsiteX0" fmla="*/ 0 w 1760506"/>
                      <a:gd name="connsiteY0" fmla="*/ 0 h 923330"/>
                      <a:gd name="connsiteX1" fmla="*/ 1760506 w 1760506"/>
                      <a:gd name="connsiteY1" fmla="*/ 0 h 923330"/>
                      <a:gd name="connsiteX2" fmla="*/ 1760506 w 1760506"/>
                      <a:gd name="connsiteY2" fmla="*/ 923330 h 923330"/>
                      <a:gd name="connsiteX3" fmla="*/ 0 w 1760506"/>
                      <a:gd name="connsiteY3" fmla="*/ 923330 h 923330"/>
                      <a:gd name="connsiteX4" fmla="*/ 0 w 1760506"/>
                      <a:gd name="connsiteY4" fmla="*/ 0 h 923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0506" h="923330" extrusionOk="0">
                        <a:moveTo>
                          <a:pt x="0" y="0"/>
                        </a:moveTo>
                        <a:cubicBezTo>
                          <a:pt x="676575" y="-124391"/>
                          <a:pt x="1143858" y="-124450"/>
                          <a:pt x="1760506" y="0"/>
                        </a:cubicBezTo>
                        <a:cubicBezTo>
                          <a:pt x="1842762" y="369838"/>
                          <a:pt x="1713055" y="771241"/>
                          <a:pt x="1760506" y="923330"/>
                        </a:cubicBezTo>
                        <a:cubicBezTo>
                          <a:pt x="885332" y="949321"/>
                          <a:pt x="251434" y="768332"/>
                          <a:pt x="0" y="923330"/>
                        </a:cubicBezTo>
                        <a:cubicBezTo>
                          <a:pt x="-49007" y="794185"/>
                          <a:pt x="-699" y="19262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63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sz="6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575E9C-DBB6-4983-85FC-49C85BFE8B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200" y="307439"/>
            <a:ext cx="2649958" cy="7356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9D31EB-82A1-40A3-9250-E2E8D8F37E3E}"/>
              </a:ext>
            </a:extLst>
          </p:cNvPr>
          <p:cNvSpPr txBox="1"/>
          <p:nvPr/>
        </p:nvSpPr>
        <p:spPr>
          <a:xfrm>
            <a:off x="2197186" y="5481494"/>
            <a:ext cx="80721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Nhà</a:t>
            </a:r>
            <a:r>
              <a:rPr lang="en-US" sz="6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bà</a:t>
            </a:r>
            <a:r>
              <a:rPr lang="en-US" sz="6400" b="1" dirty="0">
                <a:solidFill>
                  <a:prstClr val="white"/>
                </a:solidFill>
                <a:latin typeface="UTM Avo" panose="02040603050506020204" pitchFamily="18" charset="0"/>
              </a:rPr>
              <a:t> ở </a:t>
            </a:r>
            <a:r>
              <a:rPr lang="en-US" sz="6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ngõ</a:t>
            </a:r>
            <a:r>
              <a:rPr lang="en-US" sz="6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nhỏ</a:t>
            </a:r>
            <a:r>
              <a:rPr lang="en-US" sz="6400" b="1" dirty="0">
                <a:solidFill>
                  <a:prstClr val="white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127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-43914" y="5869859"/>
            <a:ext cx="12306165" cy="1002889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1002889">
                <a:moveTo>
                  <a:pt x="14749" y="379770"/>
                </a:moveTo>
                <a:cubicBezTo>
                  <a:pt x="717755" y="366251"/>
                  <a:pt x="1479756" y="264241"/>
                  <a:pt x="2182762" y="250722"/>
                </a:cubicBezTo>
                <a:cubicBezTo>
                  <a:pt x="3539614" y="206477"/>
                  <a:pt x="4896465" y="44245"/>
                  <a:pt x="6253317" y="0"/>
                </a:cubicBezTo>
                <a:lnTo>
                  <a:pt x="8406581" y="88490"/>
                </a:lnTo>
                <a:cubicBezTo>
                  <a:pt x="9696610" y="151170"/>
                  <a:pt x="11089878" y="390832"/>
                  <a:pt x="12306165" y="468261"/>
                </a:cubicBezTo>
                <a:lnTo>
                  <a:pt x="12291417" y="1002889"/>
                </a:lnTo>
                <a:lnTo>
                  <a:pt x="0" y="988141"/>
                </a:lnTo>
                <a:lnTo>
                  <a:pt x="14749" y="37977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4" descr="Giraffe Png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603" y="261931"/>
            <a:ext cx="6604482" cy="66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5334000" y="4880651"/>
            <a:ext cx="5347716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8100" y="4880651"/>
            <a:ext cx="5042916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ghé</a:t>
            </a: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40CBC39-A636-AC23-A0B2-51C3B04FC275}"/>
              </a:ext>
            </a:extLst>
          </p:cNvPr>
          <p:cNvGrpSpPr/>
          <p:nvPr/>
        </p:nvGrpSpPr>
        <p:grpSpPr>
          <a:xfrm>
            <a:off x="2688857" y="291415"/>
            <a:ext cx="1753445" cy="1875122"/>
            <a:chOff x="5926707" y="1409699"/>
            <a:chExt cx="2718997" cy="2876551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FEE558D6-33DD-B6FA-AC13-AF05E3334CAC}"/>
                </a:ext>
              </a:extLst>
            </p:cNvPr>
            <p:cNvSpPr/>
            <p:nvPr/>
          </p:nvSpPr>
          <p:spPr>
            <a:xfrm>
              <a:off x="5926707" y="1409699"/>
              <a:ext cx="2718997" cy="2876551"/>
            </a:xfrm>
            <a:custGeom>
              <a:avLst/>
              <a:gdLst/>
              <a:ahLst/>
              <a:cxnLst/>
              <a:rect l="l" t="t" r="r" b="b"/>
              <a:pathLst>
                <a:path w="2613545" h="3012732">
                  <a:moveTo>
                    <a:pt x="0" y="0"/>
                  </a:moveTo>
                  <a:lnTo>
                    <a:pt x="2613545" y="0"/>
                  </a:lnTo>
                  <a:lnTo>
                    <a:pt x="2613545" y="3012732"/>
                  </a:lnTo>
                  <a:lnTo>
                    <a:pt x="0" y="3012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16848B8-E6B8-2A67-213C-C0336E5AF362}"/>
                </a:ext>
              </a:extLst>
            </p:cNvPr>
            <p:cNvSpPr txBox="1"/>
            <p:nvPr/>
          </p:nvSpPr>
          <p:spPr>
            <a:xfrm>
              <a:off x="6127811" y="2657038"/>
              <a:ext cx="2275046" cy="802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nụ</a:t>
              </a:r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cà</a:t>
              </a:r>
              <a:endParaRPr lang="en-US" sz="2800" b="1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244ABA-37F8-17FE-195E-C2D13306F78F}"/>
              </a:ext>
            </a:extLst>
          </p:cNvPr>
          <p:cNvGrpSpPr/>
          <p:nvPr/>
        </p:nvGrpSpPr>
        <p:grpSpPr>
          <a:xfrm>
            <a:off x="5094981" y="338294"/>
            <a:ext cx="1756765" cy="1875122"/>
            <a:chOff x="5921559" y="1409699"/>
            <a:chExt cx="2724145" cy="2876551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BA98DF3D-C427-452F-4B4E-500FE25DFD0C}"/>
                </a:ext>
              </a:extLst>
            </p:cNvPr>
            <p:cNvSpPr/>
            <p:nvPr/>
          </p:nvSpPr>
          <p:spPr>
            <a:xfrm>
              <a:off x="5926707" y="1409699"/>
              <a:ext cx="2718997" cy="2876551"/>
            </a:xfrm>
            <a:custGeom>
              <a:avLst/>
              <a:gdLst/>
              <a:ahLst/>
              <a:cxnLst/>
              <a:rect l="l" t="t" r="r" b="b"/>
              <a:pathLst>
                <a:path w="2613545" h="3012732">
                  <a:moveTo>
                    <a:pt x="0" y="0"/>
                  </a:moveTo>
                  <a:lnTo>
                    <a:pt x="2613545" y="0"/>
                  </a:lnTo>
                  <a:lnTo>
                    <a:pt x="2613545" y="3012732"/>
                  </a:lnTo>
                  <a:lnTo>
                    <a:pt x="0" y="3012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3F3E4B-A098-5882-632C-558BD54A716D}"/>
                </a:ext>
              </a:extLst>
            </p:cNvPr>
            <p:cNvSpPr txBox="1"/>
            <p:nvPr/>
          </p:nvSpPr>
          <p:spPr>
            <a:xfrm>
              <a:off x="5921559" y="2680802"/>
              <a:ext cx="2658271" cy="802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nhà</a:t>
              </a:r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 ga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D5D9688-1125-72CE-FFE0-1E4CD7639936}"/>
              </a:ext>
            </a:extLst>
          </p:cNvPr>
          <p:cNvGrpSpPr/>
          <p:nvPr/>
        </p:nvGrpSpPr>
        <p:grpSpPr>
          <a:xfrm>
            <a:off x="7425524" y="2446647"/>
            <a:ext cx="1756765" cy="1875122"/>
            <a:chOff x="5921559" y="1409699"/>
            <a:chExt cx="2724145" cy="2876551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0C29220E-0B9D-7857-800F-7FF8F987F2E2}"/>
                </a:ext>
              </a:extLst>
            </p:cNvPr>
            <p:cNvSpPr/>
            <p:nvPr/>
          </p:nvSpPr>
          <p:spPr>
            <a:xfrm>
              <a:off x="5926707" y="1409699"/>
              <a:ext cx="2718997" cy="2876551"/>
            </a:xfrm>
            <a:custGeom>
              <a:avLst/>
              <a:gdLst/>
              <a:ahLst/>
              <a:cxnLst/>
              <a:rect l="l" t="t" r="r" b="b"/>
              <a:pathLst>
                <a:path w="2613545" h="3012732">
                  <a:moveTo>
                    <a:pt x="0" y="0"/>
                  </a:moveTo>
                  <a:lnTo>
                    <a:pt x="2613545" y="0"/>
                  </a:lnTo>
                  <a:lnTo>
                    <a:pt x="2613545" y="3012732"/>
                  </a:lnTo>
                  <a:lnTo>
                    <a:pt x="0" y="3012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34AC6D-34F1-29FA-3C56-F3C05D5CE4C2}"/>
                </a:ext>
              </a:extLst>
            </p:cNvPr>
            <p:cNvSpPr txBox="1"/>
            <p:nvPr/>
          </p:nvSpPr>
          <p:spPr>
            <a:xfrm>
              <a:off x="5921559" y="2680802"/>
              <a:ext cx="2658271" cy="802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nghỉ</a:t>
              </a:r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hè</a:t>
              </a:r>
              <a:endParaRPr lang="en-US" sz="2800" b="1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2A8B0A-394B-DC5D-918C-C2F33DC28244}"/>
              </a:ext>
            </a:extLst>
          </p:cNvPr>
          <p:cNvGrpSpPr/>
          <p:nvPr/>
        </p:nvGrpSpPr>
        <p:grpSpPr>
          <a:xfrm>
            <a:off x="4887555" y="2408547"/>
            <a:ext cx="1753445" cy="1875121"/>
            <a:chOff x="6013366" y="1449921"/>
            <a:chExt cx="2718997" cy="2876551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7326C07C-6B6C-DC4E-0042-199D7EBC9382}"/>
                </a:ext>
              </a:extLst>
            </p:cNvPr>
            <p:cNvSpPr/>
            <p:nvPr/>
          </p:nvSpPr>
          <p:spPr>
            <a:xfrm>
              <a:off x="6013366" y="1449921"/>
              <a:ext cx="2718997" cy="2876551"/>
            </a:xfrm>
            <a:custGeom>
              <a:avLst/>
              <a:gdLst/>
              <a:ahLst/>
              <a:cxnLst/>
              <a:rect l="l" t="t" r="r" b="b"/>
              <a:pathLst>
                <a:path w="2613545" h="3012732">
                  <a:moveTo>
                    <a:pt x="0" y="0"/>
                  </a:moveTo>
                  <a:lnTo>
                    <a:pt x="2613545" y="0"/>
                  </a:lnTo>
                  <a:lnTo>
                    <a:pt x="2613545" y="3012732"/>
                  </a:lnTo>
                  <a:lnTo>
                    <a:pt x="0" y="3012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CF34DD-9341-B384-F807-9E574E534A93}"/>
                </a:ext>
              </a:extLst>
            </p:cNvPr>
            <p:cNvSpPr txBox="1"/>
            <p:nvPr/>
          </p:nvSpPr>
          <p:spPr>
            <a:xfrm>
              <a:off x="6013366" y="2726160"/>
              <a:ext cx="2575942" cy="802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bỡ</a:t>
              </a:r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ngỡ</a:t>
              </a:r>
              <a:endParaRPr lang="en-US" sz="2800" b="1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F9FA21-C663-8508-E51F-24C8CC2ACA3C}"/>
              </a:ext>
            </a:extLst>
          </p:cNvPr>
          <p:cNvGrpSpPr/>
          <p:nvPr/>
        </p:nvGrpSpPr>
        <p:grpSpPr>
          <a:xfrm>
            <a:off x="342900" y="2408547"/>
            <a:ext cx="1753445" cy="1875122"/>
            <a:chOff x="5926707" y="1409699"/>
            <a:chExt cx="2718997" cy="2876551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164A8745-72D3-DE7D-83DF-7E1354F04903}"/>
                </a:ext>
              </a:extLst>
            </p:cNvPr>
            <p:cNvSpPr/>
            <p:nvPr/>
          </p:nvSpPr>
          <p:spPr>
            <a:xfrm>
              <a:off x="5926707" y="1409699"/>
              <a:ext cx="2718997" cy="2876551"/>
            </a:xfrm>
            <a:custGeom>
              <a:avLst/>
              <a:gdLst/>
              <a:ahLst/>
              <a:cxnLst/>
              <a:rect l="l" t="t" r="r" b="b"/>
              <a:pathLst>
                <a:path w="2613545" h="3012732">
                  <a:moveTo>
                    <a:pt x="0" y="0"/>
                  </a:moveTo>
                  <a:lnTo>
                    <a:pt x="2613545" y="0"/>
                  </a:lnTo>
                  <a:lnTo>
                    <a:pt x="2613545" y="3012732"/>
                  </a:lnTo>
                  <a:lnTo>
                    <a:pt x="0" y="3012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EC66E9-FF8C-3D0E-B8DC-FCA80E2F4528}"/>
                </a:ext>
              </a:extLst>
            </p:cNvPr>
            <p:cNvSpPr txBox="1"/>
            <p:nvPr/>
          </p:nvSpPr>
          <p:spPr>
            <a:xfrm>
              <a:off x="5990900" y="2657038"/>
              <a:ext cx="2482214" cy="802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ghế</a:t>
              </a:r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gỗ</a:t>
              </a:r>
              <a:endParaRPr lang="en-US" sz="2800" b="1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42C159-6E6A-37A4-8CC4-CDD66EF935D6}"/>
              </a:ext>
            </a:extLst>
          </p:cNvPr>
          <p:cNvGrpSpPr/>
          <p:nvPr/>
        </p:nvGrpSpPr>
        <p:grpSpPr>
          <a:xfrm>
            <a:off x="381000" y="261931"/>
            <a:ext cx="1760553" cy="1875122"/>
            <a:chOff x="5926707" y="1409699"/>
            <a:chExt cx="2730019" cy="2876551"/>
          </a:xfrm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8EF2F42B-365E-7A8A-C737-22765B088BD8}"/>
                </a:ext>
              </a:extLst>
            </p:cNvPr>
            <p:cNvSpPr/>
            <p:nvPr/>
          </p:nvSpPr>
          <p:spPr>
            <a:xfrm>
              <a:off x="5926707" y="1409699"/>
              <a:ext cx="2718997" cy="2876551"/>
            </a:xfrm>
            <a:custGeom>
              <a:avLst/>
              <a:gdLst/>
              <a:ahLst/>
              <a:cxnLst/>
              <a:rect l="l" t="t" r="r" b="b"/>
              <a:pathLst>
                <a:path w="2613545" h="3012732">
                  <a:moveTo>
                    <a:pt x="0" y="0"/>
                  </a:moveTo>
                  <a:lnTo>
                    <a:pt x="2613545" y="0"/>
                  </a:lnTo>
                  <a:lnTo>
                    <a:pt x="2613545" y="3012732"/>
                  </a:lnTo>
                  <a:lnTo>
                    <a:pt x="0" y="3012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E19EE9-4441-BC81-6F74-84CD4635DBBA}"/>
                </a:ext>
              </a:extLst>
            </p:cNvPr>
            <p:cNvSpPr txBox="1"/>
            <p:nvPr/>
          </p:nvSpPr>
          <p:spPr>
            <a:xfrm>
              <a:off x="6059119" y="2670952"/>
              <a:ext cx="2597607" cy="802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ngủ</a:t>
              </a:r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mơ</a:t>
              </a:r>
              <a:endParaRPr lang="en-US" sz="2800" b="1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2502731-E88B-68E7-DCC7-4EA845E68679}"/>
              </a:ext>
            </a:extLst>
          </p:cNvPr>
          <p:cNvGrpSpPr/>
          <p:nvPr/>
        </p:nvGrpSpPr>
        <p:grpSpPr>
          <a:xfrm>
            <a:off x="2532248" y="2434813"/>
            <a:ext cx="1753445" cy="1875122"/>
            <a:chOff x="5926707" y="1409699"/>
            <a:chExt cx="2718997" cy="2876551"/>
          </a:xfrm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53CC335C-2EC3-4A5D-277A-99F1A1E4A961}"/>
                </a:ext>
              </a:extLst>
            </p:cNvPr>
            <p:cNvSpPr/>
            <p:nvPr/>
          </p:nvSpPr>
          <p:spPr>
            <a:xfrm>
              <a:off x="5926707" y="1409699"/>
              <a:ext cx="2718997" cy="2876551"/>
            </a:xfrm>
            <a:custGeom>
              <a:avLst/>
              <a:gdLst/>
              <a:ahLst/>
              <a:cxnLst/>
              <a:rect l="l" t="t" r="r" b="b"/>
              <a:pathLst>
                <a:path w="2613545" h="3012732">
                  <a:moveTo>
                    <a:pt x="0" y="0"/>
                  </a:moveTo>
                  <a:lnTo>
                    <a:pt x="2613545" y="0"/>
                  </a:lnTo>
                  <a:lnTo>
                    <a:pt x="2613545" y="3012732"/>
                  </a:lnTo>
                  <a:lnTo>
                    <a:pt x="0" y="3012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2C8FE4-0B7D-3703-3803-2EE4CC8ED7F5}"/>
                </a:ext>
              </a:extLst>
            </p:cNvPr>
            <p:cNvSpPr txBox="1"/>
            <p:nvPr/>
          </p:nvSpPr>
          <p:spPr>
            <a:xfrm>
              <a:off x="6127811" y="2657038"/>
              <a:ext cx="2275046" cy="802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đỗ</a:t>
              </a:r>
              <a:endParaRPr lang="en-US" sz="2800" b="1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F57015-07F4-E0EB-6850-F9DBE9F3F227}"/>
              </a:ext>
            </a:extLst>
          </p:cNvPr>
          <p:cNvGrpSpPr/>
          <p:nvPr/>
        </p:nvGrpSpPr>
        <p:grpSpPr>
          <a:xfrm>
            <a:off x="7507745" y="338294"/>
            <a:ext cx="1838454" cy="1875121"/>
            <a:chOff x="5900869" y="1409699"/>
            <a:chExt cx="2850817" cy="2876550"/>
          </a:xfrm>
        </p:grpSpPr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A2941049-5F95-1238-112E-075440236B75}"/>
                </a:ext>
              </a:extLst>
            </p:cNvPr>
            <p:cNvSpPr/>
            <p:nvPr/>
          </p:nvSpPr>
          <p:spPr>
            <a:xfrm>
              <a:off x="5926709" y="1409699"/>
              <a:ext cx="2718997" cy="2876550"/>
            </a:xfrm>
            <a:custGeom>
              <a:avLst/>
              <a:gdLst/>
              <a:ahLst/>
              <a:cxnLst/>
              <a:rect l="l" t="t" r="r" b="b"/>
              <a:pathLst>
                <a:path w="2613545" h="3012732">
                  <a:moveTo>
                    <a:pt x="0" y="0"/>
                  </a:moveTo>
                  <a:lnTo>
                    <a:pt x="2613545" y="0"/>
                  </a:lnTo>
                  <a:lnTo>
                    <a:pt x="2613545" y="3012732"/>
                  </a:lnTo>
                  <a:lnTo>
                    <a:pt x="0" y="3012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F00E5A-CFAE-D7CD-655F-4F6FBFCB7376}"/>
                </a:ext>
              </a:extLst>
            </p:cNvPr>
            <p:cNvSpPr txBox="1"/>
            <p:nvPr/>
          </p:nvSpPr>
          <p:spPr>
            <a:xfrm>
              <a:off x="5900869" y="2702496"/>
              <a:ext cx="2850817" cy="802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nho</a:t>
              </a:r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nhỏ</a:t>
              </a:r>
              <a:endParaRPr lang="en-US" sz="2800" b="1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1730</TotalTime>
  <Words>207</Words>
  <Application>Microsoft Office PowerPoint</Application>
  <PresentationFormat>Widescreen</PresentationFormat>
  <Paragraphs>107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#9Slide06 SVNBlow Brush</vt:lpstr>
      <vt:lpstr>.VnArial</vt:lpstr>
      <vt:lpstr>.VnAvant</vt:lpstr>
      <vt:lpstr>.VnCooper</vt:lpstr>
      <vt:lpstr>Arial</vt:lpstr>
      <vt:lpstr>Arial Rounded MT Bold</vt:lpstr>
      <vt:lpstr>Arial-Rounded</vt:lpstr>
      <vt:lpstr>Arrus-Black</vt:lpstr>
      <vt:lpstr>Calibri</vt:lpstr>
      <vt:lpstr>UTM Avo</vt:lpstr>
      <vt:lpstr>Default Design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Huong Thao - 0972115126</dc:creator>
  <cp:lastModifiedBy>Windows 11</cp:lastModifiedBy>
  <cp:revision>154</cp:revision>
  <dcterms:created xsi:type="dcterms:W3CDTF">2002-08-27T21:28:28Z</dcterms:created>
  <dcterms:modified xsi:type="dcterms:W3CDTF">2025-10-11T15:41:18Z</dcterms:modified>
</cp:coreProperties>
</file>